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5" r:id="rId2"/>
  </p:sldMasterIdLst>
  <p:notesMasterIdLst>
    <p:notesMasterId r:id="rId5"/>
  </p:notesMasterIdLst>
  <p:handoutMasterIdLst>
    <p:handoutMasterId r:id="rId6"/>
  </p:handoutMasterIdLst>
  <p:sldIdLst>
    <p:sldId id="297" r:id="rId3"/>
    <p:sldId id="298" r:id="rId4"/>
  </p:sldIdLst>
  <p:sldSz cx="12192000" cy="6858000"/>
  <p:notesSz cx="10018713" cy="68881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7EB75A"/>
    <a:srgbClr val="FF6501"/>
    <a:srgbClr val="19FF1E"/>
    <a:srgbClr val="FF9B13"/>
    <a:srgbClr val="84B819"/>
    <a:srgbClr val="00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595" autoAdjust="0"/>
  </p:normalViewPr>
  <p:slideViewPr>
    <p:cSldViewPr>
      <p:cViewPr varScale="1">
        <p:scale>
          <a:sx n="105" d="100"/>
          <a:sy n="105" d="100"/>
        </p:scale>
        <p:origin x="924" y="114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2130" y="102"/>
      </p:cViewPr>
      <p:guideLst>
        <p:guide orient="horz" pos="2170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43699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F2052A-1DEA-40B4-921A-AD68D08620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500" y="0"/>
            <a:ext cx="4340903" cy="3448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0B6B6-28FC-45E5-AAE8-7144911F16D5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B52838-A8FB-47CC-B677-57C3752D22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500" y="6543264"/>
            <a:ext cx="4340903" cy="3448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69F7-0844-48F1-81FC-24F7126533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07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4952" y="0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3038" y="517525"/>
            <a:ext cx="4592637" cy="2582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872" y="3272409"/>
            <a:ext cx="8014970" cy="30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2581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4951" y="6542581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282FD-2C78-4842-9CB8-ACF23E12F23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09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A1B6F85-FE3A-44FB-83E0-3F77D7B047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8" y="182971"/>
            <a:ext cx="4288536" cy="691896"/>
          </a:xfrm>
          <a:prstGeom prst="rect">
            <a:avLst/>
          </a:prstGeom>
        </p:spPr>
      </p:pic>
      <p:sp>
        <p:nvSpPr>
          <p:cNvPr id="29" name="Titel 28">
            <a:extLst>
              <a:ext uri="{FF2B5EF4-FFF2-40B4-BE49-F238E27FC236}">
                <a16:creationId xmlns:a16="http://schemas.microsoft.com/office/drawing/2014/main" id="{DB5CDBFB-7A54-4017-B0A2-7F2804CD9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932" y="1628799"/>
            <a:ext cx="11161239" cy="1211844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68640" name="Textplatzhalter 368639">
            <a:extLst>
              <a:ext uri="{FF2B5EF4-FFF2-40B4-BE49-F238E27FC236}">
                <a16:creationId xmlns:a16="http://schemas.microsoft.com/office/drawing/2014/main" id="{F0B604A1-1106-47F1-A479-C751B0CF93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932" y="2940826"/>
            <a:ext cx="11161239" cy="82752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/>
              <a:t>Nähere Beschreibung zum 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D65287-F815-4A62-95AC-9864326389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6240" y="370536"/>
            <a:ext cx="2520280" cy="538184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3165281" y="6234692"/>
            <a:ext cx="971891" cy="5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1BF8F-1237-469A-B4BB-CA42BBE11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AED32-943B-4A44-8800-C1CBF02AE6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37295A-19B9-4C1F-AA4A-876C0920A4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241" y="1124744"/>
            <a:ext cx="11395399" cy="489654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99740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D29FF-F56A-45ED-9546-F686DD6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D0AF36-865E-4356-883B-8DC08EDD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4225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FF66-C20B-4BA4-8561-4FB4163E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84B72-1922-4732-AE47-7731FC0F2F3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7B65B2-494F-40CF-BFED-82749BEE52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77" y="1071156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F1EFA2C-F410-4E32-AC50-768CC47B3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16" y="1071157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1D8DE14-2540-496D-B381-4F45234043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890792"/>
            <a:ext cx="5616575" cy="412265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2846CA0-1D4F-4446-9216-40E87CC93C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0463" y="1898739"/>
            <a:ext cx="5616128" cy="41226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384125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ohn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3B70-0A37-4207-9EB5-A2B06AF9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B2515-EB4B-4915-A612-DE6F11DA48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D9331F-9590-4965-A0D3-03BBEFE05A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6F86702-135B-4168-A0B8-DF4732A4E9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463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137786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D97B-1FB5-4055-AC20-DA36E581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83EB1-9694-4739-9981-303A781B401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282F35-3BE3-4797-A10E-16B87A077B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514"/>
            <a:ext cx="5616575" cy="2312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0D7708A-EB56-4CCC-91D3-DD40ECF9E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241" y="3493100"/>
            <a:ext cx="5634760" cy="25997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8436F-EE62-42C0-A41A-02D4CFD95B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0589" y="1052513"/>
            <a:ext cx="5634761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964954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EFA7-10C8-4898-8C3E-26277CA82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204" y="1412776"/>
            <a:ext cx="11501421" cy="136815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Neuer Abschnitt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CB9E7-3E24-4ACD-B60A-F9155F6110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7B5AC6-269C-4773-878F-0338627A8D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600" y="2924175"/>
            <a:ext cx="11501438" cy="720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4950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1BF8F-1237-469A-B4BB-CA42BBE11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AED32-943B-4A44-8800-C1CBF02AE6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37295A-19B9-4C1F-AA4A-876C0920A4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241" y="1124744"/>
            <a:ext cx="11395399" cy="489654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032170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D29FF-F56A-45ED-9546-F686DD6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D0AF36-865E-4356-883B-8DC08EDD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9240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FF66-C20B-4BA4-8561-4FB4163E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84B72-1922-4732-AE47-7731FC0F2F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7B65B2-494F-40CF-BFED-82749BEE52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77" y="1071156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F1EFA2C-F410-4E32-AC50-768CC47B3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16" y="1071157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1D8DE14-2540-496D-B381-4F45234043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890792"/>
            <a:ext cx="5616575" cy="412265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2846CA0-1D4F-4446-9216-40E87CC93C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0463" y="1898739"/>
            <a:ext cx="5616128" cy="41226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443904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3B70-0A37-4207-9EB5-A2B06AF9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B2515-EB4B-4915-A612-DE6F11DA48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D9331F-9590-4965-A0D3-03BBEFE05A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6F86702-135B-4168-A0B8-DF4732A4E9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463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46222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D97B-1FB5-4055-AC20-DA36E581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83EB1-9694-4739-9981-303A781B40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282F35-3BE3-4797-A10E-16B87A077B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514"/>
            <a:ext cx="5616575" cy="2312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0D7708A-EB56-4CCC-91D3-DD40ECF9E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241" y="3493100"/>
            <a:ext cx="5634760" cy="25997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8436F-EE62-42C0-A41A-02D4CFD95B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0589" y="1052513"/>
            <a:ext cx="5634761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6436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A1B6F85-FE3A-44FB-83E0-3F77D7B047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8" y="182971"/>
            <a:ext cx="4288536" cy="691896"/>
          </a:xfrm>
          <a:prstGeom prst="rect">
            <a:avLst/>
          </a:prstGeo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29A52E0-087D-4B4F-8AB2-9B928F79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9" name="Titel 28">
            <a:extLst>
              <a:ext uri="{FF2B5EF4-FFF2-40B4-BE49-F238E27FC236}">
                <a16:creationId xmlns:a16="http://schemas.microsoft.com/office/drawing/2014/main" id="{DB5CDBFB-7A54-4017-B0A2-7F2804CD9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932" y="1628799"/>
            <a:ext cx="11161239" cy="1211844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68640" name="Textplatzhalter 368639">
            <a:extLst>
              <a:ext uri="{FF2B5EF4-FFF2-40B4-BE49-F238E27FC236}">
                <a16:creationId xmlns:a16="http://schemas.microsoft.com/office/drawing/2014/main" id="{F0B604A1-1106-47F1-A479-C751B0CF93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932" y="2940826"/>
            <a:ext cx="11161239" cy="82752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/>
              <a:t>Nähere Beschreibung zum 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B9261A-2DFB-4F94-ABFF-C01C5176E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6240" y="370536"/>
            <a:ext cx="2520280" cy="5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010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EFA7-10C8-4898-8C3E-26277CA82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204" y="1412776"/>
            <a:ext cx="11501421" cy="136815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Neuer Abschnitt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CB9E7-3E24-4ACD-B60A-F9155F61101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7B5AC6-269C-4773-878F-0338627A8D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600" y="2924175"/>
            <a:ext cx="11501438" cy="720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5627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77" y="65088"/>
            <a:ext cx="9115474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240" y="1064866"/>
            <a:ext cx="11161240" cy="48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3165281" y="6234692"/>
            <a:ext cx="971891" cy="5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306918" y="6140450"/>
            <a:ext cx="11567583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312208" y="980728"/>
            <a:ext cx="11567583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pic>
        <p:nvPicPr>
          <p:cNvPr id="4" name="Grafik 3" descr="Ein Bild, das Zeichnung, Teller enthält.&#10;&#10;Automatisch generierte Beschreibung">
            <a:extLst>
              <a:ext uri="{FF2B5EF4-FFF2-40B4-BE49-F238E27FC236}">
                <a16:creationId xmlns:a16="http://schemas.microsoft.com/office/drawing/2014/main" id="{3185546F-AA37-4C62-ADAA-FCAA1581864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98" y="325320"/>
            <a:ext cx="947318" cy="5690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0396D1-BEEF-4A83-BCC8-FDF892E8C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r="14381" b="-8549"/>
          <a:stretch/>
        </p:blipFill>
        <p:spPr>
          <a:xfrm>
            <a:off x="4463733" y="6265598"/>
            <a:ext cx="3253952" cy="527305"/>
          </a:xfrm>
          <a:prstGeom prst="rect">
            <a:avLst/>
          </a:prstGeom>
        </p:spPr>
      </p:pic>
      <p:pic>
        <p:nvPicPr>
          <p:cNvPr id="17" name="Grafik 1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FE0DF8D-CE80-4048-994F-D7B573ADD13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19" y="6316350"/>
            <a:ext cx="521291" cy="384198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80ACC7-C294-45A0-B2CF-EF9111B2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479DDA-CA87-48A2-89A8-D0B98C251942}"/>
              </a:ext>
            </a:extLst>
          </p:cNvPr>
          <p:cNvSpPr txBox="1"/>
          <p:nvPr userDrawn="1"/>
        </p:nvSpPr>
        <p:spPr>
          <a:xfrm>
            <a:off x="414568" y="6308079"/>
            <a:ext cx="242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noProof="0" dirty="0" smtClean="0">
                <a:latin typeface="+mn-lt"/>
              </a:rPr>
              <a:t>X</a:t>
            </a:r>
            <a:endParaRPr lang="de-DE" sz="1200" noProof="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5" r:id="rId2"/>
    <p:sldLayoutId id="2147483673" r:id="rId3"/>
    <p:sldLayoutId id="2147483672" r:id="rId4"/>
    <p:sldLayoutId id="2147483678" r:id="rId5"/>
    <p:sldLayoutId id="2147483677" r:id="rId6"/>
    <p:sldLayoutId id="2147483684" r:id="rId7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77" y="65088"/>
            <a:ext cx="9115474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240" y="1064866"/>
            <a:ext cx="11161240" cy="48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3165281" y="6234692"/>
            <a:ext cx="971891" cy="5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306919" y="6140450"/>
            <a:ext cx="809333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312208" y="980728"/>
            <a:ext cx="11567583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4" name="Grafik 3" descr="Ein Bild, das Zeichnung, Teller enthält.&#10;&#10;Automatisch generierte Beschreibung">
            <a:extLst>
              <a:ext uri="{FF2B5EF4-FFF2-40B4-BE49-F238E27FC236}">
                <a16:creationId xmlns:a16="http://schemas.microsoft.com/office/drawing/2014/main" id="{3185546F-AA37-4C62-ADAA-FCAA1581864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98" y="325320"/>
            <a:ext cx="947318" cy="5690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0396D1-BEEF-4A83-BCC8-FDF892E8C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r="14381" b="-8549"/>
          <a:stretch/>
        </p:blipFill>
        <p:spPr>
          <a:xfrm>
            <a:off x="4463733" y="6265598"/>
            <a:ext cx="3253952" cy="52730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ED09C15-4653-4ED7-9613-50361B4079DC}"/>
              </a:ext>
            </a:extLst>
          </p:cNvPr>
          <p:cNvSpPr txBox="1"/>
          <p:nvPr userDrawn="1"/>
        </p:nvSpPr>
        <p:spPr>
          <a:xfrm>
            <a:off x="8579638" y="4188954"/>
            <a:ext cx="3052108" cy="1951496"/>
          </a:xfrm>
          <a:prstGeom prst="rect">
            <a:avLst/>
          </a:prstGeom>
          <a:solidFill>
            <a:srgbClr val="FF650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solidFill>
                  <a:schemeClr val="bg1"/>
                </a:solidFill>
                <a:latin typeface="+mj-lt"/>
              </a:rPr>
              <a:t>DYN</a:t>
            </a:r>
          </a:p>
          <a:p>
            <a:pPr algn="ctr">
              <a:lnSpc>
                <a:spcPct val="150000"/>
              </a:lnSpc>
            </a:pPr>
            <a:r>
              <a:rPr lang="de-DE" b="1" dirty="0">
                <a:solidFill>
                  <a:schemeClr val="bg1"/>
                </a:solidFill>
                <a:latin typeface="+mj-lt"/>
              </a:rPr>
              <a:t>Digital</a:t>
            </a:r>
          </a:p>
          <a:p>
            <a:pPr algn="ctr">
              <a:lnSpc>
                <a:spcPct val="150000"/>
              </a:lnSpc>
            </a:pPr>
            <a:r>
              <a:rPr lang="de-DE" b="1" dirty="0" err="1">
                <a:solidFill>
                  <a:schemeClr val="bg1"/>
                </a:solidFill>
                <a:latin typeface="+mj-lt"/>
              </a:rPr>
              <a:t>Lecture</a:t>
            </a:r>
            <a:endParaRPr lang="de-D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E1CE28-433C-4E22-8687-E045F5026BE8}"/>
              </a:ext>
            </a:extLst>
          </p:cNvPr>
          <p:cNvSpPr txBox="1"/>
          <p:nvPr userDrawn="1"/>
        </p:nvSpPr>
        <p:spPr>
          <a:xfrm>
            <a:off x="414568" y="616847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noProof="0" dirty="0">
                <a:latin typeface="+mn-lt"/>
              </a:rPr>
              <a:t>Modulname </a:t>
            </a:r>
          </a:p>
          <a:p>
            <a:r>
              <a:rPr lang="de-DE" sz="1200" noProof="0" dirty="0" err="1">
                <a:latin typeface="+mn-lt"/>
              </a:rPr>
              <a:t>VorlesungsnummerThema</a:t>
            </a:r>
            <a:endParaRPr lang="de-DE" sz="12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52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0" r:id="rId6"/>
    <p:sldLayoutId id="2147483692" r:id="rId7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34380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02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gular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gital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Times New Roman</vt:lpstr>
      <vt:lpstr>Wingdings</vt:lpstr>
      <vt:lpstr>ヒラギノ角ゴ Pro W3</vt:lpstr>
      <vt:lpstr>Regular</vt:lpstr>
      <vt:lpstr>Digital</vt:lpstr>
      <vt:lpstr>PowerPoint Presentation</vt:lpstr>
      <vt:lpstr>PowerPoint Presentation</vt:lpstr>
    </vt:vector>
  </TitlesOfParts>
  <Company>Universität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engell</dc:creator>
  <cp:lastModifiedBy>Azadi, Pourya</cp:lastModifiedBy>
  <cp:revision>363</cp:revision>
  <cp:lastPrinted>2017-07-27T15:52:21Z</cp:lastPrinted>
  <dcterms:created xsi:type="dcterms:W3CDTF">2001-05-16T08:02:00Z</dcterms:created>
  <dcterms:modified xsi:type="dcterms:W3CDTF">2021-04-16T12:19:39Z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