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887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8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160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98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99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2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01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218491-160E-4087-BABF-A7E495D5545C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6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D8B-C642-553B-E4A6-7EC5E4D3C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latin typeface=""/>
              </a:rPr>
              <a:t>Implementation of domain-knowledge into the modelling of dynamic systems.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50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vi: the combines results and the effect of </a:t>
            </a:r>
            <a:r>
              <a:rPr lang="en-US" dirty="0" err="1"/>
              <a:t>pgnn</a:t>
            </a:r>
            <a:r>
              <a:rPr lang="en-US" dirty="0"/>
              <a:t> on vanilla network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069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8924-4208-FFAD-6998-4289694C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 and expected results at the final 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0516-F8E8-413E-19B6-78E1E6C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13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480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08CB-98BA-47A8-A8EA-B890B9C6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0: motivation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20D7-96C7-9257-6020-A6580E45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61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i: 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0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i: the model - Continuous stirred		    tank reactor (CSTR)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756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err="1"/>
              <a:t>iI</a:t>
            </a:r>
            <a:r>
              <a:rPr lang="en-US" dirty="0"/>
              <a:t>: neural network and the </a:t>
            </a:r>
            <a:r>
              <a:rPr lang="en-US" dirty="0" err="1"/>
              <a:t>narx</a:t>
            </a:r>
            <a:r>
              <a:rPr lang="en-US" dirty="0"/>
              <a:t> model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56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err="1"/>
              <a:t>iIi</a:t>
            </a:r>
            <a:r>
              <a:rPr lang="en-US" dirty="0"/>
              <a:t>: hyperparameters for the vanilla neural network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35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iv: vanilla neural network and its 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2EF-D903-D739-451E-9F02509C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76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C10-9E5E-865F-4D6E-72DBCBB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v: physics guided neural network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295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14533</TotalTime>
  <Words>95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Implementation of domain-knowledge into the modelling of dynamic systems.</vt:lpstr>
      <vt:lpstr>Agenda for the presentation</vt:lpstr>
      <vt:lpstr>Chapter 0: motivation</vt:lpstr>
      <vt:lpstr>Chapter i: introduction</vt:lpstr>
      <vt:lpstr>Chapter i: the model - Continuous stirred      tank reactor (CSTR)</vt:lpstr>
      <vt:lpstr>Chapter iI: neural network and the narx model</vt:lpstr>
      <vt:lpstr>Chapter iIi: hyperparameters for the vanilla neural network</vt:lpstr>
      <vt:lpstr>Chapter iv: vanilla neural network and its results</vt:lpstr>
      <vt:lpstr>Chapter v: physics guided neural network</vt:lpstr>
      <vt:lpstr>Chapter vi: the combines results and the effect of pgnn on vanilla network </vt:lpstr>
      <vt:lpstr>Concluding point and expected results at the final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60</cp:revision>
  <dcterms:created xsi:type="dcterms:W3CDTF">2021-11-15T11:04:20Z</dcterms:created>
  <dcterms:modified xsi:type="dcterms:W3CDTF">2022-06-27T11:29:07Z</dcterms:modified>
</cp:coreProperties>
</file>