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700623" cy="1646302"/>
          </a:xfrm>
        </p:spPr>
        <p:txBody>
          <a:bodyPr/>
          <a:lstStyle/>
          <a:p>
            <a:r>
              <a:rPr lang="en-US" dirty="0"/>
              <a:t> 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F36D-205B-24B0-13FC-D49567F0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540"/>
            <a:ext cx="12192000" cy="863200"/>
          </a:xfrm>
        </p:spPr>
        <p:txBody>
          <a:bodyPr/>
          <a:lstStyle/>
          <a:p>
            <a:r>
              <a:rPr lang="en-US" dirty="0"/>
              <a:t>Loss on Training Set: (&lt;</a:t>
            </a:r>
            <a:r>
              <a:rPr lang="en-US" dirty="0" err="1"/>
              <a:t>tf.Tensor</a:t>
            </a:r>
            <a:r>
              <a:rPr lang="en-US" dirty="0"/>
              <a:t>: shape=(), </a:t>
            </a:r>
            <a:r>
              <a:rPr lang="en-US" dirty="0" err="1"/>
              <a:t>dtype</a:t>
            </a:r>
            <a:r>
              <a:rPr lang="en-US" dirty="0"/>
              <a:t>=float32, </a:t>
            </a:r>
            <a:r>
              <a:rPr lang="en-US" b="1" dirty="0" err="1"/>
              <a:t>numpy</a:t>
            </a:r>
            <a:r>
              <a:rPr lang="en-US" b="1" dirty="0"/>
              <a:t>=5.0839133</a:t>
            </a:r>
            <a:r>
              <a:rPr lang="en-US" dirty="0"/>
              <a:t>&gt;, &lt;</a:t>
            </a:r>
            <a:r>
              <a:rPr lang="en-US" dirty="0" err="1"/>
              <a:t>tf.Tensor</a:t>
            </a:r>
            <a:r>
              <a:rPr lang="en-US" dirty="0"/>
              <a:t>: shape=(), </a:t>
            </a:r>
            <a:r>
              <a:rPr lang="en-US" dirty="0" err="1"/>
              <a:t>dtype</a:t>
            </a:r>
            <a:r>
              <a:rPr lang="en-US" dirty="0"/>
              <a:t>=float32, </a:t>
            </a:r>
            <a:r>
              <a:rPr lang="en-US" b="1" dirty="0" err="1"/>
              <a:t>numpy</a:t>
            </a:r>
            <a:r>
              <a:rPr lang="en-US" b="1" dirty="0"/>
              <a:t>=1.1504257</a:t>
            </a:r>
            <a:r>
              <a:rPr lang="en-US" dirty="0"/>
              <a:t>&gt;, &lt;</a:t>
            </a:r>
            <a:r>
              <a:rPr lang="en-US" dirty="0" err="1"/>
              <a:t>tf.Tensor</a:t>
            </a:r>
            <a:r>
              <a:rPr lang="en-US" dirty="0"/>
              <a:t>: shape=(), </a:t>
            </a:r>
            <a:r>
              <a:rPr lang="en-US" dirty="0" err="1"/>
              <a:t>dtype</a:t>
            </a:r>
            <a:r>
              <a:rPr lang="en-US" dirty="0"/>
              <a:t>=float32, </a:t>
            </a:r>
            <a:r>
              <a:rPr lang="en-US" b="1" dirty="0" err="1"/>
              <a:t>numpy</a:t>
            </a:r>
            <a:r>
              <a:rPr lang="en-US" b="1" dirty="0"/>
              <a:t>=3.9334877</a:t>
            </a:r>
            <a:r>
              <a:rPr lang="en-US" dirty="0"/>
              <a:t>&gt;)</a:t>
            </a:r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83A80-AA3F-93CF-7AEF-AE9BD993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973"/>
            <a:ext cx="9163050" cy="5224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46B19-47D0-C0B4-ED2E-03AC90116FA4}"/>
              </a:ext>
            </a:extLst>
          </p:cNvPr>
          <p:cNvSpPr txBox="1"/>
          <p:nvPr/>
        </p:nvSpPr>
        <p:spPr>
          <a:xfrm>
            <a:off x="8553839" y="111734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Physics_loss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63D66E-3A40-B5B6-0B81-90A70C5A346D}"/>
              </a:ext>
            </a:extLst>
          </p:cNvPr>
          <p:cNvCxnSpPr/>
          <p:nvPr/>
        </p:nvCxnSpPr>
        <p:spPr>
          <a:xfrm flipV="1">
            <a:off x="9696839" y="648806"/>
            <a:ext cx="0" cy="4938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DE9379-B73B-320F-BAE6-AABC35C33FC5}"/>
              </a:ext>
            </a:extLst>
          </p:cNvPr>
          <p:cNvSpPr txBox="1"/>
          <p:nvPr/>
        </p:nvSpPr>
        <p:spPr>
          <a:xfrm>
            <a:off x="2876939" y="10697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default_loss</a:t>
            </a:r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A0B117-D18A-CC7A-816D-7A9BDEC3E5E1}"/>
              </a:ext>
            </a:extLst>
          </p:cNvPr>
          <p:cNvCxnSpPr/>
          <p:nvPr/>
        </p:nvCxnSpPr>
        <p:spPr>
          <a:xfrm flipV="1">
            <a:off x="3667514" y="601181"/>
            <a:ext cx="0" cy="4938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6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FF20-9853-E404-E666-209237D8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99452"/>
            <a:ext cx="8596668" cy="1320800"/>
          </a:xfrm>
        </p:spPr>
        <p:txBody>
          <a:bodyPr/>
          <a:lstStyle/>
          <a:p>
            <a:r>
              <a:rPr lang="en-US" dirty="0"/>
              <a:t>Vanilla Network: Best Hyperparameters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0AB398-5215-68D4-1814-A08ACF5A9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73977"/>
              </p:ext>
            </p:extLst>
          </p:nvPr>
        </p:nvGraphicFramePr>
        <p:xfrm>
          <a:off x="677863" y="2160588"/>
          <a:ext cx="85963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85551712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157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Hyperparameters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input_delay_size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7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activation_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sigmoid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2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learning_rate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units_nodes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8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hidden_layers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3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momentum_best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1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batch_size_best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2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regularizers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regularizers.L2(1e-3)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4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8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85-C990-19D8-DF52-8BE64DDD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8DF6CA-2CCB-D03B-B02B-19AC507C5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635871"/>
              </p:ext>
            </p:extLst>
          </p:nvPr>
        </p:nvGraphicFramePr>
        <p:xfrm>
          <a:off x="1461461" y="1479453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96795727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76994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accuracy_train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6.78158612572588e-05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mean_squared_error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6.780464173061773e-05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0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0.9100000262260437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2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root_mean_squared_error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0.0082343565300107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264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C1CE9C-BBFF-932B-BD7F-CC82205E9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609179"/>
              </p:ext>
            </p:extLst>
          </p:nvPr>
        </p:nvGraphicFramePr>
        <p:xfrm>
          <a:off x="1461461" y="4394200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96795727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76994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accuracy_test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0.00013543205568566918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mean_squared_error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0.00013542079250328243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0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0.8926174640655518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2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root_mean_squared_error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0.01163704413920641</a:t>
                      </a:r>
                      <a:endParaRPr lang="en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2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4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03FFB-CC7A-A728-3238-AB9E6396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57"/>
            <a:ext cx="12192000" cy="65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8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CCFEA-55BA-2C18-A8E3-5A333A15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5" y="0"/>
            <a:ext cx="11533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EE10B-4C39-8373-BFBC-670FE411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5" y="0"/>
            <a:ext cx="11533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0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AAA4A-F6A0-F9F0-C8D5-7B7EB8A2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9" y="0"/>
            <a:ext cx="1164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BA2C7-ADCB-82DD-42E7-CE1F5806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0" y="0"/>
            <a:ext cx="11595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8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D94CE9-9F00-4649-E9FF-A622BD92E686}"/>
              </a:ext>
            </a:extLst>
          </p:cNvPr>
          <p:cNvSpPr txBox="1"/>
          <p:nvPr/>
        </p:nvSpPr>
        <p:spPr>
          <a:xfrm>
            <a:off x="2099387" y="2967335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PGNN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0237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14414</TotalTime>
  <Words>151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Work Progress </vt:lpstr>
      <vt:lpstr>Vanilla Network: Best Hyperparameters</vt:lpstr>
      <vt:lpstr>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Abdur Rehman</dc:creator>
  <cp:lastModifiedBy>Abdur Rehman</cp:lastModifiedBy>
  <cp:revision>61</cp:revision>
  <dcterms:created xsi:type="dcterms:W3CDTF">2021-11-15T11:04:20Z</dcterms:created>
  <dcterms:modified xsi:type="dcterms:W3CDTF">2022-06-27T13:22:10Z</dcterms:modified>
</cp:coreProperties>
</file>