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13/07/2022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00623" cy="1646302"/>
          </a:xfrm>
        </p:spPr>
        <p:txBody>
          <a:bodyPr/>
          <a:lstStyle/>
          <a:p>
            <a:r>
              <a:rPr lang="en-US" dirty="0"/>
              <a:t>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8B70-6F1F-E2D7-A11B-162FAE5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NEW CONSTRAINT IN PGNN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A750-F485-88B4-0C90-19D21C1A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Closed Loop Array into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closed_loop_NParray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closed_loop_NParray</a:t>
            </a:r>
            <a:r>
              <a:rPr lang="en-US" dirty="0"/>
              <a:t>)</a:t>
            </a:r>
          </a:p>
          <a:p>
            <a:r>
              <a:rPr lang="en-US" dirty="0"/>
              <a:t>Take the Temperature of the Jacket out from the Closed Loop Array</a:t>
            </a:r>
          </a:p>
          <a:p>
            <a:pPr lvl="1"/>
            <a:r>
              <a:rPr lang="en-US" dirty="0" err="1"/>
              <a:t>jacket_temperature_y_axis</a:t>
            </a:r>
            <a:r>
              <a:rPr lang="en-US" dirty="0"/>
              <a:t> = </a:t>
            </a:r>
            <a:r>
              <a:rPr lang="en-US" dirty="0" err="1"/>
              <a:t>closed_loop_NParray</a:t>
            </a:r>
            <a:r>
              <a:rPr lang="en-US" dirty="0"/>
              <a:t>[:,3]</a:t>
            </a:r>
          </a:p>
          <a:p>
            <a:r>
              <a:rPr lang="en-US" dirty="0"/>
              <a:t>Take the </a:t>
            </a:r>
            <a:r>
              <a:rPr lang="en-US" dirty="0" err="1"/>
              <a:t>Q_dot</a:t>
            </a:r>
            <a:r>
              <a:rPr lang="en-US" dirty="0"/>
              <a:t> out from the Closed Loop Array</a:t>
            </a:r>
          </a:p>
          <a:p>
            <a:pPr lvl="1"/>
            <a:r>
              <a:rPr lang="en-US" dirty="0" err="1"/>
              <a:t>q_dot_y_axis</a:t>
            </a:r>
            <a:r>
              <a:rPr lang="en-US" dirty="0"/>
              <a:t> = </a:t>
            </a:r>
            <a:r>
              <a:rPr lang="en-US" dirty="0" err="1"/>
              <a:t>closed_loop_NParray</a:t>
            </a:r>
            <a:r>
              <a:rPr lang="en-US" dirty="0"/>
              <a:t>[:,23]</a:t>
            </a:r>
          </a:p>
          <a:p>
            <a:r>
              <a:rPr lang="en-US" dirty="0"/>
              <a:t>The graph of both elements have been plotted in the next slide</a:t>
            </a:r>
          </a:p>
          <a:p>
            <a:r>
              <a:rPr lang="en-US" dirty="0"/>
              <a:t>PS the data retrieved is for the Testing set (594,24)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5632C-1D80-CBC5-CAF0-54DE9E26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969" y="0"/>
            <a:ext cx="185603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FFFB5-5FDB-1E75-5D07-25960A0C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161" y="0"/>
            <a:ext cx="1440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07C38-D78F-AA95-ACEE-BA70A61E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76"/>
            <a:ext cx="12192000" cy="64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7DE-87AD-43F8-F30E-A97B87D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Subtracting the latest Temperature from the previous temperature</a:t>
                </a:r>
              </a:p>
              <a:p>
                <a:pPr lvl="1"/>
                <a:r>
                  <a:rPr lang="en-US" dirty="0" err="1"/>
                  <a:t>jacket_temperature_difference</a:t>
                </a:r>
                <a:r>
                  <a:rPr lang="en-US" dirty="0"/>
                  <a:t>= [</a:t>
                </a:r>
                <a:r>
                  <a:rPr lang="en-US" dirty="0" err="1"/>
                  <a:t>jacket_temperature_y_axis</a:t>
                </a:r>
                <a:r>
                  <a:rPr lang="en-US" dirty="0"/>
                  <a:t>[i+1]-</a:t>
                </a:r>
                <a:r>
                  <a:rPr lang="en-US" dirty="0" err="1"/>
                  <a:t>jacket_temperature_y_axis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 for </a:t>
                </a:r>
                <a:r>
                  <a:rPr lang="en-US" dirty="0" err="1"/>
                  <a:t>i</a:t>
                </a:r>
                <a:r>
                  <a:rPr lang="en-US" dirty="0"/>
                  <a:t> in range(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dirty="0" err="1"/>
                  <a:t>jacket_temperature_y_axis</a:t>
                </a:r>
                <a:r>
                  <a:rPr lang="en-US" dirty="0"/>
                  <a:t>)-1)]   </a:t>
                </a:r>
              </a:p>
              <a:p>
                <a:pPr lvl="1"/>
                <a:r>
                  <a:rPr lang="en-US" dirty="0" err="1"/>
                  <a:t>jacket_temperature_difference_numpy</a:t>
                </a:r>
                <a:r>
                  <a:rPr lang="en-US" dirty="0"/>
                  <a:t> = </a:t>
                </a:r>
                <a:r>
                  <a:rPr lang="en-US" dirty="0" err="1"/>
                  <a:t>np.array</a:t>
                </a:r>
                <a:r>
                  <a:rPr lang="en-US" dirty="0"/>
                  <a:t>(</a:t>
                </a:r>
                <a:r>
                  <a:rPr lang="en-US" dirty="0" err="1"/>
                  <a:t>jacket_temperature_difference</a:t>
                </a:r>
                <a:r>
                  <a:rPr lang="en-US" dirty="0"/>
                  <a:t>)</a:t>
                </a:r>
              </a:p>
              <a:p>
                <a:pPr lvl="1"/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29E400-46F2-6C39-9EFD-B88DCA23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19" y="0"/>
            <a:ext cx="276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7DE-87AD-43F8-F30E-A97B87D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Subtracting the latest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 from the previous</a:t>
                </a:r>
              </a:p>
              <a:p>
                <a:pPr lvl="1"/>
                <a:r>
                  <a:rPr lang="en-US" dirty="0" err="1"/>
                  <a:t>q_dot_difference</a:t>
                </a:r>
                <a:r>
                  <a:rPr lang="en-US" dirty="0"/>
                  <a:t>= [</a:t>
                </a:r>
                <a:r>
                  <a:rPr lang="en-US" dirty="0" err="1"/>
                  <a:t>q_dot_y_axis</a:t>
                </a:r>
                <a:r>
                  <a:rPr lang="en-US" dirty="0"/>
                  <a:t>[i+1]-</a:t>
                </a:r>
                <a:r>
                  <a:rPr lang="en-US" dirty="0" err="1"/>
                  <a:t>q_dot_y_axis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 for </a:t>
                </a:r>
                <a:r>
                  <a:rPr lang="en-US" dirty="0" err="1"/>
                  <a:t>i</a:t>
                </a:r>
                <a:r>
                  <a:rPr lang="en-US" dirty="0"/>
                  <a:t> in range(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dirty="0" err="1"/>
                  <a:t>q_dot_y_axis</a:t>
                </a:r>
                <a:r>
                  <a:rPr lang="en-US" dirty="0"/>
                  <a:t>)-1)]   </a:t>
                </a:r>
              </a:p>
              <a:p>
                <a:pPr lvl="1"/>
                <a:r>
                  <a:rPr lang="en-US" dirty="0" err="1"/>
                  <a:t>q_dot_difference_numpy</a:t>
                </a:r>
                <a:r>
                  <a:rPr lang="en-US" dirty="0"/>
                  <a:t> = </a:t>
                </a:r>
                <a:r>
                  <a:rPr lang="en-US" dirty="0" err="1"/>
                  <a:t>np.array</a:t>
                </a:r>
                <a:r>
                  <a:rPr lang="en-US" dirty="0"/>
                  <a:t>(</a:t>
                </a:r>
                <a:r>
                  <a:rPr lang="en-US" dirty="0" err="1"/>
                  <a:t>q_dot_difference</a:t>
                </a:r>
                <a:r>
                  <a:rPr lang="en-US" dirty="0"/>
                  <a:t>)</a:t>
                </a: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D9FDD2B-D4D7-7AE2-5875-90FD0399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13" y="0"/>
            <a:ext cx="1874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7DE-87AD-43F8-F30E-A97B87D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buClr>
                    <a:srgbClr val="90C226"/>
                  </a:buClr>
                </a:pPr>
                <a:r>
                  <a:rPr lang="en-US" b="0" dirty="0"/>
                  <a:t>Product of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1">
                  <a:buClr>
                    <a:srgbClr val="90C226"/>
                  </a:buClr>
                </a:pPr>
                <a:r>
                  <a:rPr lang="en-US" b="0" dirty="0" err="1"/>
                  <a:t>product_q_dot_and_jacket_temperature</a:t>
                </a:r>
                <a:r>
                  <a:rPr lang="en-US" b="0" dirty="0"/>
                  <a:t> = </a:t>
                </a:r>
                <a:r>
                  <a:rPr lang="en-US" b="0" dirty="0" err="1"/>
                  <a:t>np.multiply</a:t>
                </a:r>
                <a:r>
                  <a:rPr lang="en-US" b="0" dirty="0"/>
                  <a:t>(</a:t>
                </a:r>
                <a:r>
                  <a:rPr lang="en-US" b="0" dirty="0" err="1"/>
                  <a:t>q_dot_difference_numpy,jacket_temperature_difference_numpy</a:t>
                </a:r>
                <a:r>
                  <a:rPr lang="en-US" b="0" dirty="0"/>
                  <a:t>)</a:t>
                </a:r>
              </a:p>
              <a:p>
                <a:pPr lvl="1">
                  <a:buClr>
                    <a:srgbClr val="90C226"/>
                  </a:buClr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2CD4D6-8283-47F6-EE4A-A4C32729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940" y="0"/>
            <a:ext cx="2068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9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7DE-87AD-43F8-F30E-A97B87D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buClr>
                    <a:srgbClr val="90C226"/>
                  </a:buClr>
                </a:pPr>
                <a:r>
                  <a:rPr lang="en-US" b="0" dirty="0" err="1"/>
                  <a:t>ReLU</a:t>
                </a:r>
                <a:r>
                  <a:rPr lang="en-US" b="0" dirty="0"/>
                  <a:t> of the Product of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1">
                  <a:buClr>
                    <a:srgbClr val="90C226"/>
                  </a:buClr>
                </a:pPr>
                <a:r>
                  <a:rPr 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loss_experiment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= </a:t>
                </a:r>
                <a:r>
                  <a:rPr 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tf.nn.relu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(-</a:t>
                </a:r>
                <a:r>
                  <a:rPr 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product_q_dot_and_jacket_temperature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</a:t>
                </a:r>
              </a:p>
              <a:p>
                <a:pPr>
                  <a:buClr>
                    <a:srgbClr val="90C226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1">
                  <a:buClr>
                    <a:srgbClr val="90C226"/>
                  </a:buClr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1A431F8-E567-DCDA-7528-F873846B8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9" r="-1"/>
          <a:stretch/>
        </p:blipFill>
        <p:spPr>
          <a:xfrm>
            <a:off x="8080310" y="0"/>
            <a:ext cx="4111690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7DE-87AD-43F8-F30E-A97B87D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buClr>
                    <a:srgbClr val="90C226"/>
                  </a:buClr>
                </a:pPr>
                <a:r>
                  <a:rPr lang="en-US" b="0" dirty="0"/>
                  <a:t>Reduce Sum of </a:t>
                </a:r>
                <a:r>
                  <a:rPr lang="en-US" b="0" dirty="0" err="1"/>
                  <a:t>ReLU</a:t>
                </a:r>
                <a:r>
                  <a:rPr lang="en-US" b="0" dirty="0"/>
                  <a:t> of the Product of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1">
                  <a:buClr>
                    <a:srgbClr val="90C226"/>
                  </a:buClr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loss_experiment_2 = </a:t>
                </a:r>
                <a:r>
                  <a:rPr 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tf.math.reduce_sum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(</a:t>
                </a:r>
                <a:r>
                  <a:rPr 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tf.nn.relu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(-</a:t>
                </a:r>
                <a:r>
                  <a:rPr 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product_q_dot_and_jacket_temperature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))</a:t>
                </a:r>
              </a:p>
              <a:p>
                <a:pPr marL="0" indent="0">
                  <a:buClr>
                    <a:srgbClr val="90C226"/>
                  </a:buClr>
                  <a:buNone/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1">
                  <a:buClr>
                    <a:srgbClr val="90C226"/>
                  </a:buClr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0FB5-2FBF-881C-E69A-1557A479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17A00-789D-DE9F-6CFB-5439E398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35" y="3911364"/>
            <a:ext cx="6073666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1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14448</TotalTime>
  <Words>382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 Work Progress </vt:lpstr>
      <vt:lpstr>DEFINING A NEW CONSTRAINT IN PGNN</vt:lpstr>
      <vt:lpstr>PowerPoint Presentation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62</cp:revision>
  <dcterms:created xsi:type="dcterms:W3CDTF">2021-11-15T11:04:20Z</dcterms:created>
  <dcterms:modified xsi:type="dcterms:W3CDTF">2022-07-13T15:48:28Z</dcterms:modified>
</cp:coreProperties>
</file>