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05/05/2022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4BF6-51C4-5FFF-2583-300F5FE8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2636"/>
            <a:ext cx="10976601" cy="6755363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mean_squared_error</a:t>
            </a:r>
            <a:r>
              <a:rPr lang="en-US" dirty="0"/>
              <a:t> So Far: 0.014303223975002766</a:t>
            </a:r>
          </a:p>
          <a:p>
            <a:pPr lvl="1"/>
            <a:r>
              <a:rPr lang="en-US" dirty="0"/>
              <a:t>Total elapsed time: 00h 29m 35s</a:t>
            </a:r>
          </a:p>
          <a:p>
            <a:r>
              <a:rPr lang="en-US" dirty="0"/>
              <a:t>Best Hyperparameters</a:t>
            </a:r>
          </a:p>
          <a:p>
            <a:pPr lvl="1"/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19, 'activation_': '</a:t>
            </a:r>
            <a:r>
              <a:rPr lang="en-US" dirty="0" err="1"/>
              <a:t>relu</a:t>
            </a:r>
            <a:r>
              <a:rPr lang="en-US" dirty="0"/>
              <a:t>', '</a:t>
            </a:r>
            <a:r>
              <a:rPr lang="en-US" dirty="0" err="1"/>
              <a:t>hidden_layers</a:t>
            </a:r>
            <a:r>
              <a:rPr lang="en-US" dirty="0"/>
              <a:t>': 2, 'units_nodes_0': 200, 'units_nodes_1': 168, '</a:t>
            </a:r>
            <a:r>
              <a:rPr lang="en-US" dirty="0" err="1"/>
              <a:t>learning_rate</a:t>
            </a:r>
            <a:r>
              <a:rPr lang="en-US" dirty="0"/>
              <a:t>': 0.01, 'units_nodes_2': 104, 'units_nodes_3': 176, 'units_nodes_4': 96, 'units_nodes_5': 144, 'shuffle': True, 'units_nodes_6': 40, 'units_nodes_7': 144, 'units_nodes_8': 72, 'units_nodes_9': 80, 'units_nodes_10': 184, 'units_nodes_11': 96, 'units_nodes_12': 32, 'units_nodes_13': 48, 'units_nodes_14': 192, 'units_nodes_15': 192, 'units_nodes_16': 256, 'units_nodes_17': 96, 'units_nodes_18': 128, 'units_nodes_19': 64, 'units_nodes_20': 240, 'units_nodes_21': 136, 'units_nodes_22': 72}</a:t>
            </a:r>
          </a:p>
          <a:p>
            <a:r>
              <a:rPr lang="en-US" dirty="0"/>
              <a:t>Evaluation on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on TRAINING 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052F0C-C73F-1836-AF32-6168E16DD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54"/>
          <a:stretch/>
        </p:blipFill>
        <p:spPr>
          <a:xfrm>
            <a:off x="4360090" y="3480317"/>
            <a:ext cx="5250485" cy="1607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F85364-C48E-4CF3-E7D4-D8EC9AB9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90" y="5379591"/>
            <a:ext cx="5250635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8AA24F-052F-1E43-7D6E-87D1E7EE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9" y="1257538"/>
            <a:ext cx="5346032" cy="3809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27E8D6-0D6C-907D-AB2C-DE04A90D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76" y="1324213"/>
            <a:ext cx="62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17FC80-EF7A-BDE7-9F67-2BDCBE6A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7143" cy="380952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299CF2-BA66-734F-A034-304FC380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72" y="3048476"/>
            <a:ext cx="61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158BCE-437E-CC03-073B-A618A92F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2039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3D88-4DB2-6143-959E-A38F12C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5EEF-D7E0-324B-6D64-D0E93E22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99FF7-64F4-7870-F2A0-2983B56B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2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8770-FB13-1106-775C-CF400E9B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AD39-B1BA-5F7E-1031-FBB77CF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BD4F-4A6F-7BA9-660C-8165FC30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4764-C365-7B18-D158-57F28650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3FCE-BE15-40E9-ACA5-65D02BB6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24004-BB29-ACC0-6604-8C519A15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7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9750</TotalTime>
  <Words>252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Work Progress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38</cp:revision>
  <dcterms:created xsi:type="dcterms:W3CDTF">2021-11-15T11:04:20Z</dcterms:created>
  <dcterms:modified xsi:type="dcterms:W3CDTF">2022-05-05T16:24:52Z</dcterms:modified>
</cp:coreProperties>
</file>