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84" r:id="rId5"/>
    <p:sldId id="260" r:id="rId6"/>
    <p:sldId id="261" r:id="rId7"/>
    <p:sldId id="258" r:id="rId8"/>
    <p:sldId id="266" r:id="rId9"/>
    <p:sldId id="271" r:id="rId10"/>
    <p:sldId id="270" r:id="rId11"/>
    <p:sldId id="274" r:id="rId12"/>
    <p:sldId id="272" r:id="rId13"/>
    <p:sldId id="275" r:id="rId14"/>
    <p:sldId id="276" r:id="rId15"/>
    <p:sldId id="277" r:id="rId16"/>
    <p:sldId id="26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4"/>
    <p:restoredTop sz="94670"/>
  </p:normalViewPr>
  <p:slideViewPr>
    <p:cSldViewPr snapToGrid="0" snapToObjects="1">
      <p:cViewPr varScale="1">
        <p:scale>
          <a:sx n="104" d="100"/>
          <a:sy n="104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3284A-784B-49E6-B151-772739D47F1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8E68A0-0667-4470-8E36-A807C5F6485C}">
      <dgm:prSet/>
      <dgm:spPr/>
      <dgm:t>
        <a:bodyPr/>
        <a:lstStyle/>
        <a:p>
          <a:r>
            <a:rPr lang="en-US" dirty="0"/>
            <a:t>JS is </a:t>
          </a:r>
          <a:r>
            <a:rPr lang="en-US" dirty="0">
              <a:solidFill>
                <a:srgbClr val="FFC000"/>
              </a:solidFill>
            </a:rPr>
            <a:t>dynamically typed</a:t>
          </a:r>
          <a:r>
            <a:rPr lang="en-US" dirty="0"/>
            <a:t> language.</a:t>
          </a:r>
        </a:p>
      </dgm:t>
    </dgm:pt>
    <dgm:pt modelId="{EA7CB90D-7DEB-4540-99E9-EB9D44D8EF82}" type="parTrans" cxnId="{F8730D5F-78CF-4134-BF33-C76646A6349D}">
      <dgm:prSet/>
      <dgm:spPr/>
      <dgm:t>
        <a:bodyPr/>
        <a:lstStyle/>
        <a:p>
          <a:endParaRPr lang="en-US"/>
        </a:p>
      </dgm:t>
    </dgm:pt>
    <dgm:pt modelId="{D5803252-0663-4A98-8321-08ED72F545BB}" type="sibTrans" cxnId="{F8730D5F-78CF-4134-BF33-C76646A6349D}">
      <dgm:prSet/>
      <dgm:spPr/>
      <dgm:t>
        <a:bodyPr/>
        <a:lstStyle/>
        <a:p>
          <a:endParaRPr lang="en-US"/>
        </a:p>
      </dgm:t>
    </dgm:pt>
    <dgm:pt modelId="{6874DC7F-28E0-4576-B8C2-B0EC3DDBEF37}">
      <dgm:prSet/>
      <dgm:spPr/>
      <dgm:t>
        <a:bodyPr/>
        <a:lstStyle/>
        <a:p>
          <a:r>
            <a:rPr lang="en-US" dirty="0"/>
            <a:t>JS is </a:t>
          </a:r>
          <a:r>
            <a:rPr lang="en-US" dirty="0">
              <a:solidFill>
                <a:srgbClr val="FFC000"/>
              </a:solidFill>
            </a:rPr>
            <a:t>single thread </a:t>
          </a:r>
          <a:r>
            <a:rPr lang="en-US" dirty="0"/>
            <a:t>programming language.</a:t>
          </a:r>
        </a:p>
      </dgm:t>
    </dgm:pt>
    <dgm:pt modelId="{E0955B38-4396-49DF-888C-D05774FE147E}" type="parTrans" cxnId="{24474A5F-EA77-4A03-8A43-FDED979F26CF}">
      <dgm:prSet/>
      <dgm:spPr/>
      <dgm:t>
        <a:bodyPr/>
        <a:lstStyle/>
        <a:p>
          <a:endParaRPr lang="en-US"/>
        </a:p>
      </dgm:t>
    </dgm:pt>
    <dgm:pt modelId="{83DDE852-9576-4638-AFB0-42E94790AECD}" type="sibTrans" cxnId="{24474A5F-EA77-4A03-8A43-FDED979F26CF}">
      <dgm:prSet/>
      <dgm:spPr/>
      <dgm:t>
        <a:bodyPr/>
        <a:lstStyle/>
        <a:p>
          <a:endParaRPr lang="en-US"/>
        </a:p>
      </dgm:t>
    </dgm:pt>
    <dgm:pt modelId="{8546CF70-956D-4149-A0BA-AB42F8A8B572}">
      <dgm:prSet/>
      <dgm:spPr/>
      <dgm:t>
        <a:bodyPr/>
        <a:lstStyle/>
        <a:p>
          <a:r>
            <a:rPr lang="en-US" dirty="0"/>
            <a:t>JS is </a:t>
          </a:r>
          <a:r>
            <a:rPr lang="en-US" dirty="0">
              <a:solidFill>
                <a:srgbClr val="FFC000"/>
              </a:solidFill>
            </a:rPr>
            <a:t>synchronous</a:t>
          </a:r>
          <a:r>
            <a:rPr lang="en-US" dirty="0"/>
            <a:t>.</a:t>
          </a:r>
        </a:p>
      </dgm:t>
    </dgm:pt>
    <dgm:pt modelId="{E9D04ADB-2844-41EC-8C8E-0AAA81B68C70}" type="parTrans" cxnId="{BA5D7DE9-5C8A-4B5A-8AD0-77E40184B381}">
      <dgm:prSet/>
      <dgm:spPr/>
      <dgm:t>
        <a:bodyPr/>
        <a:lstStyle/>
        <a:p>
          <a:endParaRPr lang="en-US"/>
        </a:p>
      </dgm:t>
    </dgm:pt>
    <dgm:pt modelId="{4BE4474A-ACDA-43F1-B3C5-C24C9F4205A9}" type="sibTrans" cxnId="{BA5D7DE9-5C8A-4B5A-8AD0-77E40184B381}">
      <dgm:prSet/>
      <dgm:spPr/>
      <dgm:t>
        <a:bodyPr/>
        <a:lstStyle/>
        <a:p>
          <a:endParaRPr lang="en-US"/>
        </a:p>
      </dgm:t>
    </dgm:pt>
    <dgm:pt modelId="{BC6CAA7C-639C-4732-AAB3-E7D02800C53E}" type="pres">
      <dgm:prSet presAssocID="{4DC3284A-784B-49E6-B151-772739D47F1C}" presName="root" presStyleCnt="0">
        <dgm:presLayoutVars>
          <dgm:dir/>
          <dgm:resizeHandles val="exact"/>
        </dgm:presLayoutVars>
      </dgm:prSet>
      <dgm:spPr/>
    </dgm:pt>
    <dgm:pt modelId="{2B97C1B8-C6B7-4813-8D15-FC04942F1769}" type="pres">
      <dgm:prSet presAssocID="{4DC3284A-784B-49E6-B151-772739D47F1C}" presName="container" presStyleCnt="0">
        <dgm:presLayoutVars>
          <dgm:dir/>
          <dgm:resizeHandles val="exact"/>
        </dgm:presLayoutVars>
      </dgm:prSet>
      <dgm:spPr/>
    </dgm:pt>
    <dgm:pt modelId="{C074FC39-96FF-4343-B86A-2F5DCF91E047}" type="pres">
      <dgm:prSet presAssocID="{D78E68A0-0667-4470-8E36-A807C5F6485C}" presName="compNode" presStyleCnt="0"/>
      <dgm:spPr/>
    </dgm:pt>
    <dgm:pt modelId="{AD1415B0-1A83-4E05-93C0-B9EEF1CC569C}" type="pres">
      <dgm:prSet presAssocID="{D78E68A0-0667-4470-8E36-A807C5F6485C}" presName="iconBgRect" presStyleLbl="bgShp" presStyleIdx="0" presStyleCnt="3"/>
      <dgm:spPr/>
    </dgm:pt>
    <dgm:pt modelId="{DDD94B2C-CFA7-47B9-8ECF-A6D53BCAF908}" type="pres">
      <dgm:prSet presAssocID="{D78E68A0-0667-4470-8E36-A807C5F648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34C41C5-96CE-4521-BDA5-DC1BA9B61242}" type="pres">
      <dgm:prSet presAssocID="{D78E68A0-0667-4470-8E36-A807C5F6485C}" presName="spaceRect" presStyleCnt="0"/>
      <dgm:spPr/>
    </dgm:pt>
    <dgm:pt modelId="{9AEA87EF-A4B9-4C14-AE8B-A3197736D19C}" type="pres">
      <dgm:prSet presAssocID="{D78E68A0-0667-4470-8E36-A807C5F6485C}" presName="textRect" presStyleLbl="revTx" presStyleIdx="0" presStyleCnt="3">
        <dgm:presLayoutVars>
          <dgm:chMax val="1"/>
          <dgm:chPref val="1"/>
        </dgm:presLayoutVars>
      </dgm:prSet>
      <dgm:spPr/>
    </dgm:pt>
    <dgm:pt modelId="{7AAAA11E-04C1-453B-93A8-BD9730D88EA7}" type="pres">
      <dgm:prSet presAssocID="{D5803252-0663-4A98-8321-08ED72F545BB}" presName="sibTrans" presStyleLbl="sibTrans2D1" presStyleIdx="0" presStyleCnt="0"/>
      <dgm:spPr/>
    </dgm:pt>
    <dgm:pt modelId="{AA54F160-2943-4AF1-B07B-8AA4A023D1B3}" type="pres">
      <dgm:prSet presAssocID="{6874DC7F-28E0-4576-B8C2-B0EC3DDBEF37}" presName="compNode" presStyleCnt="0"/>
      <dgm:spPr/>
    </dgm:pt>
    <dgm:pt modelId="{F5F3BDCE-9172-4FAE-9941-8CAE9497B943}" type="pres">
      <dgm:prSet presAssocID="{6874DC7F-28E0-4576-B8C2-B0EC3DDBEF37}" presName="iconBgRect" presStyleLbl="bgShp" presStyleIdx="1" presStyleCnt="3"/>
      <dgm:spPr/>
    </dgm:pt>
    <dgm:pt modelId="{4CA5FBE3-F0E3-48DF-9385-0F6836EBC18C}" type="pres">
      <dgm:prSet presAssocID="{6874DC7F-28E0-4576-B8C2-B0EC3DDBEF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F018DD-35EE-4994-9C08-5C79E7A53183}" type="pres">
      <dgm:prSet presAssocID="{6874DC7F-28E0-4576-B8C2-B0EC3DDBEF37}" presName="spaceRect" presStyleCnt="0"/>
      <dgm:spPr/>
    </dgm:pt>
    <dgm:pt modelId="{841C700D-C0B5-4273-B709-968EA4724871}" type="pres">
      <dgm:prSet presAssocID="{6874DC7F-28E0-4576-B8C2-B0EC3DDBEF37}" presName="textRect" presStyleLbl="revTx" presStyleIdx="1" presStyleCnt="3">
        <dgm:presLayoutVars>
          <dgm:chMax val="1"/>
          <dgm:chPref val="1"/>
        </dgm:presLayoutVars>
      </dgm:prSet>
      <dgm:spPr/>
    </dgm:pt>
    <dgm:pt modelId="{7BF754B9-5082-4EBC-8CFA-BDFAF28DA32D}" type="pres">
      <dgm:prSet presAssocID="{83DDE852-9576-4638-AFB0-42E94790AECD}" presName="sibTrans" presStyleLbl="sibTrans2D1" presStyleIdx="0" presStyleCnt="0"/>
      <dgm:spPr/>
    </dgm:pt>
    <dgm:pt modelId="{44733D85-E466-46D1-8EE2-B10F369792A4}" type="pres">
      <dgm:prSet presAssocID="{8546CF70-956D-4149-A0BA-AB42F8A8B572}" presName="compNode" presStyleCnt="0"/>
      <dgm:spPr/>
    </dgm:pt>
    <dgm:pt modelId="{7CA5547C-705D-48F7-90AE-EE332C8C994B}" type="pres">
      <dgm:prSet presAssocID="{8546CF70-956D-4149-A0BA-AB42F8A8B572}" presName="iconBgRect" presStyleLbl="bgShp" presStyleIdx="2" presStyleCnt="3"/>
      <dgm:spPr/>
    </dgm:pt>
    <dgm:pt modelId="{CC543313-419D-4323-8CB6-B68C69341E39}" type="pres">
      <dgm:prSet presAssocID="{8546CF70-956D-4149-A0BA-AB42F8A8B5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1F3E0E9-FFF8-4057-96A6-E79C85D64322}" type="pres">
      <dgm:prSet presAssocID="{8546CF70-956D-4149-A0BA-AB42F8A8B572}" presName="spaceRect" presStyleCnt="0"/>
      <dgm:spPr/>
    </dgm:pt>
    <dgm:pt modelId="{F9103525-44D9-432C-8C40-305338BC863A}" type="pres">
      <dgm:prSet presAssocID="{8546CF70-956D-4149-A0BA-AB42F8A8B5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D8E209-8BA5-45DA-B2F5-B3BCD4D3298F}" type="presOf" srcId="{6874DC7F-28E0-4576-B8C2-B0EC3DDBEF37}" destId="{841C700D-C0B5-4273-B709-968EA4724871}" srcOrd="0" destOrd="0" presId="urn:microsoft.com/office/officeart/2018/2/layout/IconCircleList"/>
    <dgm:cxn modelId="{9BBA8D18-F4C2-4954-BFD9-F874A197AADD}" type="presOf" srcId="{D5803252-0663-4A98-8321-08ED72F545BB}" destId="{7AAAA11E-04C1-453B-93A8-BD9730D88EA7}" srcOrd="0" destOrd="0" presId="urn:microsoft.com/office/officeart/2018/2/layout/IconCircleList"/>
    <dgm:cxn modelId="{F8730D5F-78CF-4134-BF33-C76646A6349D}" srcId="{4DC3284A-784B-49E6-B151-772739D47F1C}" destId="{D78E68A0-0667-4470-8E36-A807C5F6485C}" srcOrd="0" destOrd="0" parTransId="{EA7CB90D-7DEB-4540-99E9-EB9D44D8EF82}" sibTransId="{D5803252-0663-4A98-8321-08ED72F545BB}"/>
    <dgm:cxn modelId="{24474A5F-EA77-4A03-8A43-FDED979F26CF}" srcId="{4DC3284A-784B-49E6-B151-772739D47F1C}" destId="{6874DC7F-28E0-4576-B8C2-B0EC3DDBEF37}" srcOrd="1" destOrd="0" parTransId="{E0955B38-4396-49DF-888C-D05774FE147E}" sibTransId="{83DDE852-9576-4638-AFB0-42E94790AECD}"/>
    <dgm:cxn modelId="{9D679C9E-B8A1-4566-BB2E-2606FE83BB25}" type="presOf" srcId="{83DDE852-9576-4638-AFB0-42E94790AECD}" destId="{7BF754B9-5082-4EBC-8CFA-BDFAF28DA32D}" srcOrd="0" destOrd="0" presId="urn:microsoft.com/office/officeart/2018/2/layout/IconCircleList"/>
    <dgm:cxn modelId="{46BDFBA3-F303-4274-8A66-8B7FC3605FB0}" type="presOf" srcId="{8546CF70-956D-4149-A0BA-AB42F8A8B572}" destId="{F9103525-44D9-432C-8C40-305338BC863A}" srcOrd="0" destOrd="0" presId="urn:microsoft.com/office/officeart/2018/2/layout/IconCircleList"/>
    <dgm:cxn modelId="{C1A7C4B1-A14E-4D43-A0ED-B847F855257A}" type="presOf" srcId="{D78E68A0-0667-4470-8E36-A807C5F6485C}" destId="{9AEA87EF-A4B9-4C14-AE8B-A3197736D19C}" srcOrd="0" destOrd="0" presId="urn:microsoft.com/office/officeart/2018/2/layout/IconCircleList"/>
    <dgm:cxn modelId="{6776DCD4-4649-40CF-A6B6-2FA3C3025E82}" type="presOf" srcId="{4DC3284A-784B-49E6-B151-772739D47F1C}" destId="{BC6CAA7C-639C-4732-AAB3-E7D02800C53E}" srcOrd="0" destOrd="0" presId="urn:microsoft.com/office/officeart/2018/2/layout/IconCircleList"/>
    <dgm:cxn modelId="{BA5D7DE9-5C8A-4B5A-8AD0-77E40184B381}" srcId="{4DC3284A-784B-49E6-B151-772739D47F1C}" destId="{8546CF70-956D-4149-A0BA-AB42F8A8B572}" srcOrd="2" destOrd="0" parTransId="{E9D04ADB-2844-41EC-8C8E-0AAA81B68C70}" sibTransId="{4BE4474A-ACDA-43F1-B3C5-C24C9F4205A9}"/>
    <dgm:cxn modelId="{908E7DC3-6E69-4222-9E47-2DB565661323}" type="presParOf" srcId="{BC6CAA7C-639C-4732-AAB3-E7D02800C53E}" destId="{2B97C1B8-C6B7-4813-8D15-FC04942F1769}" srcOrd="0" destOrd="0" presId="urn:microsoft.com/office/officeart/2018/2/layout/IconCircleList"/>
    <dgm:cxn modelId="{D6EC471E-FE2A-40B5-90D0-00316E3F1EE0}" type="presParOf" srcId="{2B97C1B8-C6B7-4813-8D15-FC04942F1769}" destId="{C074FC39-96FF-4343-B86A-2F5DCF91E047}" srcOrd="0" destOrd="0" presId="urn:microsoft.com/office/officeart/2018/2/layout/IconCircleList"/>
    <dgm:cxn modelId="{CCC5F3E6-7BF3-4AD3-86B8-C3596FA8D709}" type="presParOf" srcId="{C074FC39-96FF-4343-B86A-2F5DCF91E047}" destId="{AD1415B0-1A83-4E05-93C0-B9EEF1CC569C}" srcOrd="0" destOrd="0" presId="urn:microsoft.com/office/officeart/2018/2/layout/IconCircleList"/>
    <dgm:cxn modelId="{BCD3EB03-4C23-4B54-B385-2EF903EDF7DC}" type="presParOf" srcId="{C074FC39-96FF-4343-B86A-2F5DCF91E047}" destId="{DDD94B2C-CFA7-47B9-8ECF-A6D53BCAF908}" srcOrd="1" destOrd="0" presId="urn:microsoft.com/office/officeart/2018/2/layout/IconCircleList"/>
    <dgm:cxn modelId="{5DFD7F13-96A8-4777-A177-93A21C5B92C4}" type="presParOf" srcId="{C074FC39-96FF-4343-B86A-2F5DCF91E047}" destId="{834C41C5-96CE-4521-BDA5-DC1BA9B61242}" srcOrd="2" destOrd="0" presId="urn:microsoft.com/office/officeart/2018/2/layout/IconCircleList"/>
    <dgm:cxn modelId="{4FBD3A54-2F81-4929-892C-E5081B63287E}" type="presParOf" srcId="{C074FC39-96FF-4343-B86A-2F5DCF91E047}" destId="{9AEA87EF-A4B9-4C14-AE8B-A3197736D19C}" srcOrd="3" destOrd="0" presId="urn:microsoft.com/office/officeart/2018/2/layout/IconCircleList"/>
    <dgm:cxn modelId="{B9B72208-A1CD-43A6-ADFE-A0618F8B501B}" type="presParOf" srcId="{2B97C1B8-C6B7-4813-8D15-FC04942F1769}" destId="{7AAAA11E-04C1-453B-93A8-BD9730D88EA7}" srcOrd="1" destOrd="0" presId="urn:microsoft.com/office/officeart/2018/2/layout/IconCircleList"/>
    <dgm:cxn modelId="{58BC57B5-AF71-4DF9-8878-20CFC174C699}" type="presParOf" srcId="{2B97C1B8-C6B7-4813-8D15-FC04942F1769}" destId="{AA54F160-2943-4AF1-B07B-8AA4A023D1B3}" srcOrd="2" destOrd="0" presId="urn:microsoft.com/office/officeart/2018/2/layout/IconCircleList"/>
    <dgm:cxn modelId="{170E7757-139D-4808-B7C9-78AE849C03C0}" type="presParOf" srcId="{AA54F160-2943-4AF1-B07B-8AA4A023D1B3}" destId="{F5F3BDCE-9172-4FAE-9941-8CAE9497B943}" srcOrd="0" destOrd="0" presId="urn:microsoft.com/office/officeart/2018/2/layout/IconCircleList"/>
    <dgm:cxn modelId="{913A37E0-39B3-4A8F-9961-A57A79479FE6}" type="presParOf" srcId="{AA54F160-2943-4AF1-B07B-8AA4A023D1B3}" destId="{4CA5FBE3-F0E3-48DF-9385-0F6836EBC18C}" srcOrd="1" destOrd="0" presId="urn:microsoft.com/office/officeart/2018/2/layout/IconCircleList"/>
    <dgm:cxn modelId="{7B41D1A2-FA03-45F0-990C-01134A247ECB}" type="presParOf" srcId="{AA54F160-2943-4AF1-B07B-8AA4A023D1B3}" destId="{31F018DD-35EE-4994-9C08-5C79E7A53183}" srcOrd="2" destOrd="0" presId="urn:microsoft.com/office/officeart/2018/2/layout/IconCircleList"/>
    <dgm:cxn modelId="{305B7497-9503-4E65-B1F6-F374B44210AA}" type="presParOf" srcId="{AA54F160-2943-4AF1-B07B-8AA4A023D1B3}" destId="{841C700D-C0B5-4273-B709-968EA4724871}" srcOrd="3" destOrd="0" presId="urn:microsoft.com/office/officeart/2018/2/layout/IconCircleList"/>
    <dgm:cxn modelId="{32711828-C815-4078-8D82-B55E8CC2F43A}" type="presParOf" srcId="{2B97C1B8-C6B7-4813-8D15-FC04942F1769}" destId="{7BF754B9-5082-4EBC-8CFA-BDFAF28DA32D}" srcOrd="3" destOrd="0" presId="urn:microsoft.com/office/officeart/2018/2/layout/IconCircleList"/>
    <dgm:cxn modelId="{61698A17-6FAD-4A97-ACF8-7C14FA92B04A}" type="presParOf" srcId="{2B97C1B8-C6B7-4813-8D15-FC04942F1769}" destId="{44733D85-E466-46D1-8EE2-B10F369792A4}" srcOrd="4" destOrd="0" presId="urn:microsoft.com/office/officeart/2018/2/layout/IconCircleList"/>
    <dgm:cxn modelId="{4F6D33EF-7E47-4C88-B25E-C45BC6577B9C}" type="presParOf" srcId="{44733D85-E466-46D1-8EE2-B10F369792A4}" destId="{7CA5547C-705D-48F7-90AE-EE332C8C994B}" srcOrd="0" destOrd="0" presId="urn:microsoft.com/office/officeart/2018/2/layout/IconCircleList"/>
    <dgm:cxn modelId="{006692FA-94C7-4EB4-8B81-7DB5BE6AE004}" type="presParOf" srcId="{44733D85-E466-46D1-8EE2-B10F369792A4}" destId="{CC543313-419D-4323-8CB6-B68C69341E39}" srcOrd="1" destOrd="0" presId="urn:microsoft.com/office/officeart/2018/2/layout/IconCircleList"/>
    <dgm:cxn modelId="{B102FC41-DD59-4784-8BC5-632033AF35F5}" type="presParOf" srcId="{44733D85-E466-46D1-8EE2-B10F369792A4}" destId="{B1F3E0E9-FFF8-4057-96A6-E79C85D64322}" srcOrd="2" destOrd="0" presId="urn:microsoft.com/office/officeart/2018/2/layout/IconCircleList"/>
    <dgm:cxn modelId="{E85E8D63-CD9C-41A3-8953-4A1064853193}" type="presParOf" srcId="{44733D85-E466-46D1-8EE2-B10F369792A4}" destId="{F9103525-44D9-432C-8C40-305338BC86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D1630-E02C-497C-950D-CA0E1A5DA8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DC1C88-03F0-42BA-9EDF-A95E38DF5E89}">
      <dgm:prSet/>
      <dgm:spPr/>
      <dgm:t>
        <a:bodyPr/>
        <a:lstStyle/>
        <a:p>
          <a:pPr>
            <a:defRPr cap="all"/>
          </a:pPr>
          <a:r>
            <a:rPr lang="en-US"/>
            <a:t>Creation phase</a:t>
          </a:r>
        </a:p>
      </dgm:t>
    </dgm:pt>
    <dgm:pt modelId="{E2A83D63-842A-422D-92E1-073F848413AB}" type="parTrans" cxnId="{99BFE355-BF55-4456-98E2-6838F57E185A}">
      <dgm:prSet/>
      <dgm:spPr/>
      <dgm:t>
        <a:bodyPr/>
        <a:lstStyle/>
        <a:p>
          <a:endParaRPr lang="en-US"/>
        </a:p>
      </dgm:t>
    </dgm:pt>
    <dgm:pt modelId="{093C6005-A80E-41A4-90D5-E61A43F074F0}" type="sibTrans" cxnId="{99BFE355-BF55-4456-98E2-6838F57E185A}">
      <dgm:prSet/>
      <dgm:spPr/>
      <dgm:t>
        <a:bodyPr/>
        <a:lstStyle/>
        <a:p>
          <a:endParaRPr lang="en-US"/>
        </a:p>
      </dgm:t>
    </dgm:pt>
    <dgm:pt modelId="{4766D127-35AE-4F35-AA90-BE0900769C58}">
      <dgm:prSet/>
      <dgm:spPr/>
      <dgm:t>
        <a:bodyPr/>
        <a:lstStyle/>
        <a:p>
          <a:pPr>
            <a:defRPr cap="all"/>
          </a:pPr>
          <a:r>
            <a:rPr lang="en-US"/>
            <a:t>Execution Phase</a:t>
          </a:r>
        </a:p>
      </dgm:t>
    </dgm:pt>
    <dgm:pt modelId="{042D2730-DC7B-4AE0-BDDF-E501EB087B57}" type="parTrans" cxnId="{54E20EE0-7343-4838-8DE1-27BFCECA51E1}">
      <dgm:prSet/>
      <dgm:spPr/>
      <dgm:t>
        <a:bodyPr/>
        <a:lstStyle/>
        <a:p>
          <a:endParaRPr lang="en-US"/>
        </a:p>
      </dgm:t>
    </dgm:pt>
    <dgm:pt modelId="{199EBC60-4A8F-4D99-8246-781FC4F32E3D}" type="sibTrans" cxnId="{54E20EE0-7343-4838-8DE1-27BFCECA51E1}">
      <dgm:prSet/>
      <dgm:spPr/>
      <dgm:t>
        <a:bodyPr/>
        <a:lstStyle/>
        <a:p>
          <a:endParaRPr lang="en-US"/>
        </a:p>
      </dgm:t>
    </dgm:pt>
    <dgm:pt modelId="{7EDF1482-6D0C-4E2E-84AD-163F33E391DA}" type="pres">
      <dgm:prSet presAssocID="{BC5D1630-E02C-497C-950D-CA0E1A5DA877}" presName="root" presStyleCnt="0">
        <dgm:presLayoutVars>
          <dgm:dir/>
          <dgm:resizeHandles val="exact"/>
        </dgm:presLayoutVars>
      </dgm:prSet>
      <dgm:spPr/>
    </dgm:pt>
    <dgm:pt modelId="{93C04A72-15E1-4DCD-ADFB-B8464A428E31}" type="pres">
      <dgm:prSet presAssocID="{DCDC1C88-03F0-42BA-9EDF-A95E38DF5E89}" presName="compNode" presStyleCnt="0"/>
      <dgm:spPr/>
    </dgm:pt>
    <dgm:pt modelId="{D159DEAF-67C8-41B3-8303-182B9D79E43A}" type="pres">
      <dgm:prSet presAssocID="{DCDC1C88-03F0-42BA-9EDF-A95E38DF5E89}" presName="iconBgRect" presStyleLbl="bgShp" presStyleIdx="0" presStyleCnt="2"/>
      <dgm:spPr/>
    </dgm:pt>
    <dgm:pt modelId="{3F42EBA2-11F9-4EE5-9DD8-4A65BE4C3EA8}" type="pres">
      <dgm:prSet presAssocID="{DCDC1C88-03F0-42BA-9EDF-A95E38DF5E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49445E-A2D6-4BE6-8F8C-2D9C0D6BDACC}" type="pres">
      <dgm:prSet presAssocID="{DCDC1C88-03F0-42BA-9EDF-A95E38DF5E89}" presName="spaceRect" presStyleCnt="0"/>
      <dgm:spPr/>
    </dgm:pt>
    <dgm:pt modelId="{328D89D7-E9D0-4DD4-AC18-1A4C539FEEBE}" type="pres">
      <dgm:prSet presAssocID="{DCDC1C88-03F0-42BA-9EDF-A95E38DF5E89}" presName="textRect" presStyleLbl="revTx" presStyleIdx="0" presStyleCnt="2">
        <dgm:presLayoutVars>
          <dgm:chMax val="1"/>
          <dgm:chPref val="1"/>
        </dgm:presLayoutVars>
      </dgm:prSet>
      <dgm:spPr/>
    </dgm:pt>
    <dgm:pt modelId="{A0034DD0-B56E-4F76-AC55-96DEFB73077F}" type="pres">
      <dgm:prSet presAssocID="{093C6005-A80E-41A4-90D5-E61A43F074F0}" presName="sibTrans" presStyleCnt="0"/>
      <dgm:spPr/>
    </dgm:pt>
    <dgm:pt modelId="{96AAE7F3-7451-44C6-A8BD-4D9F32F8911E}" type="pres">
      <dgm:prSet presAssocID="{4766D127-35AE-4F35-AA90-BE0900769C58}" presName="compNode" presStyleCnt="0"/>
      <dgm:spPr/>
    </dgm:pt>
    <dgm:pt modelId="{96480E74-656B-43DF-B994-A7049D2A9629}" type="pres">
      <dgm:prSet presAssocID="{4766D127-35AE-4F35-AA90-BE0900769C58}" presName="iconBgRect" presStyleLbl="bgShp" presStyleIdx="1" presStyleCnt="2"/>
      <dgm:spPr/>
    </dgm:pt>
    <dgm:pt modelId="{F8F36E10-6908-43B9-B699-ACFD3676F2C9}" type="pres">
      <dgm:prSet presAssocID="{4766D127-35AE-4F35-AA90-BE0900769C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36C608-DE0E-485E-91D9-09D94CDDAAB0}" type="pres">
      <dgm:prSet presAssocID="{4766D127-35AE-4F35-AA90-BE0900769C58}" presName="spaceRect" presStyleCnt="0"/>
      <dgm:spPr/>
    </dgm:pt>
    <dgm:pt modelId="{5E487D32-0092-46B0-A210-FD3889EE4208}" type="pres">
      <dgm:prSet presAssocID="{4766D127-35AE-4F35-AA90-BE0900769C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BFE355-BF55-4456-98E2-6838F57E185A}" srcId="{BC5D1630-E02C-497C-950D-CA0E1A5DA877}" destId="{DCDC1C88-03F0-42BA-9EDF-A95E38DF5E89}" srcOrd="0" destOrd="0" parTransId="{E2A83D63-842A-422D-92E1-073F848413AB}" sibTransId="{093C6005-A80E-41A4-90D5-E61A43F074F0}"/>
    <dgm:cxn modelId="{8A0102AE-3E27-4F22-B4B9-6D564BECF199}" type="presOf" srcId="{BC5D1630-E02C-497C-950D-CA0E1A5DA877}" destId="{7EDF1482-6D0C-4E2E-84AD-163F33E391DA}" srcOrd="0" destOrd="0" presId="urn:microsoft.com/office/officeart/2018/5/layout/IconCircleLabelList"/>
    <dgm:cxn modelId="{1DBBFECA-B3D5-4365-91B6-197B10452116}" type="presOf" srcId="{DCDC1C88-03F0-42BA-9EDF-A95E38DF5E89}" destId="{328D89D7-E9D0-4DD4-AC18-1A4C539FEEBE}" srcOrd="0" destOrd="0" presId="urn:microsoft.com/office/officeart/2018/5/layout/IconCircleLabelList"/>
    <dgm:cxn modelId="{3C6DC0D9-BF6C-4A15-94F6-AAF7DF73E8BA}" type="presOf" srcId="{4766D127-35AE-4F35-AA90-BE0900769C58}" destId="{5E487D32-0092-46B0-A210-FD3889EE4208}" srcOrd="0" destOrd="0" presId="urn:microsoft.com/office/officeart/2018/5/layout/IconCircleLabelList"/>
    <dgm:cxn modelId="{54E20EE0-7343-4838-8DE1-27BFCECA51E1}" srcId="{BC5D1630-E02C-497C-950D-CA0E1A5DA877}" destId="{4766D127-35AE-4F35-AA90-BE0900769C58}" srcOrd="1" destOrd="0" parTransId="{042D2730-DC7B-4AE0-BDDF-E501EB087B57}" sibTransId="{199EBC60-4A8F-4D99-8246-781FC4F32E3D}"/>
    <dgm:cxn modelId="{A87FA5D3-F103-4DF1-8EFC-F0C0079ED741}" type="presParOf" srcId="{7EDF1482-6D0C-4E2E-84AD-163F33E391DA}" destId="{93C04A72-15E1-4DCD-ADFB-B8464A428E31}" srcOrd="0" destOrd="0" presId="urn:microsoft.com/office/officeart/2018/5/layout/IconCircleLabelList"/>
    <dgm:cxn modelId="{C1C3E67A-152C-4696-97FB-7036214F068F}" type="presParOf" srcId="{93C04A72-15E1-4DCD-ADFB-B8464A428E31}" destId="{D159DEAF-67C8-41B3-8303-182B9D79E43A}" srcOrd="0" destOrd="0" presId="urn:microsoft.com/office/officeart/2018/5/layout/IconCircleLabelList"/>
    <dgm:cxn modelId="{FAFB6A5A-3CB0-483A-AD7C-65A77BD8A0B5}" type="presParOf" srcId="{93C04A72-15E1-4DCD-ADFB-B8464A428E31}" destId="{3F42EBA2-11F9-4EE5-9DD8-4A65BE4C3EA8}" srcOrd="1" destOrd="0" presId="urn:microsoft.com/office/officeart/2018/5/layout/IconCircleLabelList"/>
    <dgm:cxn modelId="{0F61B513-A130-4FC1-95FC-B85DDA036175}" type="presParOf" srcId="{93C04A72-15E1-4DCD-ADFB-B8464A428E31}" destId="{4149445E-A2D6-4BE6-8F8C-2D9C0D6BDACC}" srcOrd="2" destOrd="0" presId="urn:microsoft.com/office/officeart/2018/5/layout/IconCircleLabelList"/>
    <dgm:cxn modelId="{62592263-A453-471D-9A22-C0BAF8FD13A3}" type="presParOf" srcId="{93C04A72-15E1-4DCD-ADFB-B8464A428E31}" destId="{328D89D7-E9D0-4DD4-AC18-1A4C539FEEBE}" srcOrd="3" destOrd="0" presId="urn:microsoft.com/office/officeart/2018/5/layout/IconCircleLabelList"/>
    <dgm:cxn modelId="{E359B682-A7E7-4AF1-BE29-39D3EEE9E40E}" type="presParOf" srcId="{7EDF1482-6D0C-4E2E-84AD-163F33E391DA}" destId="{A0034DD0-B56E-4F76-AC55-96DEFB73077F}" srcOrd="1" destOrd="0" presId="urn:microsoft.com/office/officeart/2018/5/layout/IconCircleLabelList"/>
    <dgm:cxn modelId="{60026F67-793D-41B0-A2F8-4CC06126F678}" type="presParOf" srcId="{7EDF1482-6D0C-4E2E-84AD-163F33E391DA}" destId="{96AAE7F3-7451-44C6-A8BD-4D9F32F8911E}" srcOrd="2" destOrd="0" presId="urn:microsoft.com/office/officeart/2018/5/layout/IconCircleLabelList"/>
    <dgm:cxn modelId="{B06992D3-8A25-4378-A3D8-02FAE284799B}" type="presParOf" srcId="{96AAE7F3-7451-44C6-A8BD-4D9F32F8911E}" destId="{96480E74-656B-43DF-B994-A7049D2A9629}" srcOrd="0" destOrd="0" presId="urn:microsoft.com/office/officeart/2018/5/layout/IconCircleLabelList"/>
    <dgm:cxn modelId="{3C416BD6-3F8A-49C4-8200-1F8BF2D19784}" type="presParOf" srcId="{96AAE7F3-7451-44C6-A8BD-4D9F32F8911E}" destId="{F8F36E10-6908-43B9-B699-ACFD3676F2C9}" srcOrd="1" destOrd="0" presId="urn:microsoft.com/office/officeart/2018/5/layout/IconCircleLabelList"/>
    <dgm:cxn modelId="{54A09660-7545-4F43-9F5E-80A59BA1948F}" type="presParOf" srcId="{96AAE7F3-7451-44C6-A8BD-4D9F32F8911E}" destId="{1336C608-DE0E-485E-91D9-09D94CDDAAB0}" srcOrd="2" destOrd="0" presId="urn:microsoft.com/office/officeart/2018/5/layout/IconCircleLabelList"/>
    <dgm:cxn modelId="{9A671020-1D34-4863-A24E-BE0CC699413E}" type="presParOf" srcId="{96AAE7F3-7451-44C6-A8BD-4D9F32F8911E}" destId="{5E487D32-0092-46B0-A210-FD3889EE42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E01B1D-B29A-48E2-9ED1-18528477E829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1B4AFF-16DF-4A29-9333-2719F63C2F8A}">
      <dgm:prSet/>
      <dgm:spPr/>
      <dgm:t>
        <a:bodyPr/>
        <a:lstStyle/>
        <a:p>
          <a:r>
            <a:rPr lang="en-US" dirty="0"/>
            <a:t>global object</a:t>
          </a:r>
        </a:p>
      </dgm:t>
    </dgm:pt>
    <dgm:pt modelId="{B5F198B5-1AB1-466C-B4EE-4A772087A2C8}" type="parTrans" cxnId="{E678B25A-48DE-4EC2-92C7-F46D26333A3D}">
      <dgm:prSet/>
      <dgm:spPr/>
      <dgm:t>
        <a:bodyPr/>
        <a:lstStyle/>
        <a:p>
          <a:endParaRPr lang="en-US"/>
        </a:p>
      </dgm:t>
    </dgm:pt>
    <dgm:pt modelId="{51CFA982-A799-4EF2-9693-DDB4AB4D0856}" type="sibTrans" cxnId="{E678B25A-48DE-4EC2-92C7-F46D26333A3D}">
      <dgm:prSet/>
      <dgm:spPr/>
      <dgm:t>
        <a:bodyPr/>
        <a:lstStyle/>
        <a:p>
          <a:endParaRPr lang="en-US"/>
        </a:p>
      </dgm:t>
    </dgm:pt>
    <dgm:pt modelId="{9770DA17-5F26-444C-AB5D-C357D990796B}">
      <dgm:prSet/>
      <dgm:spPr/>
      <dgm:t>
        <a:bodyPr/>
        <a:lstStyle/>
        <a:p>
          <a:r>
            <a:rPr lang="en-US" dirty="0"/>
            <a:t>This &amp; other variables</a:t>
          </a:r>
        </a:p>
      </dgm:t>
    </dgm:pt>
    <dgm:pt modelId="{21D36CC2-07F5-451E-BDC8-A23BF8FE3577}" type="parTrans" cxnId="{7C9FB4C1-6611-4B44-9F5F-75DE6DCB7D84}">
      <dgm:prSet/>
      <dgm:spPr/>
      <dgm:t>
        <a:bodyPr/>
        <a:lstStyle/>
        <a:p>
          <a:endParaRPr lang="en-US"/>
        </a:p>
      </dgm:t>
    </dgm:pt>
    <dgm:pt modelId="{8C47D79F-E7A5-48F7-BE02-D8796937FECC}" type="sibTrans" cxnId="{7C9FB4C1-6611-4B44-9F5F-75DE6DCB7D84}">
      <dgm:prSet/>
      <dgm:spPr/>
      <dgm:t>
        <a:bodyPr/>
        <a:lstStyle/>
        <a:p>
          <a:endParaRPr lang="en-US"/>
        </a:p>
      </dgm:t>
    </dgm:pt>
    <dgm:pt modelId="{BDF6EA27-E25E-4B73-9E4F-3B5372149FE0}">
      <dgm:prSet/>
      <dgm:spPr/>
      <dgm:t>
        <a:bodyPr/>
        <a:lstStyle/>
        <a:p>
          <a:r>
            <a:rPr lang="en-US" dirty="0"/>
            <a:t>outer environment</a:t>
          </a:r>
        </a:p>
      </dgm:t>
    </dgm:pt>
    <dgm:pt modelId="{88F12E90-7B1C-4BF7-849A-615C03529D79}" type="parTrans" cxnId="{3D6060C1-7D6F-4251-AD97-489071605494}">
      <dgm:prSet/>
      <dgm:spPr/>
      <dgm:t>
        <a:bodyPr/>
        <a:lstStyle/>
        <a:p>
          <a:endParaRPr lang="en-US"/>
        </a:p>
      </dgm:t>
    </dgm:pt>
    <dgm:pt modelId="{29BEC323-CFE5-4010-9332-2C213B96A655}" type="sibTrans" cxnId="{3D6060C1-7D6F-4251-AD97-489071605494}">
      <dgm:prSet/>
      <dgm:spPr/>
      <dgm:t>
        <a:bodyPr/>
        <a:lstStyle/>
        <a:p>
          <a:endParaRPr lang="en-US"/>
        </a:p>
      </dgm:t>
    </dgm:pt>
    <dgm:pt modelId="{52B13207-5193-402E-BFB9-19346F39C81B}">
      <dgm:prSet custT="1"/>
      <dgm:spPr/>
      <dgm:t>
        <a:bodyPr/>
        <a:lstStyle/>
        <a:p>
          <a:r>
            <a:rPr lang="en-US" sz="2100" dirty="0"/>
            <a:t>code </a:t>
          </a:r>
          <a:r>
            <a:rPr lang="en-US" sz="1000" dirty="0"/>
            <a:t>(parse code &amp; setup memory space for variables and functions)</a:t>
          </a:r>
        </a:p>
      </dgm:t>
    </dgm:pt>
    <dgm:pt modelId="{11E74494-BBCE-4E24-B86D-A3F39C16EF45}" type="parTrans" cxnId="{C2600EE4-9210-4AB4-B94C-83FC45228534}">
      <dgm:prSet/>
      <dgm:spPr/>
      <dgm:t>
        <a:bodyPr/>
        <a:lstStyle/>
        <a:p>
          <a:endParaRPr lang="en-US"/>
        </a:p>
      </dgm:t>
    </dgm:pt>
    <dgm:pt modelId="{22DD6B52-E467-4156-A428-20ABD27D3A5D}" type="sibTrans" cxnId="{C2600EE4-9210-4AB4-B94C-83FC45228534}">
      <dgm:prSet/>
      <dgm:spPr/>
      <dgm:t>
        <a:bodyPr/>
        <a:lstStyle/>
        <a:p>
          <a:endParaRPr lang="en-US"/>
        </a:p>
      </dgm:t>
    </dgm:pt>
    <dgm:pt modelId="{5D6DD73F-5F16-D54E-9EFE-2F40E099E62A}" type="pres">
      <dgm:prSet presAssocID="{35E01B1D-B29A-48E2-9ED1-18528477E829}" presName="matrix" presStyleCnt="0">
        <dgm:presLayoutVars>
          <dgm:chMax val="1"/>
          <dgm:dir/>
          <dgm:resizeHandles val="exact"/>
        </dgm:presLayoutVars>
      </dgm:prSet>
      <dgm:spPr/>
    </dgm:pt>
    <dgm:pt modelId="{D3BCD9C3-2B69-B74D-B2F8-8CC34BE8D86A}" type="pres">
      <dgm:prSet presAssocID="{35E01B1D-B29A-48E2-9ED1-18528477E829}" presName="diamond" presStyleLbl="bgShp" presStyleIdx="0" presStyleCnt="1"/>
      <dgm:spPr/>
    </dgm:pt>
    <dgm:pt modelId="{468637E6-916F-3143-AD67-3C797E81AE37}" type="pres">
      <dgm:prSet presAssocID="{35E01B1D-B29A-48E2-9ED1-18528477E82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5C766B-0501-FB4B-82FB-9D7626FC93DB}" type="pres">
      <dgm:prSet presAssocID="{35E01B1D-B29A-48E2-9ED1-18528477E82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848F9C-5849-D644-9D3C-35CAD8B29477}" type="pres">
      <dgm:prSet presAssocID="{35E01B1D-B29A-48E2-9ED1-18528477E82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AE0DC8C-C381-7048-9867-7C5B75C8FAED}" type="pres">
      <dgm:prSet presAssocID="{35E01B1D-B29A-48E2-9ED1-18528477E82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78B25A-48DE-4EC2-92C7-F46D26333A3D}" srcId="{35E01B1D-B29A-48E2-9ED1-18528477E829}" destId="{0B1B4AFF-16DF-4A29-9333-2719F63C2F8A}" srcOrd="0" destOrd="0" parTransId="{B5F198B5-1AB1-466C-B4EE-4A772087A2C8}" sibTransId="{51CFA982-A799-4EF2-9693-DDB4AB4D0856}"/>
    <dgm:cxn modelId="{EF3E735E-6E04-FD46-8991-46403CB7D53E}" type="presOf" srcId="{35E01B1D-B29A-48E2-9ED1-18528477E829}" destId="{5D6DD73F-5F16-D54E-9EFE-2F40E099E62A}" srcOrd="0" destOrd="0" presId="urn:microsoft.com/office/officeart/2005/8/layout/matrix3"/>
    <dgm:cxn modelId="{AB48156B-472E-9E4E-BA54-01CD4068E10C}" type="presOf" srcId="{0B1B4AFF-16DF-4A29-9333-2719F63C2F8A}" destId="{468637E6-916F-3143-AD67-3C797E81AE37}" srcOrd="0" destOrd="0" presId="urn:microsoft.com/office/officeart/2005/8/layout/matrix3"/>
    <dgm:cxn modelId="{EAD9787E-244C-2C49-B98D-85E540317A30}" type="presOf" srcId="{BDF6EA27-E25E-4B73-9E4F-3B5372149FE0}" destId="{5F848F9C-5849-D644-9D3C-35CAD8B29477}" srcOrd="0" destOrd="0" presId="urn:microsoft.com/office/officeart/2005/8/layout/matrix3"/>
    <dgm:cxn modelId="{3D6060C1-7D6F-4251-AD97-489071605494}" srcId="{35E01B1D-B29A-48E2-9ED1-18528477E829}" destId="{BDF6EA27-E25E-4B73-9E4F-3B5372149FE0}" srcOrd="2" destOrd="0" parTransId="{88F12E90-7B1C-4BF7-849A-615C03529D79}" sibTransId="{29BEC323-CFE5-4010-9332-2C213B96A655}"/>
    <dgm:cxn modelId="{7C9FB4C1-6611-4B44-9F5F-75DE6DCB7D84}" srcId="{35E01B1D-B29A-48E2-9ED1-18528477E829}" destId="{9770DA17-5F26-444C-AB5D-C357D990796B}" srcOrd="1" destOrd="0" parTransId="{21D36CC2-07F5-451E-BDC8-A23BF8FE3577}" sibTransId="{8C47D79F-E7A5-48F7-BE02-D8796937FECC}"/>
    <dgm:cxn modelId="{C2600EE4-9210-4AB4-B94C-83FC45228534}" srcId="{35E01B1D-B29A-48E2-9ED1-18528477E829}" destId="{52B13207-5193-402E-BFB9-19346F39C81B}" srcOrd="3" destOrd="0" parTransId="{11E74494-BBCE-4E24-B86D-A3F39C16EF45}" sibTransId="{22DD6B52-E467-4156-A428-20ABD27D3A5D}"/>
    <dgm:cxn modelId="{8B1494ED-4027-6C48-BA13-5A8703674DDF}" type="presOf" srcId="{52B13207-5193-402E-BFB9-19346F39C81B}" destId="{3AE0DC8C-C381-7048-9867-7C5B75C8FAED}" srcOrd="0" destOrd="0" presId="urn:microsoft.com/office/officeart/2005/8/layout/matrix3"/>
    <dgm:cxn modelId="{012CAEF4-D834-8A4B-B9FD-E63418BA98FF}" type="presOf" srcId="{9770DA17-5F26-444C-AB5D-C357D990796B}" destId="{AD5C766B-0501-FB4B-82FB-9D7626FC93DB}" srcOrd="0" destOrd="0" presId="urn:microsoft.com/office/officeart/2005/8/layout/matrix3"/>
    <dgm:cxn modelId="{557A4BB1-1333-3149-B9BB-7E6C2DF43E7C}" type="presParOf" srcId="{5D6DD73F-5F16-D54E-9EFE-2F40E099E62A}" destId="{D3BCD9C3-2B69-B74D-B2F8-8CC34BE8D86A}" srcOrd="0" destOrd="0" presId="urn:microsoft.com/office/officeart/2005/8/layout/matrix3"/>
    <dgm:cxn modelId="{D4853DF1-864D-994C-936C-04B133409818}" type="presParOf" srcId="{5D6DD73F-5F16-D54E-9EFE-2F40E099E62A}" destId="{468637E6-916F-3143-AD67-3C797E81AE37}" srcOrd="1" destOrd="0" presId="urn:microsoft.com/office/officeart/2005/8/layout/matrix3"/>
    <dgm:cxn modelId="{081FF08D-4FC1-1B4F-B660-7BB44EB2FC5B}" type="presParOf" srcId="{5D6DD73F-5F16-D54E-9EFE-2F40E099E62A}" destId="{AD5C766B-0501-FB4B-82FB-9D7626FC93DB}" srcOrd="2" destOrd="0" presId="urn:microsoft.com/office/officeart/2005/8/layout/matrix3"/>
    <dgm:cxn modelId="{62E36496-4C8E-3D41-B37E-8019582307C8}" type="presParOf" srcId="{5D6DD73F-5F16-D54E-9EFE-2F40E099E62A}" destId="{5F848F9C-5849-D644-9D3C-35CAD8B29477}" srcOrd="3" destOrd="0" presId="urn:microsoft.com/office/officeart/2005/8/layout/matrix3"/>
    <dgm:cxn modelId="{182D3BF7-424E-9E41-B274-71845584E785}" type="presParOf" srcId="{5D6DD73F-5F16-D54E-9EFE-2F40E099E62A}" destId="{3AE0DC8C-C381-7048-9867-7C5B75C8FAE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8F82F-25F5-41B8-A924-79964B19C7D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615374-A008-4038-AF86-9BD19A331675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HOISTING</a:t>
          </a:r>
          <a:r>
            <a:rPr lang="en-US" dirty="0"/>
            <a:t>: Allocating memory of every variable and assigning it  with undefined.</a:t>
          </a:r>
        </a:p>
      </dgm:t>
    </dgm:pt>
    <dgm:pt modelId="{6EF0CD5D-B4FB-49ED-B7E1-E690D8001DB6}" type="parTrans" cxnId="{10D5BA14-614C-49DF-9527-3D85DE0789FD}">
      <dgm:prSet/>
      <dgm:spPr/>
      <dgm:t>
        <a:bodyPr/>
        <a:lstStyle/>
        <a:p>
          <a:endParaRPr lang="en-US"/>
        </a:p>
      </dgm:t>
    </dgm:pt>
    <dgm:pt modelId="{3366B584-CE99-424A-9FEA-4A38B5B99525}" type="sibTrans" cxnId="{10D5BA14-614C-49DF-9527-3D85DE0789FD}">
      <dgm:prSet/>
      <dgm:spPr/>
      <dgm:t>
        <a:bodyPr/>
        <a:lstStyle/>
        <a:p>
          <a:endParaRPr lang="en-US"/>
        </a:p>
      </dgm:t>
    </dgm:pt>
    <dgm:pt modelId="{C3B1EF95-E8C2-4620-8E79-66789023DD62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CLOSURE</a:t>
          </a:r>
          <a:r>
            <a:rPr lang="en-US" dirty="0"/>
            <a:t>: Outer environment variable stored in current execution context.</a:t>
          </a:r>
        </a:p>
      </dgm:t>
    </dgm:pt>
    <dgm:pt modelId="{88691444-1084-4E4E-891D-EF5FB13352DA}" type="parTrans" cxnId="{21B059C7-CF5F-4596-92E0-4F30DCD6A75E}">
      <dgm:prSet/>
      <dgm:spPr/>
      <dgm:t>
        <a:bodyPr/>
        <a:lstStyle/>
        <a:p>
          <a:endParaRPr lang="en-US"/>
        </a:p>
      </dgm:t>
    </dgm:pt>
    <dgm:pt modelId="{046A9F0B-F29E-4272-B57C-52AC45BCEBFC}" type="sibTrans" cxnId="{21B059C7-CF5F-4596-92E0-4F30DCD6A75E}">
      <dgm:prSet/>
      <dgm:spPr/>
      <dgm:t>
        <a:bodyPr/>
        <a:lstStyle/>
        <a:p>
          <a:endParaRPr lang="en-US"/>
        </a:p>
      </dgm:t>
    </dgm:pt>
    <dgm:pt modelId="{5A2E56E6-EA98-6E44-8E40-33DD94D07262}" type="pres">
      <dgm:prSet presAssocID="{2A98F82F-25F5-41B8-A924-79964B19C7D8}" presName="vert0" presStyleCnt="0">
        <dgm:presLayoutVars>
          <dgm:dir/>
          <dgm:animOne val="branch"/>
          <dgm:animLvl val="lvl"/>
        </dgm:presLayoutVars>
      </dgm:prSet>
      <dgm:spPr/>
    </dgm:pt>
    <dgm:pt modelId="{618270C0-6F68-6443-96B6-330D2EBE2945}" type="pres">
      <dgm:prSet presAssocID="{A5615374-A008-4038-AF86-9BD19A331675}" presName="thickLine" presStyleLbl="alignNode1" presStyleIdx="0" presStyleCnt="2"/>
      <dgm:spPr/>
    </dgm:pt>
    <dgm:pt modelId="{2E3EC0B6-3425-C14C-9212-DA489C11554C}" type="pres">
      <dgm:prSet presAssocID="{A5615374-A008-4038-AF86-9BD19A331675}" presName="horz1" presStyleCnt="0"/>
      <dgm:spPr/>
    </dgm:pt>
    <dgm:pt modelId="{85F1A096-E1CE-ED43-8CCF-57342B8356B2}" type="pres">
      <dgm:prSet presAssocID="{A5615374-A008-4038-AF86-9BD19A331675}" presName="tx1" presStyleLbl="revTx" presStyleIdx="0" presStyleCnt="2"/>
      <dgm:spPr/>
    </dgm:pt>
    <dgm:pt modelId="{5A9E0CAB-3767-CA4A-91A8-B69182C6E50A}" type="pres">
      <dgm:prSet presAssocID="{A5615374-A008-4038-AF86-9BD19A331675}" presName="vert1" presStyleCnt="0"/>
      <dgm:spPr/>
    </dgm:pt>
    <dgm:pt modelId="{5AC79910-2F73-2546-AE65-845DF1EC4E96}" type="pres">
      <dgm:prSet presAssocID="{C3B1EF95-E8C2-4620-8E79-66789023DD62}" presName="thickLine" presStyleLbl="alignNode1" presStyleIdx="1" presStyleCnt="2"/>
      <dgm:spPr/>
    </dgm:pt>
    <dgm:pt modelId="{6C8910F0-2DCF-384B-B98A-D18C8CAE3FB2}" type="pres">
      <dgm:prSet presAssocID="{C3B1EF95-E8C2-4620-8E79-66789023DD62}" presName="horz1" presStyleCnt="0"/>
      <dgm:spPr/>
    </dgm:pt>
    <dgm:pt modelId="{C04840AC-E154-F542-86E4-DBE64462A41D}" type="pres">
      <dgm:prSet presAssocID="{C3B1EF95-E8C2-4620-8E79-66789023DD62}" presName="tx1" presStyleLbl="revTx" presStyleIdx="1" presStyleCnt="2"/>
      <dgm:spPr/>
    </dgm:pt>
    <dgm:pt modelId="{E0A2D44C-5340-044D-BE35-91963384EF79}" type="pres">
      <dgm:prSet presAssocID="{C3B1EF95-E8C2-4620-8E79-66789023DD62}" presName="vert1" presStyleCnt="0"/>
      <dgm:spPr/>
    </dgm:pt>
  </dgm:ptLst>
  <dgm:cxnLst>
    <dgm:cxn modelId="{10D5BA14-614C-49DF-9527-3D85DE0789FD}" srcId="{2A98F82F-25F5-41B8-A924-79964B19C7D8}" destId="{A5615374-A008-4038-AF86-9BD19A331675}" srcOrd="0" destOrd="0" parTransId="{6EF0CD5D-B4FB-49ED-B7E1-E690D8001DB6}" sibTransId="{3366B584-CE99-424A-9FEA-4A38B5B99525}"/>
    <dgm:cxn modelId="{2E442A2A-E62E-5849-98F3-462086EB79D0}" type="presOf" srcId="{C3B1EF95-E8C2-4620-8E79-66789023DD62}" destId="{C04840AC-E154-F542-86E4-DBE64462A41D}" srcOrd="0" destOrd="0" presId="urn:microsoft.com/office/officeart/2008/layout/LinedList"/>
    <dgm:cxn modelId="{21B059C7-CF5F-4596-92E0-4F30DCD6A75E}" srcId="{2A98F82F-25F5-41B8-A924-79964B19C7D8}" destId="{C3B1EF95-E8C2-4620-8E79-66789023DD62}" srcOrd="1" destOrd="0" parTransId="{88691444-1084-4E4E-891D-EF5FB13352DA}" sibTransId="{046A9F0B-F29E-4272-B57C-52AC45BCEBFC}"/>
    <dgm:cxn modelId="{B2C514D4-A120-D943-86CE-AD41CAFDA966}" type="presOf" srcId="{A5615374-A008-4038-AF86-9BD19A331675}" destId="{85F1A096-E1CE-ED43-8CCF-57342B8356B2}" srcOrd="0" destOrd="0" presId="urn:microsoft.com/office/officeart/2008/layout/LinedList"/>
    <dgm:cxn modelId="{AA49A9EA-6C45-514E-8081-2BF2576A454F}" type="presOf" srcId="{2A98F82F-25F5-41B8-A924-79964B19C7D8}" destId="{5A2E56E6-EA98-6E44-8E40-33DD94D07262}" srcOrd="0" destOrd="0" presId="urn:microsoft.com/office/officeart/2008/layout/LinedList"/>
    <dgm:cxn modelId="{F48C93AD-1088-6243-84E4-39587159BE88}" type="presParOf" srcId="{5A2E56E6-EA98-6E44-8E40-33DD94D07262}" destId="{618270C0-6F68-6443-96B6-330D2EBE2945}" srcOrd="0" destOrd="0" presId="urn:microsoft.com/office/officeart/2008/layout/LinedList"/>
    <dgm:cxn modelId="{E7620632-96E6-B948-A40D-C9618903CAA6}" type="presParOf" srcId="{5A2E56E6-EA98-6E44-8E40-33DD94D07262}" destId="{2E3EC0B6-3425-C14C-9212-DA489C11554C}" srcOrd="1" destOrd="0" presId="urn:microsoft.com/office/officeart/2008/layout/LinedList"/>
    <dgm:cxn modelId="{2E2F24D0-3FF1-DB40-A4E3-80E30707FED3}" type="presParOf" srcId="{2E3EC0B6-3425-C14C-9212-DA489C11554C}" destId="{85F1A096-E1CE-ED43-8CCF-57342B8356B2}" srcOrd="0" destOrd="0" presId="urn:microsoft.com/office/officeart/2008/layout/LinedList"/>
    <dgm:cxn modelId="{C71E5435-8641-194E-A854-F51BFFA1727F}" type="presParOf" srcId="{2E3EC0B6-3425-C14C-9212-DA489C11554C}" destId="{5A9E0CAB-3767-CA4A-91A8-B69182C6E50A}" srcOrd="1" destOrd="0" presId="urn:microsoft.com/office/officeart/2008/layout/LinedList"/>
    <dgm:cxn modelId="{929982E8-2265-F342-AEEA-32E9BA90F5F0}" type="presParOf" srcId="{5A2E56E6-EA98-6E44-8E40-33DD94D07262}" destId="{5AC79910-2F73-2546-AE65-845DF1EC4E96}" srcOrd="2" destOrd="0" presId="urn:microsoft.com/office/officeart/2008/layout/LinedList"/>
    <dgm:cxn modelId="{84939E96-CE2D-A648-9B08-ABA0ED66F383}" type="presParOf" srcId="{5A2E56E6-EA98-6E44-8E40-33DD94D07262}" destId="{6C8910F0-2DCF-384B-B98A-D18C8CAE3FB2}" srcOrd="3" destOrd="0" presId="urn:microsoft.com/office/officeart/2008/layout/LinedList"/>
    <dgm:cxn modelId="{8BDE3895-2EE3-EE42-9A23-D0B28BBDA60E}" type="presParOf" srcId="{6C8910F0-2DCF-384B-B98A-D18C8CAE3FB2}" destId="{C04840AC-E154-F542-86E4-DBE64462A41D}" srcOrd="0" destOrd="0" presId="urn:microsoft.com/office/officeart/2008/layout/LinedList"/>
    <dgm:cxn modelId="{CC331838-8F4C-164C-996B-21C0D3B8AD28}" type="presParOf" srcId="{6C8910F0-2DCF-384B-B98A-D18C8CAE3FB2}" destId="{E0A2D44C-5340-044D-BE35-91963384EF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415B0-1A83-4E05-93C0-B9EEF1CC569C}">
      <dsp:nvSpPr>
        <dsp:cNvPr id="0" name=""/>
        <dsp:cNvSpPr/>
      </dsp:nvSpPr>
      <dsp:spPr>
        <a:xfrm>
          <a:off x="291807" y="128965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94B2C-CFA7-47B9-8ECF-A6D53BCAF908}">
      <dsp:nvSpPr>
        <dsp:cNvPr id="0" name=""/>
        <dsp:cNvSpPr/>
      </dsp:nvSpPr>
      <dsp:spPr>
        <a:xfrm>
          <a:off x="461515" y="1459359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A87EF-A4B9-4C14-AE8B-A3197736D19C}">
      <dsp:nvSpPr>
        <dsp:cNvPr id="0" name=""/>
        <dsp:cNvSpPr/>
      </dsp:nvSpPr>
      <dsp:spPr>
        <a:xfrm>
          <a:off x="1273110" y="128965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 is </a:t>
          </a:r>
          <a:r>
            <a:rPr lang="en-US" sz="1700" kern="1200" dirty="0">
              <a:solidFill>
                <a:srgbClr val="FFC000"/>
              </a:solidFill>
            </a:rPr>
            <a:t>dynamically typed</a:t>
          </a:r>
          <a:r>
            <a:rPr lang="en-US" sz="1700" kern="1200" dirty="0"/>
            <a:t> language.</a:t>
          </a:r>
        </a:p>
      </dsp:txBody>
      <dsp:txXfrm>
        <a:off x="1273110" y="1289651"/>
        <a:ext cx="1904883" cy="808132"/>
      </dsp:txXfrm>
    </dsp:sp>
    <dsp:sp modelId="{F5F3BDCE-9172-4FAE-9941-8CAE9497B943}">
      <dsp:nvSpPr>
        <dsp:cNvPr id="0" name=""/>
        <dsp:cNvSpPr/>
      </dsp:nvSpPr>
      <dsp:spPr>
        <a:xfrm>
          <a:off x="3509906" y="1289651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5FBE3-F0E3-48DF-9385-0F6836EBC18C}">
      <dsp:nvSpPr>
        <dsp:cNvPr id="0" name=""/>
        <dsp:cNvSpPr/>
      </dsp:nvSpPr>
      <dsp:spPr>
        <a:xfrm>
          <a:off x="3679614" y="1459359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C700D-C0B5-4273-B709-968EA4724871}">
      <dsp:nvSpPr>
        <dsp:cNvPr id="0" name=""/>
        <dsp:cNvSpPr/>
      </dsp:nvSpPr>
      <dsp:spPr>
        <a:xfrm>
          <a:off x="4491210" y="128965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 is </a:t>
          </a:r>
          <a:r>
            <a:rPr lang="en-US" sz="1700" kern="1200" dirty="0">
              <a:solidFill>
                <a:srgbClr val="FFC000"/>
              </a:solidFill>
            </a:rPr>
            <a:t>single thread </a:t>
          </a:r>
          <a:r>
            <a:rPr lang="en-US" sz="1700" kern="1200" dirty="0"/>
            <a:t>programming language.</a:t>
          </a:r>
        </a:p>
      </dsp:txBody>
      <dsp:txXfrm>
        <a:off x="4491210" y="1289651"/>
        <a:ext cx="1904883" cy="808132"/>
      </dsp:txXfrm>
    </dsp:sp>
    <dsp:sp modelId="{7CA5547C-705D-48F7-90AE-EE332C8C994B}">
      <dsp:nvSpPr>
        <dsp:cNvPr id="0" name=""/>
        <dsp:cNvSpPr/>
      </dsp:nvSpPr>
      <dsp:spPr>
        <a:xfrm>
          <a:off x="6728005" y="1289651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43313-419D-4323-8CB6-B68C69341E39}">
      <dsp:nvSpPr>
        <dsp:cNvPr id="0" name=""/>
        <dsp:cNvSpPr/>
      </dsp:nvSpPr>
      <dsp:spPr>
        <a:xfrm>
          <a:off x="6897713" y="1459359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3525-44D9-432C-8C40-305338BC863A}">
      <dsp:nvSpPr>
        <dsp:cNvPr id="0" name=""/>
        <dsp:cNvSpPr/>
      </dsp:nvSpPr>
      <dsp:spPr>
        <a:xfrm>
          <a:off x="7709309" y="128965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 is </a:t>
          </a:r>
          <a:r>
            <a:rPr lang="en-US" sz="1700" kern="1200" dirty="0">
              <a:solidFill>
                <a:srgbClr val="FFC000"/>
              </a:solidFill>
            </a:rPr>
            <a:t>synchronous</a:t>
          </a:r>
          <a:r>
            <a:rPr lang="en-US" sz="1700" kern="1200" dirty="0"/>
            <a:t>.</a:t>
          </a:r>
        </a:p>
      </dsp:txBody>
      <dsp:txXfrm>
        <a:off x="7709309" y="1289651"/>
        <a:ext cx="1904883" cy="80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9DEAF-67C8-41B3-8303-182B9D79E43A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2EBA2-11F9-4EE5-9DD8-4A65BE4C3EA8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89D7-E9D0-4DD4-AC18-1A4C539FEEBE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Creation phase</a:t>
          </a:r>
        </a:p>
      </dsp:txBody>
      <dsp:txXfrm>
        <a:off x="1343859" y="2661218"/>
        <a:ext cx="3318750" cy="720000"/>
      </dsp:txXfrm>
    </dsp:sp>
    <dsp:sp modelId="{96480E74-656B-43DF-B994-A7049D2A9629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36E10-6908-43B9-B699-ACFD3676F2C9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87D32-0092-46B0-A210-FD3889EE4208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Execution Phase</a:t>
          </a:r>
        </a:p>
      </dsp:txBody>
      <dsp:txXfrm>
        <a:off x="5243390" y="2661218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D9C3-2B69-B74D-B2F8-8CC34BE8D86A}">
      <dsp:nvSpPr>
        <dsp:cNvPr id="0" name=""/>
        <dsp:cNvSpPr/>
      </dsp:nvSpPr>
      <dsp:spPr>
        <a:xfrm>
          <a:off x="336463" y="0"/>
          <a:ext cx="5571065" cy="557106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8637E6-916F-3143-AD67-3C797E81AE37}">
      <dsp:nvSpPr>
        <dsp:cNvPr id="0" name=""/>
        <dsp:cNvSpPr/>
      </dsp:nvSpPr>
      <dsp:spPr>
        <a:xfrm>
          <a:off x="865714" y="529251"/>
          <a:ext cx="2172715" cy="2172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object</a:t>
          </a:r>
        </a:p>
      </dsp:txBody>
      <dsp:txXfrm>
        <a:off x="971777" y="635314"/>
        <a:ext cx="1960589" cy="1960589"/>
      </dsp:txXfrm>
    </dsp:sp>
    <dsp:sp modelId="{AD5C766B-0501-FB4B-82FB-9D7626FC93DB}">
      <dsp:nvSpPr>
        <dsp:cNvPr id="0" name=""/>
        <dsp:cNvSpPr/>
      </dsp:nvSpPr>
      <dsp:spPr>
        <a:xfrm>
          <a:off x="3205561" y="529251"/>
          <a:ext cx="2172715" cy="2172715"/>
        </a:xfrm>
        <a:prstGeom prst="roundRect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&amp; other variables</a:t>
          </a:r>
        </a:p>
      </dsp:txBody>
      <dsp:txXfrm>
        <a:off x="3311624" y="635314"/>
        <a:ext cx="1960589" cy="1960589"/>
      </dsp:txXfrm>
    </dsp:sp>
    <dsp:sp modelId="{5F848F9C-5849-D644-9D3C-35CAD8B29477}">
      <dsp:nvSpPr>
        <dsp:cNvPr id="0" name=""/>
        <dsp:cNvSpPr/>
      </dsp:nvSpPr>
      <dsp:spPr>
        <a:xfrm>
          <a:off x="865714" y="2869098"/>
          <a:ext cx="2172715" cy="2172715"/>
        </a:xfrm>
        <a:prstGeom prst="roundRect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outer environment</a:t>
          </a:r>
        </a:p>
      </dsp:txBody>
      <dsp:txXfrm>
        <a:off x="971777" y="2975161"/>
        <a:ext cx="1960589" cy="1960589"/>
      </dsp:txXfrm>
    </dsp:sp>
    <dsp:sp modelId="{3AE0DC8C-C381-7048-9867-7C5B75C8FAED}">
      <dsp:nvSpPr>
        <dsp:cNvPr id="0" name=""/>
        <dsp:cNvSpPr/>
      </dsp:nvSpPr>
      <dsp:spPr>
        <a:xfrm>
          <a:off x="3205561" y="2869098"/>
          <a:ext cx="2172715" cy="2172715"/>
        </a:xfrm>
        <a:prstGeom prst="round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</a:t>
          </a:r>
          <a:r>
            <a:rPr lang="en-US" sz="1000" kern="1200" dirty="0"/>
            <a:t>(parse code &amp; setup memory space for variables and functions)</a:t>
          </a:r>
        </a:p>
      </dsp:txBody>
      <dsp:txXfrm>
        <a:off x="3311624" y="2975161"/>
        <a:ext cx="1960589" cy="1960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270C0-6F68-6443-96B6-330D2EBE2945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1A096-E1CE-ED43-8CCF-57342B8356B2}">
      <dsp:nvSpPr>
        <dsp:cNvPr id="0" name=""/>
        <dsp:cNvSpPr/>
      </dsp:nvSpPr>
      <dsp:spPr>
        <a:xfrm>
          <a:off x="0" y="0"/>
          <a:ext cx="9906000" cy="1693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FFC000"/>
              </a:solidFill>
            </a:rPr>
            <a:t>HOISTING</a:t>
          </a:r>
          <a:r>
            <a:rPr lang="en-US" sz="3800" kern="1200" dirty="0"/>
            <a:t>: Allocating memory of every variable and assigning it  with undefined.</a:t>
          </a:r>
        </a:p>
      </dsp:txBody>
      <dsp:txXfrm>
        <a:off x="0" y="0"/>
        <a:ext cx="9906000" cy="1693717"/>
      </dsp:txXfrm>
    </dsp:sp>
    <dsp:sp modelId="{5AC79910-2F73-2546-AE65-845DF1EC4E96}">
      <dsp:nvSpPr>
        <dsp:cNvPr id="0" name=""/>
        <dsp:cNvSpPr/>
      </dsp:nvSpPr>
      <dsp:spPr>
        <a:xfrm>
          <a:off x="0" y="1693717"/>
          <a:ext cx="9906000" cy="0"/>
        </a:xfrm>
        <a:prstGeom prst="line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840AC-E154-F542-86E4-DBE64462A41D}">
      <dsp:nvSpPr>
        <dsp:cNvPr id="0" name=""/>
        <dsp:cNvSpPr/>
      </dsp:nvSpPr>
      <dsp:spPr>
        <a:xfrm>
          <a:off x="0" y="1693717"/>
          <a:ext cx="9906000" cy="1693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FFC000"/>
              </a:solidFill>
            </a:rPr>
            <a:t>CLOSURE</a:t>
          </a:r>
          <a:r>
            <a:rPr lang="en-US" sz="3800" kern="1200" dirty="0"/>
            <a:t>: Outer environment variable stored in current execution context.</a:t>
          </a:r>
        </a:p>
      </dsp:txBody>
      <dsp:txXfrm>
        <a:off x="0" y="1693717"/>
        <a:ext cx="9906000" cy="169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" TargetMode="External"/><Relationship Id="rId2" Type="http://schemas.openxmlformats.org/officeDocument/2006/relationships/hyperlink" Target="https://www.youtube.com/watch?v=Bv_5Zv5c-Ts&amp;t=2581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D2BCB-2631-A544-9009-6126A829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/>
              <a:t>JS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7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013B-BBA4-6D47-BBD8-5BFCF55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creation phase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BAA86A2-459E-4D82-B1E4-76A28AE0F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13911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41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36559-103C-D24D-9544-A712021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Execution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AE24-23F8-8641-BE7E-BF66C1A9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Line by Line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142462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73CFE5-25CD-F744-A99A-75C6B8552388}"/>
              </a:ext>
            </a:extLst>
          </p:cNvPr>
          <p:cNvSpPr/>
          <p:nvPr/>
        </p:nvSpPr>
        <p:spPr>
          <a:xfrm>
            <a:off x="4441370" y="840918"/>
            <a:ext cx="4065814" cy="5167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BF7E1-0CEE-E245-B347-7365CC406A44}"/>
              </a:ext>
            </a:extLst>
          </p:cNvPr>
          <p:cNvSpPr/>
          <p:nvPr/>
        </p:nvSpPr>
        <p:spPr>
          <a:xfrm>
            <a:off x="4920342" y="1469570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9BE7F-2557-DC40-ABE0-1174DEDDA92F}"/>
              </a:ext>
            </a:extLst>
          </p:cNvPr>
          <p:cNvSpPr/>
          <p:nvPr/>
        </p:nvSpPr>
        <p:spPr>
          <a:xfrm>
            <a:off x="4920342" y="2583995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&amp; other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340FB-0D56-CA4E-A84F-2633D401E065}"/>
              </a:ext>
            </a:extLst>
          </p:cNvPr>
          <p:cNvSpPr/>
          <p:nvPr/>
        </p:nvSpPr>
        <p:spPr>
          <a:xfrm>
            <a:off x="4942113" y="3698420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 env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79EFCD-98BD-884F-BF66-3D2BEED0AB81}"/>
              </a:ext>
            </a:extLst>
          </p:cNvPr>
          <p:cNvSpPr/>
          <p:nvPr/>
        </p:nvSpPr>
        <p:spPr>
          <a:xfrm>
            <a:off x="4942113" y="4812845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17B29-402C-7145-8C3F-5C8C0BA0EB47}"/>
              </a:ext>
            </a:extLst>
          </p:cNvPr>
          <p:cNvSpPr/>
          <p:nvPr/>
        </p:nvSpPr>
        <p:spPr>
          <a:xfrm>
            <a:off x="8969828" y="660336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Global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12B6F-9170-244F-890E-EABE193BF07D}"/>
              </a:ext>
            </a:extLst>
          </p:cNvPr>
          <p:cNvSpPr txBox="1"/>
          <p:nvPr/>
        </p:nvSpPr>
        <p:spPr>
          <a:xfrm>
            <a:off x="8969827" y="1465489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Array: ...,</a:t>
            </a:r>
          </a:p>
          <a:p>
            <a:r>
              <a:rPr lang="en-US" dirty="0"/>
              <a:t>	console: ...,</a:t>
            </a:r>
          </a:p>
          <a:p>
            <a:r>
              <a:rPr lang="en-US" dirty="0"/>
              <a:t>	Date: ...,</a:t>
            </a:r>
          </a:p>
          <a:p>
            <a:r>
              <a:rPr lang="en-US" dirty="0"/>
              <a:t>	Math: ...,</a:t>
            </a:r>
          </a:p>
          <a:p>
            <a:r>
              <a:rPr lang="en-US" dirty="0"/>
              <a:t>	Object: ...,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08B91-7B51-D140-A817-340EEBDBA725}"/>
              </a:ext>
            </a:extLst>
          </p:cNvPr>
          <p:cNvSpPr/>
          <p:nvPr/>
        </p:nvSpPr>
        <p:spPr>
          <a:xfrm>
            <a:off x="8975267" y="665775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271E3-2530-D747-A17A-E8F092FEAA14}"/>
              </a:ext>
            </a:extLst>
          </p:cNvPr>
          <p:cNvSpPr txBox="1"/>
          <p:nvPr/>
        </p:nvSpPr>
        <p:spPr>
          <a:xfrm>
            <a:off x="8986156" y="1489200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this = global | something</a:t>
            </a:r>
          </a:p>
          <a:p>
            <a:r>
              <a:rPr lang="en-US" dirty="0"/>
              <a:t>__</a:t>
            </a:r>
            <a:r>
              <a:rPr lang="en-US" dirty="0" err="1"/>
              <a:t>dirname</a:t>
            </a:r>
            <a:r>
              <a:rPr lang="en-US" dirty="0"/>
              <a:t>: ’/path’,</a:t>
            </a:r>
          </a:p>
          <a:p>
            <a:r>
              <a:rPr lang="en-US" dirty="0"/>
              <a:t>	__filename: ‘/path/file1.txt,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3CDC2-5C75-DB42-94B2-0C7119EEAAB3}"/>
              </a:ext>
            </a:extLst>
          </p:cNvPr>
          <p:cNvSpPr/>
          <p:nvPr/>
        </p:nvSpPr>
        <p:spPr>
          <a:xfrm>
            <a:off x="8997035" y="671214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Outer env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C292D-D9AB-3F49-86C8-909739B1CDD9}"/>
              </a:ext>
            </a:extLst>
          </p:cNvPr>
          <p:cNvSpPr txBox="1"/>
          <p:nvPr/>
        </p:nvSpPr>
        <p:spPr>
          <a:xfrm>
            <a:off x="8980705" y="1492696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Outer environment optional. Incase there is an outer environment it is set up.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3339C4-FDD6-384A-BDC9-03A2AD363484}"/>
              </a:ext>
            </a:extLst>
          </p:cNvPr>
          <p:cNvSpPr/>
          <p:nvPr/>
        </p:nvSpPr>
        <p:spPr>
          <a:xfrm>
            <a:off x="8986145" y="676653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6F19D-F2DB-D14A-B594-E8C248394430}"/>
              </a:ext>
            </a:extLst>
          </p:cNvPr>
          <p:cNvSpPr txBox="1"/>
          <p:nvPr/>
        </p:nvSpPr>
        <p:spPr>
          <a:xfrm>
            <a:off x="9002473" y="1498137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a: undefined</a:t>
            </a:r>
          </a:p>
          <a:p>
            <a:r>
              <a:rPr lang="en-US" dirty="0"/>
              <a:t>	funcOne: function c,</a:t>
            </a:r>
          </a:p>
          <a:p>
            <a:r>
              <a:rPr lang="en-US" dirty="0"/>
              <a:t>	funcTwo: undefined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B26F578-CDC4-EF4B-8229-E229D05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6401"/>
            <a:ext cx="9905998" cy="5374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10885D-F4FD-C146-8DF3-0540864DD23F}"/>
              </a:ext>
            </a:extLst>
          </p:cNvPr>
          <p:cNvSpPr txBox="1"/>
          <p:nvPr/>
        </p:nvSpPr>
        <p:spPr>
          <a:xfrm>
            <a:off x="429986" y="1142990"/>
            <a:ext cx="3543301" cy="49067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a = 10;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funcOne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b = 20;</a:t>
            </a:r>
          </a:p>
          <a:p>
            <a:r>
              <a:rPr lang="en-US" dirty="0"/>
              <a:t>	console.log(a);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funcTwo = </a:t>
            </a:r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// bla bla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funcOne();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73CFE5-25CD-F744-A99A-75C6B8552388}"/>
              </a:ext>
            </a:extLst>
          </p:cNvPr>
          <p:cNvSpPr/>
          <p:nvPr/>
        </p:nvSpPr>
        <p:spPr>
          <a:xfrm>
            <a:off x="6240238" y="845002"/>
            <a:ext cx="4065814" cy="5167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BF7E1-0CEE-E245-B347-7365CC406A44}"/>
              </a:ext>
            </a:extLst>
          </p:cNvPr>
          <p:cNvSpPr/>
          <p:nvPr/>
        </p:nvSpPr>
        <p:spPr>
          <a:xfrm>
            <a:off x="6719210" y="1473654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is allocated for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9BE7F-2557-DC40-ABE0-1174DEDDA92F}"/>
              </a:ext>
            </a:extLst>
          </p:cNvPr>
          <p:cNvSpPr/>
          <p:nvPr/>
        </p:nvSpPr>
        <p:spPr>
          <a:xfrm>
            <a:off x="6740978" y="2593179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 happens for funcOne*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340FB-0D56-CA4E-A84F-2633D401E065}"/>
              </a:ext>
            </a:extLst>
          </p:cNvPr>
          <p:cNvSpPr/>
          <p:nvPr/>
        </p:nvSpPr>
        <p:spPr>
          <a:xfrm>
            <a:off x="6719209" y="3712704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is allocated for anonymous function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B26F578-CDC4-EF4B-8229-E229D05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6401"/>
            <a:ext cx="9905998" cy="53747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74DCB-5F25-4C46-88AC-B6EAF2A0B9EC}"/>
              </a:ext>
            </a:extLst>
          </p:cNvPr>
          <p:cNvSpPr txBox="1"/>
          <p:nvPr/>
        </p:nvSpPr>
        <p:spPr>
          <a:xfrm>
            <a:off x="930727" y="975630"/>
            <a:ext cx="3543301" cy="49067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a = 10;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funcOne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b = 20;</a:t>
            </a:r>
          </a:p>
          <a:p>
            <a:r>
              <a:rPr lang="en-US" dirty="0"/>
              <a:t>	console.log(a);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funcTwo = </a:t>
            </a:r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// bla bla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funcOne();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BC5D8-7AB0-6940-8075-174326E32F41}"/>
              </a:ext>
            </a:extLst>
          </p:cNvPr>
          <p:cNvSpPr/>
          <p:nvPr/>
        </p:nvSpPr>
        <p:spPr>
          <a:xfrm>
            <a:off x="6719209" y="4832229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context for funcOne </a:t>
            </a:r>
            <a:r>
              <a:rPr lang="en-US"/>
              <a:t>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4E601F-A499-D24E-87E5-B8DBD2ACA842}"/>
              </a:ext>
            </a:extLst>
          </p:cNvPr>
          <p:cNvSpPr txBox="1"/>
          <p:nvPr/>
        </p:nvSpPr>
        <p:spPr>
          <a:xfrm>
            <a:off x="375556" y="1330778"/>
            <a:ext cx="3543301" cy="49067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a = 10;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funcOne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b = 20;</a:t>
            </a:r>
          </a:p>
          <a:p>
            <a:r>
              <a:rPr lang="en-US" dirty="0"/>
              <a:t>	console.log(a);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funcTwo = </a:t>
            </a:r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// bla bla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funcOne();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3CFE5-25CD-F744-A99A-75C6B8552388}"/>
              </a:ext>
            </a:extLst>
          </p:cNvPr>
          <p:cNvSpPr/>
          <p:nvPr/>
        </p:nvSpPr>
        <p:spPr>
          <a:xfrm>
            <a:off x="4427758" y="623874"/>
            <a:ext cx="4065814" cy="5167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funcOne execution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BF7E1-0CEE-E245-B347-7365CC406A44}"/>
              </a:ext>
            </a:extLst>
          </p:cNvPr>
          <p:cNvSpPr/>
          <p:nvPr/>
        </p:nvSpPr>
        <p:spPr>
          <a:xfrm>
            <a:off x="4906730" y="1252526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9BE7F-2557-DC40-ABE0-1174DEDDA92F}"/>
              </a:ext>
            </a:extLst>
          </p:cNvPr>
          <p:cNvSpPr/>
          <p:nvPr/>
        </p:nvSpPr>
        <p:spPr>
          <a:xfrm>
            <a:off x="4906730" y="2366951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&amp; other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340FB-0D56-CA4E-A84F-2633D401E065}"/>
              </a:ext>
            </a:extLst>
          </p:cNvPr>
          <p:cNvSpPr/>
          <p:nvPr/>
        </p:nvSpPr>
        <p:spPr>
          <a:xfrm>
            <a:off x="4928501" y="3481376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 env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79EFCD-98BD-884F-BF66-3D2BEED0AB81}"/>
              </a:ext>
            </a:extLst>
          </p:cNvPr>
          <p:cNvSpPr/>
          <p:nvPr/>
        </p:nvSpPr>
        <p:spPr>
          <a:xfrm>
            <a:off x="4928501" y="4595801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17B29-402C-7145-8C3F-5C8C0BA0EB47}"/>
              </a:ext>
            </a:extLst>
          </p:cNvPr>
          <p:cNvSpPr/>
          <p:nvPr/>
        </p:nvSpPr>
        <p:spPr>
          <a:xfrm>
            <a:off x="8969828" y="660336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Global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12B6F-9170-244F-890E-EABE193BF07D}"/>
              </a:ext>
            </a:extLst>
          </p:cNvPr>
          <p:cNvSpPr txBox="1"/>
          <p:nvPr/>
        </p:nvSpPr>
        <p:spPr>
          <a:xfrm>
            <a:off x="8969827" y="1465489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Array: ...,</a:t>
            </a:r>
          </a:p>
          <a:p>
            <a:r>
              <a:rPr lang="en-US" dirty="0"/>
              <a:t>	console: ...,</a:t>
            </a:r>
          </a:p>
          <a:p>
            <a:r>
              <a:rPr lang="en-US" dirty="0"/>
              <a:t>	Date: ...,</a:t>
            </a:r>
          </a:p>
          <a:p>
            <a:r>
              <a:rPr lang="en-US" dirty="0"/>
              <a:t>	Math: ...,</a:t>
            </a:r>
          </a:p>
          <a:p>
            <a:r>
              <a:rPr lang="en-US" dirty="0"/>
              <a:t>	Object: ...,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08B91-7B51-D140-A817-340EEBDBA725}"/>
              </a:ext>
            </a:extLst>
          </p:cNvPr>
          <p:cNvSpPr/>
          <p:nvPr/>
        </p:nvSpPr>
        <p:spPr>
          <a:xfrm>
            <a:off x="8969828" y="667531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271E3-2530-D747-A17A-E8F092FEAA14}"/>
              </a:ext>
            </a:extLst>
          </p:cNvPr>
          <p:cNvSpPr txBox="1"/>
          <p:nvPr/>
        </p:nvSpPr>
        <p:spPr>
          <a:xfrm>
            <a:off x="8952105" y="1485208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this = global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3CDC2-5C75-DB42-94B2-0C7119EEAAB3}"/>
              </a:ext>
            </a:extLst>
          </p:cNvPr>
          <p:cNvSpPr/>
          <p:nvPr/>
        </p:nvSpPr>
        <p:spPr>
          <a:xfrm>
            <a:off x="8973924" y="653853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Outer env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C292D-D9AB-3F49-86C8-909739B1CDD9}"/>
              </a:ext>
            </a:extLst>
          </p:cNvPr>
          <p:cNvSpPr txBox="1"/>
          <p:nvPr/>
        </p:nvSpPr>
        <p:spPr>
          <a:xfrm>
            <a:off x="8987549" y="1475349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a: undefined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3339C4-FDD6-384A-BDC9-03A2AD363484}"/>
              </a:ext>
            </a:extLst>
          </p:cNvPr>
          <p:cNvSpPr/>
          <p:nvPr/>
        </p:nvSpPr>
        <p:spPr>
          <a:xfrm>
            <a:off x="8952106" y="656317"/>
            <a:ext cx="306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6F19D-F2DB-D14A-B594-E8C248394430}"/>
              </a:ext>
            </a:extLst>
          </p:cNvPr>
          <p:cNvSpPr txBox="1"/>
          <p:nvPr/>
        </p:nvSpPr>
        <p:spPr>
          <a:xfrm>
            <a:off x="8969827" y="1479459"/>
            <a:ext cx="3064330" cy="41964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b: undefined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B26F578-CDC4-EF4B-8229-E229D05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6401"/>
            <a:ext cx="9905998" cy="5374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 phase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9EFA3-2B27-DC47-A7D6-980F01B95337}"/>
              </a:ext>
            </a:extLst>
          </p:cNvPr>
          <p:cNvSpPr/>
          <p:nvPr/>
        </p:nvSpPr>
        <p:spPr>
          <a:xfrm>
            <a:off x="4419599" y="5975568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9722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73CFE5-25CD-F744-A99A-75C6B8552388}"/>
              </a:ext>
            </a:extLst>
          </p:cNvPr>
          <p:cNvSpPr/>
          <p:nvPr/>
        </p:nvSpPr>
        <p:spPr>
          <a:xfrm>
            <a:off x="6240238" y="845002"/>
            <a:ext cx="4065814" cy="40535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funcOne execution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BF7E1-0CEE-E245-B347-7365CC406A44}"/>
              </a:ext>
            </a:extLst>
          </p:cNvPr>
          <p:cNvSpPr/>
          <p:nvPr/>
        </p:nvSpPr>
        <p:spPr>
          <a:xfrm>
            <a:off x="6719209" y="1724705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is allocated for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9BE7F-2557-DC40-ABE0-1174DEDDA92F}"/>
              </a:ext>
            </a:extLst>
          </p:cNvPr>
          <p:cNvSpPr/>
          <p:nvPr/>
        </p:nvSpPr>
        <p:spPr>
          <a:xfrm>
            <a:off x="6719208" y="3311638"/>
            <a:ext cx="306432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context is created for console*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B26F578-CDC4-EF4B-8229-E229D05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6401"/>
            <a:ext cx="9905998" cy="53747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381F5-332A-A74B-B7E8-60BFFC7A30A7}"/>
              </a:ext>
            </a:extLst>
          </p:cNvPr>
          <p:cNvSpPr txBox="1"/>
          <p:nvPr/>
        </p:nvSpPr>
        <p:spPr>
          <a:xfrm>
            <a:off x="930727" y="975630"/>
            <a:ext cx="3543301" cy="49067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a = 10;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funcOne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b = 20;</a:t>
            </a:r>
          </a:p>
          <a:p>
            <a:r>
              <a:rPr lang="en-US" dirty="0"/>
              <a:t>	console.log(a);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var</a:t>
            </a:r>
            <a:r>
              <a:rPr lang="en-US" dirty="0"/>
              <a:t> funcTwo = </a:t>
            </a:r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// bla bla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funcOne();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1E9E-AC7C-BD45-B5AB-6C8E4AB01EAD}"/>
              </a:ext>
            </a:extLst>
          </p:cNvPr>
          <p:cNvSpPr/>
          <p:nvPr/>
        </p:nvSpPr>
        <p:spPr>
          <a:xfrm>
            <a:off x="6240238" y="5475525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6787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F74243-23A4-4027-B83B-2B1569731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83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53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EE0F-B9B1-0641-8063-111C213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 3</a:t>
            </a:r>
            <a:br>
              <a:rPr lang="en-US" sz="2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800" dirty="0">
                <a:solidFill>
                  <a:srgbClr val="FFC0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Asynchronous code | Event Loop | Non Blocking IO</a:t>
            </a:r>
          </a:p>
        </p:txBody>
      </p:sp>
      <p:pic>
        <p:nvPicPr>
          <p:cNvPr id="6" name="Graphic 5" descr="Repeat">
            <a:extLst>
              <a:ext uri="{FF2B5EF4-FFF2-40B4-BE49-F238E27FC236}">
                <a16:creationId xmlns:a16="http://schemas.microsoft.com/office/drawing/2014/main" id="{8B73F61A-80C4-4FDA-B578-B9538B009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20" y="640080"/>
            <a:ext cx="360273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3839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264-85A9-8F4B-A603-4E5669DD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86543"/>
          </a:xfrm>
        </p:spPr>
        <p:txBody>
          <a:bodyPr/>
          <a:lstStyle/>
          <a:p>
            <a:r>
              <a:rPr lang="en-US" dirty="0"/>
              <a:t>Single Threaded and Synchronous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B6F22-3138-AE40-B8BB-2202DA28FEB9}"/>
              </a:ext>
            </a:extLst>
          </p:cNvPr>
          <p:cNvSpPr/>
          <p:nvPr/>
        </p:nvSpPr>
        <p:spPr>
          <a:xfrm>
            <a:off x="5505453" y="1300839"/>
            <a:ext cx="5464628" cy="4898571"/>
          </a:xfrm>
          <a:prstGeom prst="rect">
            <a:avLst/>
          </a:prstGeom>
          <a:solidFill>
            <a:schemeClr val="lt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Execution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06D2-E93F-334E-9576-5FB1D54FD498}"/>
              </a:ext>
            </a:extLst>
          </p:cNvPr>
          <p:cNvSpPr txBox="1"/>
          <p:nvPr/>
        </p:nvSpPr>
        <p:spPr>
          <a:xfrm>
            <a:off x="685798" y="1727433"/>
            <a:ext cx="3543301" cy="40549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c () {</a:t>
            </a:r>
          </a:p>
          <a:p>
            <a:r>
              <a:rPr lang="en-US" dirty="0"/>
              <a:t>	console.log(‘hi!’);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b () {</a:t>
            </a:r>
          </a:p>
          <a:p>
            <a:r>
              <a:rPr lang="en-US" dirty="0"/>
              <a:t>	c();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B764FF"/>
                </a:solidFill>
              </a:rPr>
              <a:t>function</a:t>
            </a:r>
            <a:r>
              <a:rPr lang="en-US" dirty="0"/>
              <a:t> a () {</a:t>
            </a:r>
          </a:p>
          <a:p>
            <a:r>
              <a:rPr lang="en-US" dirty="0"/>
              <a:t>	b()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09AC8-1420-9245-B992-04C355ED95AB}"/>
              </a:ext>
            </a:extLst>
          </p:cNvPr>
          <p:cNvSpPr/>
          <p:nvPr/>
        </p:nvSpPr>
        <p:spPr>
          <a:xfrm>
            <a:off x="6240238" y="5475525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9AC77-361C-464D-8F19-320D924FAC5B}"/>
              </a:ext>
            </a:extLst>
          </p:cNvPr>
          <p:cNvSpPr/>
          <p:nvPr/>
        </p:nvSpPr>
        <p:spPr>
          <a:xfrm>
            <a:off x="6240238" y="4664539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 execution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2F526-613F-434E-96FE-513BE390ABF3}"/>
              </a:ext>
            </a:extLst>
          </p:cNvPr>
          <p:cNvSpPr/>
          <p:nvPr/>
        </p:nvSpPr>
        <p:spPr>
          <a:xfrm>
            <a:off x="6240238" y="3853553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b execution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FC4160-8685-F94B-83A9-DA2074D798FA}"/>
              </a:ext>
            </a:extLst>
          </p:cNvPr>
          <p:cNvSpPr/>
          <p:nvPr/>
        </p:nvSpPr>
        <p:spPr>
          <a:xfrm>
            <a:off x="6204860" y="3062297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 execution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7AAA-4BBB-0742-93D8-4EE30C8649DF}"/>
              </a:ext>
            </a:extLst>
          </p:cNvPr>
          <p:cNvSpPr/>
          <p:nvPr/>
        </p:nvSpPr>
        <p:spPr>
          <a:xfrm>
            <a:off x="6240238" y="2271041"/>
            <a:ext cx="4065814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console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1361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264-85A9-8F4B-A603-4E5669DD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86543"/>
          </a:xfrm>
        </p:spPr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B6F22-3138-AE40-B8BB-2202DA28FEB9}"/>
              </a:ext>
            </a:extLst>
          </p:cNvPr>
          <p:cNvSpPr/>
          <p:nvPr/>
        </p:nvSpPr>
        <p:spPr>
          <a:xfrm>
            <a:off x="4561557" y="1300839"/>
            <a:ext cx="4022004" cy="4898571"/>
          </a:xfrm>
          <a:prstGeom prst="rect">
            <a:avLst/>
          </a:prstGeom>
          <a:solidFill>
            <a:schemeClr val="lt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Execution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06D2-E93F-334E-9576-5FB1D54FD498}"/>
              </a:ext>
            </a:extLst>
          </p:cNvPr>
          <p:cNvSpPr txBox="1"/>
          <p:nvPr/>
        </p:nvSpPr>
        <p:spPr>
          <a:xfrm>
            <a:off x="708947" y="2065007"/>
            <a:ext cx="3543301" cy="253205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console.log(‘first line’);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setTimeout(() =&gt; {</a:t>
            </a:r>
          </a:p>
          <a:p>
            <a:r>
              <a:rPr lang="en-US" dirty="0"/>
              <a:t>	console.log(‘async’);</a:t>
            </a:r>
          </a:p>
          <a:p>
            <a:r>
              <a:rPr lang="en-US" dirty="0"/>
              <a:t>}, 5000);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console.log(‘last line’);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09AC8-1420-9245-B992-04C355ED95AB}"/>
              </a:ext>
            </a:extLst>
          </p:cNvPr>
          <p:cNvSpPr/>
          <p:nvPr/>
        </p:nvSpPr>
        <p:spPr>
          <a:xfrm>
            <a:off x="5104614" y="5475525"/>
            <a:ext cx="2992467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/>
              <a:t>Global execution 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6A792-3BCF-7344-AF10-F05B098633D8}"/>
              </a:ext>
            </a:extLst>
          </p:cNvPr>
          <p:cNvSpPr/>
          <p:nvPr/>
        </p:nvSpPr>
        <p:spPr>
          <a:xfrm>
            <a:off x="5089869" y="4612168"/>
            <a:ext cx="2992467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Console ‘first line’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AFECF-4EBD-794A-A71D-4A1E87FEB8CC}"/>
              </a:ext>
            </a:extLst>
          </p:cNvPr>
          <p:cNvSpPr txBox="1"/>
          <p:nvPr/>
        </p:nvSpPr>
        <p:spPr>
          <a:xfrm>
            <a:off x="8996518" y="2065006"/>
            <a:ext cx="2968114" cy="253205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CONSOLE:</a:t>
            </a:r>
          </a:p>
          <a:p>
            <a:r>
              <a:rPr lang="en-US" dirty="0"/>
              <a:t>first line</a:t>
            </a:r>
          </a:p>
          <a:p>
            <a:r>
              <a:rPr lang="en-US" dirty="0"/>
              <a:t>last line</a:t>
            </a:r>
          </a:p>
          <a:p>
            <a:r>
              <a:rPr lang="en-US" dirty="0"/>
              <a:t>async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A19CD-A1D0-6146-8059-EB7DF0FDFA86}"/>
              </a:ext>
            </a:extLst>
          </p:cNvPr>
          <p:cNvSpPr/>
          <p:nvPr/>
        </p:nvSpPr>
        <p:spPr>
          <a:xfrm>
            <a:off x="5076325" y="4612168"/>
            <a:ext cx="2992467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setTimeout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62D89-931E-AD42-A24F-507C23F7BBE3}"/>
              </a:ext>
            </a:extLst>
          </p:cNvPr>
          <p:cNvSpPr/>
          <p:nvPr/>
        </p:nvSpPr>
        <p:spPr>
          <a:xfrm>
            <a:off x="5104614" y="4612168"/>
            <a:ext cx="2992467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Console ‘last line’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B2DE0C-FBB7-3248-8951-FA7F97F2A6BA}"/>
              </a:ext>
            </a:extLst>
          </p:cNvPr>
          <p:cNvSpPr/>
          <p:nvPr/>
        </p:nvSpPr>
        <p:spPr>
          <a:xfrm>
            <a:off x="5076324" y="5475524"/>
            <a:ext cx="2992467" cy="537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Console ‘async’</a:t>
            </a:r>
          </a:p>
        </p:txBody>
      </p:sp>
    </p:spTree>
    <p:extLst>
      <p:ext uri="{BB962C8B-B14F-4D97-AF65-F5344CB8AC3E}">
        <p14:creationId xmlns:p14="http://schemas.microsoft.com/office/powerpoint/2010/main" val="33998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B00B-C4B7-EC4B-A77A-761E5C48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Java 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9B60D-D87B-4A57-9557-5CC6DB97B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8145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951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BF1-15E0-514C-AF71-E0FF9805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267497"/>
            <a:ext cx="9905998" cy="3219799"/>
          </a:xfrm>
        </p:spPr>
        <p:txBody>
          <a:bodyPr>
            <a:normAutofit/>
          </a:bodyPr>
          <a:lstStyle/>
          <a:p>
            <a:r>
              <a:rPr lang="en-US" sz="2000" dirty="0"/>
              <a:t>References: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dirty="0"/>
              <a:t>Online:</a:t>
            </a:r>
            <a:br>
              <a:rPr lang="en-US" sz="1600" dirty="0"/>
            </a:br>
            <a:r>
              <a:rPr lang="en-US" sz="1600" dirty="0"/>
              <a:t>JS weird Parts: </a:t>
            </a:r>
            <a:r>
              <a:rPr lang="en-GB" sz="1600" dirty="0">
                <a:hlinkClick r:id="rId2"/>
              </a:rPr>
              <a:t>https://www.youtube.com/watch?v=Bv_5Zv5c-Ts&amp;t=2581s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Books:</a:t>
            </a:r>
            <a:br>
              <a:rPr lang="en-GB" sz="1600" dirty="0"/>
            </a:br>
            <a:r>
              <a:rPr lang="en-GB" sz="1600" dirty="0"/>
              <a:t>1.	JAVASCRIPT – the good parts</a:t>
            </a:r>
            <a:br>
              <a:rPr lang="en-GB" sz="1600" dirty="0"/>
            </a:br>
            <a:r>
              <a:rPr lang="en-GB" sz="1600" dirty="0"/>
              <a:t>2.	YOU-DON’T-KNOW-JS </a:t>
            </a:r>
            <a:r>
              <a:rPr lang="en-GB" sz="1600" dirty="0">
                <a:hlinkClick r:id="rId3"/>
              </a:rPr>
              <a:t>https://github.com/getify/You-Dont-Know-JS</a:t>
            </a:r>
            <a:br>
              <a:rPr lang="en-GB" sz="1600" dirty="0"/>
            </a:br>
            <a:r>
              <a:rPr lang="en-GB" sz="1600" dirty="0"/>
              <a:t>3.	NODEJS DESIGN PATTERN 2</a:t>
            </a:r>
            <a:r>
              <a:rPr lang="en-GB" sz="1600" baseline="30000" dirty="0"/>
              <a:t>nd</a:t>
            </a:r>
            <a:r>
              <a:rPr lang="en-GB" sz="1600" dirty="0"/>
              <a:t> Edition</a:t>
            </a:r>
            <a:br>
              <a:rPr lang="en-GB" sz="1600" dirty="0"/>
            </a:br>
            <a:r>
              <a:rPr lang="en-GB" sz="1600" dirty="0"/>
              <a:t>	By MARIO casciaro and LUCIANO MAMMINO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2DDDE-4032-F243-918A-1B2B9C4CD22B}"/>
              </a:ext>
            </a:extLst>
          </p:cNvPr>
          <p:cNvSpPr txBox="1">
            <a:spLocks/>
          </p:cNvSpPr>
          <p:nvPr/>
        </p:nvSpPr>
        <p:spPr>
          <a:xfrm>
            <a:off x="1295401" y="97326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32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EE0F-B9B1-0641-8063-111C213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 1</a:t>
            </a:r>
            <a:b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800" dirty="0">
                <a:solidFill>
                  <a:srgbClr val="FFC0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memory and datatype</a:t>
            </a:r>
          </a:p>
        </p:txBody>
      </p:sp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81F85FFF-A4E3-4A46-9600-1DE062EA0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20" y="640080"/>
            <a:ext cx="360273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3451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B93-CD7E-C144-8E82-7A50DA5F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Memories in java script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DFA41-0713-A84C-9360-27BE2B984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202031"/>
              </p:ext>
            </p:extLst>
          </p:nvPr>
        </p:nvGraphicFramePr>
        <p:xfrm>
          <a:off x="1944354" y="2517878"/>
          <a:ext cx="8300119" cy="33556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78420">
                  <a:extLst>
                    <a:ext uri="{9D8B030D-6E8A-4147-A177-3AD203B41FA5}">
                      <a16:colId xmlns:a16="http://schemas.microsoft.com/office/drawing/2014/main" val="2466890821"/>
                    </a:ext>
                  </a:extLst>
                </a:gridCol>
                <a:gridCol w="4721699">
                  <a:extLst>
                    <a:ext uri="{9D8B030D-6E8A-4147-A177-3AD203B41FA5}">
                      <a16:colId xmlns:a16="http://schemas.microsoft.com/office/drawing/2014/main" val="2613143910"/>
                    </a:ext>
                  </a:extLst>
                </a:gridCol>
              </a:tblGrid>
              <a:tr h="974560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</a:t>
                      </a:r>
                    </a:p>
                  </a:txBody>
                  <a:tcPr marL="400639" marR="200320" marT="200320" marB="200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Heap</a:t>
                      </a:r>
                    </a:p>
                  </a:txBody>
                  <a:tcPr marL="400639" marR="200320" marT="200320" marB="200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80165"/>
                  </a:ext>
                </a:extLst>
              </a:tr>
              <a:tr h="974560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Smaller in size</a:t>
                      </a:r>
                    </a:p>
                  </a:txBody>
                  <a:tcPr marL="400639" marR="200320" marT="200320" marB="20032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Comparatively larger</a:t>
                      </a:r>
                    </a:p>
                  </a:txBody>
                  <a:tcPr marL="400639" marR="200320" marT="200320" marB="200320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04634"/>
                  </a:ext>
                </a:extLst>
              </a:tr>
              <a:tr h="974560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Faster IO</a:t>
                      </a:r>
                    </a:p>
                  </a:txBody>
                  <a:tcPr marL="400639" marR="200320" marT="200320" marB="20032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Slower IO</a:t>
                      </a:r>
                    </a:p>
                  </a:txBody>
                  <a:tcPr marL="400639" marR="200320" marT="200320" marB="20032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8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B93-CD7E-C144-8E82-7A50DA5F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Datatypes in java 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DFA41-0713-A84C-9360-27BE2B984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73637"/>
              </p:ext>
            </p:extLst>
          </p:nvPr>
        </p:nvGraphicFramePr>
        <p:xfrm>
          <a:off x="1141413" y="2444252"/>
          <a:ext cx="9906001" cy="3070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364274">
                  <a:extLst>
                    <a:ext uri="{9D8B030D-6E8A-4147-A177-3AD203B41FA5}">
                      <a16:colId xmlns:a16="http://schemas.microsoft.com/office/drawing/2014/main" val="2466890821"/>
                    </a:ext>
                  </a:extLst>
                </a:gridCol>
                <a:gridCol w="3541727">
                  <a:extLst>
                    <a:ext uri="{9D8B030D-6E8A-4147-A177-3AD203B41FA5}">
                      <a16:colId xmlns:a16="http://schemas.microsoft.com/office/drawing/2014/main" val="2613143910"/>
                    </a:ext>
                  </a:extLst>
                </a:gridCol>
              </a:tblGrid>
              <a:tr h="680886"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Primitive datatype</a:t>
                      </a:r>
                    </a:p>
                  </a:txBody>
                  <a:tcPr marL="277912" marR="242964" marT="138956" marB="138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References datatype</a:t>
                      </a:r>
                    </a:p>
                  </a:txBody>
                  <a:tcPr marL="277912" marR="242964" marT="138956" marB="138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80165"/>
                  </a:ext>
                </a:extLst>
              </a:tr>
              <a:tr h="1028276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string, number, boolean, null, undefined and symbol(es6).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Objects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70401"/>
                  </a:ext>
                </a:extLst>
              </a:tr>
              <a:tr h="680886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Copy by value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Copy by reference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685231"/>
                  </a:ext>
                </a:extLst>
              </a:tr>
              <a:tr h="680886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Stored in stack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Stored in heap</a:t>
                      </a:r>
                    </a:p>
                  </a:txBody>
                  <a:tcPr marL="277912" marR="242964" marT="138956" marB="13895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5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8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931686E-1BDC-8346-9EBD-51C46B1D96FE}"/>
              </a:ext>
            </a:extLst>
          </p:cNvPr>
          <p:cNvSpPr/>
          <p:nvPr/>
        </p:nvSpPr>
        <p:spPr>
          <a:xfrm>
            <a:off x="2605876" y="2161311"/>
            <a:ext cx="2161309" cy="329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36259-60B2-DF4E-A1D2-2F7603A7238F}"/>
              </a:ext>
            </a:extLst>
          </p:cNvPr>
          <p:cNvSpPr/>
          <p:nvPr/>
        </p:nvSpPr>
        <p:spPr>
          <a:xfrm>
            <a:off x="2803303" y="4374573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E6AE5E-392C-7449-97C2-763746AF21CC}"/>
              </a:ext>
            </a:extLst>
          </p:cNvPr>
          <p:cNvSpPr/>
          <p:nvPr/>
        </p:nvSpPr>
        <p:spPr>
          <a:xfrm>
            <a:off x="2803302" y="3716483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1C461-E3C2-8446-A62C-3B3BB19413BB}"/>
              </a:ext>
            </a:extLst>
          </p:cNvPr>
          <p:cNvSpPr/>
          <p:nvPr/>
        </p:nvSpPr>
        <p:spPr>
          <a:xfrm>
            <a:off x="2815766" y="3064881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ACB4A-6659-1C4F-BF62-0D6E4C4A6E1B}"/>
              </a:ext>
            </a:extLst>
          </p:cNvPr>
          <p:cNvSpPr/>
          <p:nvPr/>
        </p:nvSpPr>
        <p:spPr>
          <a:xfrm>
            <a:off x="2803300" y="2428877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0AA94-2CE8-8D4B-ACDC-6F4907A14A61}"/>
              </a:ext>
            </a:extLst>
          </p:cNvPr>
          <p:cNvSpPr/>
          <p:nvPr/>
        </p:nvSpPr>
        <p:spPr>
          <a:xfrm>
            <a:off x="536498" y="2428877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a = 10;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7502E3-F198-0648-87FF-93305C7AF08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261389" y="2673063"/>
            <a:ext cx="554377" cy="6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744836-2042-1640-8759-4B5463141DA6}"/>
              </a:ext>
            </a:extLst>
          </p:cNvPr>
          <p:cNvSpPr/>
          <p:nvPr/>
        </p:nvSpPr>
        <p:spPr>
          <a:xfrm>
            <a:off x="536497" y="3152777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b = a;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FEE3BE-2E0B-E345-AF85-4A576B30388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2261388" y="2673063"/>
            <a:ext cx="541912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C0ECDC-006F-8A4B-9C40-25014A5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9045"/>
            <a:ext cx="9905998" cy="1011382"/>
          </a:xfrm>
        </p:spPr>
        <p:txBody>
          <a:bodyPr/>
          <a:lstStyle/>
          <a:p>
            <a:r>
              <a:rPr lang="en-US" dirty="0"/>
              <a:t>Inner 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A23F6-6186-5E4C-8FF9-E0C66CE30DD1}"/>
              </a:ext>
            </a:extLst>
          </p:cNvPr>
          <p:cNvSpPr/>
          <p:nvPr/>
        </p:nvSpPr>
        <p:spPr>
          <a:xfrm>
            <a:off x="536496" y="4005699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20;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37995-4FF0-E645-B02F-3810F9E3948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61387" y="3321628"/>
            <a:ext cx="541914" cy="92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BA2437A-EB24-F54D-8824-51C8BFA9B554}"/>
              </a:ext>
            </a:extLst>
          </p:cNvPr>
          <p:cNvSpPr/>
          <p:nvPr/>
        </p:nvSpPr>
        <p:spPr>
          <a:xfrm>
            <a:off x="2803299" y="3073539"/>
            <a:ext cx="1724891" cy="4883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C9B08-0E20-D94A-B213-51FFA621884E}"/>
              </a:ext>
            </a:extLst>
          </p:cNvPr>
          <p:cNvSpPr/>
          <p:nvPr/>
        </p:nvSpPr>
        <p:spPr>
          <a:xfrm>
            <a:off x="5092506" y="1334381"/>
            <a:ext cx="2341982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 x = {name: ’</a:t>
            </a:r>
            <a:r>
              <a:rPr lang="en-US" sz="1200" dirty="0" err="1"/>
              <a:t>abhishek</a:t>
            </a:r>
            <a:r>
              <a:rPr lang="en-US" sz="1200" dirty="0"/>
              <a:t>’};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F93B9-837C-2D4A-B1F5-8D57CB87BF68}"/>
              </a:ext>
            </a:extLst>
          </p:cNvPr>
          <p:cNvSpPr/>
          <p:nvPr/>
        </p:nvSpPr>
        <p:spPr>
          <a:xfrm>
            <a:off x="5092505" y="2058281"/>
            <a:ext cx="2341982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y = x;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E80438-9E3D-134D-B72E-399ACE1E06CD}"/>
              </a:ext>
            </a:extLst>
          </p:cNvPr>
          <p:cNvSpPr/>
          <p:nvPr/>
        </p:nvSpPr>
        <p:spPr>
          <a:xfrm>
            <a:off x="5111672" y="2911203"/>
            <a:ext cx="2322813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x.name</a:t>
            </a:r>
            <a:r>
              <a:rPr lang="en-US" sz="1400" dirty="0"/>
              <a:t> = ‘</a:t>
            </a:r>
            <a:r>
              <a:rPr lang="en-US" sz="1400" dirty="0" err="1"/>
              <a:t>abhi</a:t>
            </a:r>
            <a:r>
              <a:rPr lang="en-US" sz="1400" dirty="0"/>
              <a:t>’;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CA020-F831-374C-AC6E-94E33303B7ED}"/>
              </a:ext>
            </a:extLst>
          </p:cNvPr>
          <p:cNvSpPr/>
          <p:nvPr/>
        </p:nvSpPr>
        <p:spPr>
          <a:xfrm>
            <a:off x="7769302" y="955967"/>
            <a:ext cx="2161309" cy="329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0EBE9C-9E35-D049-A19A-3350B92A8236}"/>
              </a:ext>
            </a:extLst>
          </p:cNvPr>
          <p:cNvSpPr/>
          <p:nvPr/>
        </p:nvSpPr>
        <p:spPr>
          <a:xfrm>
            <a:off x="7019778" y="4618759"/>
            <a:ext cx="4225056" cy="1542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17F78-BA0D-D54A-A09F-C07294BBC52E}"/>
              </a:ext>
            </a:extLst>
          </p:cNvPr>
          <p:cNvSpPr/>
          <p:nvPr/>
        </p:nvSpPr>
        <p:spPr>
          <a:xfrm>
            <a:off x="8026832" y="3179193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2B6A07-6B57-F045-BB6D-5CC3512149F1}"/>
              </a:ext>
            </a:extLst>
          </p:cNvPr>
          <p:cNvSpPr/>
          <p:nvPr/>
        </p:nvSpPr>
        <p:spPr>
          <a:xfrm>
            <a:off x="8026831" y="2521103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806913-4F19-1944-B840-B8662AB38075}"/>
              </a:ext>
            </a:extLst>
          </p:cNvPr>
          <p:cNvSpPr/>
          <p:nvPr/>
        </p:nvSpPr>
        <p:spPr>
          <a:xfrm>
            <a:off x="8022741" y="1768257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06F52B-F130-C54F-AD80-FD69EDC314F2}"/>
              </a:ext>
            </a:extLst>
          </p:cNvPr>
          <p:cNvSpPr/>
          <p:nvPr/>
        </p:nvSpPr>
        <p:spPr>
          <a:xfrm>
            <a:off x="7344258" y="5512653"/>
            <a:ext cx="1132740" cy="2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[1,2,3,4]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BC730B-00F7-0C4A-8D93-177718889FFA}"/>
              </a:ext>
            </a:extLst>
          </p:cNvPr>
          <p:cNvSpPr/>
          <p:nvPr/>
        </p:nvSpPr>
        <p:spPr>
          <a:xfrm>
            <a:off x="8334099" y="4947707"/>
            <a:ext cx="2504050" cy="2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</a:t>
            </a:r>
            <a:r>
              <a:rPr lang="en-US" dirty="0" err="1"/>
              <a:t>abhishek</a:t>
            </a:r>
            <a:r>
              <a:rPr lang="en-US" dirty="0"/>
              <a:t>’}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1CCCD-D254-0B40-895F-EB34CC38AE9B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>
            <a:off x="7434488" y="1578567"/>
            <a:ext cx="588253" cy="43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2A1B1FD-E05C-324B-BFB6-43B651CE856B}"/>
              </a:ext>
            </a:extLst>
          </p:cNvPr>
          <p:cNvCxnSpPr>
            <a:cxnSpLocks/>
            <a:stCxn id="33" idx="3"/>
            <a:endCxn id="35" idx="3"/>
          </p:cNvCxnSpPr>
          <p:nvPr/>
        </p:nvCxnSpPr>
        <p:spPr>
          <a:xfrm>
            <a:off x="9747632" y="2012443"/>
            <a:ext cx="1090517" cy="3069138"/>
          </a:xfrm>
          <a:prstGeom prst="bentConnector3">
            <a:avLst>
              <a:gd name="adj1" fmla="val 120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A09AA7-118B-424E-98CE-ACC3B6B8F3F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434487" y="1418431"/>
            <a:ext cx="564229" cy="88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CE244C-E06E-6846-9631-BF73E5A26D8B}"/>
              </a:ext>
            </a:extLst>
          </p:cNvPr>
          <p:cNvCxnSpPr>
            <a:cxnSpLocks/>
          </p:cNvCxnSpPr>
          <p:nvPr/>
        </p:nvCxnSpPr>
        <p:spPr>
          <a:xfrm flipV="1">
            <a:off x="7424817" y="1887264"/>
            <a:ext cx="602013" cy="13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C29780-E7A2-F94B-A6ED-347B2A80F02E}"/>
              </a:ext>
            </a:extLst>
          </p:cNvPr>
          <p:cNvSpPr/>
          <p:nvPr/>
        </p:nvSpPr>
        <p:spPr>
          <a:xfrm>
            <a:off x="8334099" y="4961993"/>
            <a:ext cx="2504050" cy="267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</a:t>
            </a:r>
            <a:r>
              <a:rPr lang="en-US" dirty="0" err="1"/>
              <a:t>abhi</a:t>
            </a:r>
            <a:r>
              <a:rPr lang="en-US" dirty="0"/>
              <a:t>’}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AF27CB-265F-FA47-9A1E-B2CE083A4498}"/>
              </a:ext>
            </a:extLst>
          </p:cNvPr>
          <p:cNvSpPr/>
          <p:nvPr/>
        </p:nvSpPr>
        <p:spPr>
          <a:xfrm>
            <a:off x="8022741" y="1178953"/>
            <a:ext cx="1724891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2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30633F0-A544-764F-8867-B9E0609ECC7F}"/>
              </a:ext>
            </a:extLst>
          </p:cNvPr>
          <p:cNvCxnSpPr>
            <a:cxnSpLocks/>
          </p:cNvCxnSpPr>
          <p:nvPr/>
        </p:nvCxnSpPr>
        <p:spPr>
          <a:xfrm>
            <a:off x="9761700" y="1423139"/>
            <a:ext cx="1299779" cy="367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47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A7DE-B1E3-F24C-86A9-5573ACFA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Memory in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BFCD-82A3-DA4B-A7E0-53CCB89F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JS uses two type of memory HEAP and STACK.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 is smaller and quicker than HEAP.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Every dynamic allocation is stored in HEAP.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Automatic garbage collection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on HEAP.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E82E9-5C5E-634A-9C68-21387812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323677"/>
            <a:ext cx="6916633" cy="38906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483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EE0F-B9B1-0641-8063-111C213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 2</a:t>
            </a:r>
            <a:b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800" dirty="0">
                <a:solidFill>
                  <a:srgbClr val="FFC0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JS compiler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6B4338B-930A-B840-A906-E29571F45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6496" y="477599"/>
            <a:ext cx="3372260" cy="33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0B3D-552E-A643-AF68-4584685A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Execution Context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8DBA29F-DDAB-430B-A700-D6CD2F2D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4271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70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471</Words>
  <Application>Microsoft Macintosh PowerPoint</Application>
  <PresentationFormat>Widescreen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Mesh</vt:lpstr>
      <vt:lpstr>JS overview</vt:lpstr>
      <vt:lpstr>Java script</vt:lpstr>
      <vt:lpstr>PART 1 memory and datatype</vt:lpstr>
      <vt:lpstr>Memories in java script</vt:lpstr>
      <vt:lpstr>Datatypes in java script</vt:lpstr>
      <vt:lpstr>Inner view</vt:lpstr>
      <vt:lpstr>Memory in node JS</vt:lpstr>
      <vt:lpstr>PART 2 JS compiler</vt:lpstr>
      <vt:lpstr>Execution Context</vt:lpstr>
      <vt:lpstr>creation phase</vt:lpstr>
      <vt:lpstr>Execution phase</vt:lpstr>
      <vt:lpstr>Creation phase</vt:lpstr>
      <vt:lpstr>Execution phase</vt:lpstr>
      <vt:lpstr>Creation phase</vt:lpstr>
      <vt:lpstr>Execution phase</vt:lpstr>
      <vt:lpstr>PowerPoint Presentation</vt:lpstr>
      <vt:lpstr>PART 3 Asynchronous code | Event Loop | Non Blocking IO</vt:lpstr>
      <vt:lpstr>Single Threaded and Synchronous</vt:lpstr>
      <vt:lpstr>Asynchronous</vt:lpstr>
      <vt:lpstr>References:  Online: JS weird Parts: https://www.youtube.com/watch?v=Bv_5Zv5c-Ts&amp;t=2581s  Books: 1. JAVASCRIPT – the good parts 2. YOU-DON’T-KNOW-JS https://github.com/getify/You-Dont-Know-JS 3. NODEJS DESIGN PATTERN 2nd Edition  By MARIO casciaro and LUCIANO MAMMINO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overview</dc:title>
  <dc:creator>Abhishek Das (Financial Services)</dc:creator>
  <cp:lastModifiedBy>Abhishek Das (Financial Services)</cp:lastModifiedBy>
  <cp:revision>4</cp:revision>
  <dcterms:created xsi:type="dcterms:W3CDTF">2019-05-16T20:03:37Z</dcterms:created>
  <dcterms:modified xsi:type="dcterms:W3CDTF">2019-05-17T09:55:35Z</dcterms:modified>
</cp:coreProperties>
</file>