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300" r:id="rId4"/>
    <p:sldId id="291" r:id="rId5"/>
    <p:sldId id="303" r:id="rId6"/>
    <p:sldId id="304" r:id="rId7"/>
    <p:sldId id="305" r:id="rId8"/>
    <p:sldId id="309" r:id="rId9"/>
    <p:sldId id="306" r:id="rId10"/>
    <p:sldId id="307" r:id="rId11"/>
    <p:sldId id="30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2" r:id="rId21"/>
    <p:sldId id="308" r:id="rId22"/>
    <p:sldId id="311" r:id="rId23"/>
    <p:sldId id="310" r:id="rId24"/>
    <p:sldId id="31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3"/>
    <p:restoredTop sz="94670"/>
  </p:normalViewPr>
  <p:slideViewPr>
    <p:cSldViewPr snapToGrid="0" snapToObjects="1">
      <p:cViewPr varScale="1">
        <p:scale>
          <a:sx n="105" d="100"/>
          <a:sy n="10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CD306-675C-453C-9A8B-01999C71EE5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9CD447-5B12-42DF-AD36-8256055F0CE3}">
      <dgm:prSet/>
      <dgm:spPr/>
      <dgm:t>
        <a:bodyPr/>
        <a:lstStyle/>
        <a:p>
          <a:r>
            <a:rPr lang="en-US"/>
            <a:t>Creation of object</a:t>
          </a:r>
        </a:p>
      </dgm:t>
    </dgm:pt>
    <dgm:pt modelId="{6B68F3A7-DE15-4FF5-928C-5F4DBF735B0D}" type="parTrans" cxnId="{3EFF4F70-83E6-49C0-BC27-25890F66FE94}">
      <dgm:prSet/>
      <dgm:spPr/>
      <dgm:t>
        <a:bodyPr/>
        <a:lstStyle/>
        <a:p>
          <a:endParaRPr lang="en-US"/>
        </a:p>
      </dgm:t>
    </dgm:pt>
    <dgm:pt modelId="{C396427A-B073-4A31-AA4F-7D19C185A9C5}" type="sibTrans" cxnId="{3EFF4F70-83E6-49C0-BC27-25890F66FE94}">
      <dgm:prSet/>
      <dgm:spPr/>
      <dgm:t>
        <a:bodyPr/>
        <a:lstStyle/>
        <a:p>
          <a:endParaRPr lang="en-US"/>
        </a:p>
      </dgm:t>
    </dgm:pt>
    <dgm:pt modelId="{04B6D146-AFD7-43A9-A64E-CEDC93BEA499}">
      <dgm:prSet/>
      <dgm:spPr/>
      <dgm:t>
        <a:bodyPr/>
        <a:lstStyle/>
        <a:p>
          <a:r>
            <a:rPr lang="en-US" dirty="0"/>
            <a:t>this</a:t>
          </a:r>
        </a:p>
      </dgm:t>
    </dgm:pt>
    <dgm:pt modelId="{B38CFC12-3DF4-43FA-83A5-939AAE1E6749}" type="parTrans" cxnId="{88F0DD88-61BA-462A-870A-FBFEB1654D31}">
      <dgm:prSet/>
      <dgm:spPr/>
      <dgm:t>
        <a:bodyPr/>
        <a:lstStyle/>
        <a:p>
          <a:endParaRPr lang="en-US"/>
        </a:p>
      </dgm:t>
    </dgm:pt>
    <dgm:pt modelId="{344ECDBF-0B5D-469A-A96D-E8E9D32BAC37}" type="sibTrans" cxnId="{88F0DD88-61BA-462A-870A-FBFEB1654D31}">
      <dgm:prSet/>
      <dgm:spPr/>
      <dgm:t>
        <a:bodyPr/>
        <a:lstStyle/>
        <a:p>
          <a:endParaRPr lang="en-US"/>
        </a:p>
      </dgm:t>
    </dgm:pt>
    <dgm:pt modelId="{42E92EBE-098C-496A-82E4-11A796E50CF2}">
      <dgm:prSet/>
      <dgm:spPr/>
      <dgm:t>
        <a:bodyPr/>
        <a:lstStyle/>
        <a:p>
          <a:r>
            <a:rPr lang="en-US" dirty="0"/>
            <a:t>Prototypal</a:t>
          </a:r>
        </a:p>
        <a:p>
          <a:r>
            <a:rPr lang="en-US" dirty="0"/>
            <a:t>inheritance</a:t>
          </a:r>
        </a:p>
      </dgm:t>
    </dgm:pt>
    <dgm:pt modelId="{16792382-B5C5-4502-8D43-A4DCAD99F215}" type="parTrans" cxnId="{14AEB21C-045C-48F3-9779-8F6F0B45EE8B}">
      <dgm:prSet/>
      <dgm:spPr/>
      <dgm:t>
        <a:bodyPr/>
        <a:lstStyle/>
        <a:p>
          <a:endParaRPr lang="en-US"/>
        </a:p>
      </dgm:t>
    </dgm:pt>
    <dgm:pt modelId="{962C390D-8DC1-4D66-83BC-0F62017C28EB}" type="sibTrans" cxnId="{14AEB21C-045C-48F3-9779-8F6F0B45EE8B}">
      <dgm:prSet/>
      <dgm:spPr/>
      <dgm:t>
        <a:bodyPr/>
        <a:lstStyle/>
        <a:p>
          <a:endParaRPr lang="en-US"/>
        </a:p>
      </dgm:t>
    </dgm:pt>
    <dgm:pt modelId="{AA2B8993-8408-194A-A148-C1132D45F6F7}" type="pres">
      <dgm:prSet presAssocID="{625CD306-675C-453C-9A8B-01999C71EE5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4D3532-C08A-1549-92F9-EBA84DF4800D}" type="pres">
      <dgm:prSet presAssocID="{0A9CD447-5B12-42DF-AD36-8256055F0CE3}" presName="root" presStyleCnt="0"/>
      <dgm:spPr/>
    </dgm:pt>
    <dgm:pt modelId="{44D83188-296F-5B4A-BDB1-EA3D34CB8CC3}" type="pres">
      <dgm:prSet presAssocID="{0A9CD447-5B12-42DF-AD36-8256055F0CE3}" presName="rootComposite" presStyleCnt="0"/>
      <dgm:spPr/>
    </dgm:pt>
    <dgm:pt modelId="{26D5884B-1BE0-8E40-8F37-00E1B499A278}" type="pres">
      <dgm:prSet presAssocID="{0A9CD447-5B12-42DF-AD36-8256055F0CE3}" presName="rootText" presStyleLbl="node1" presStyleIdx="0" presStyleCnt="3"/>
      <dgm:spPr/>
    </dgm:pt>
    <dgm:pt modelId="{E51F9BA3-148D-4847-8940-121DB1EDC066}" type="pres">
      <dgm:prSet presAssocID="{0A9CD447-5B12-42DF-AD36-8256055F0CE3}" presName="rootConnector" presStyleLbl="node1" presStyleIdx="0" presStyleCnt="3"/>
      <dgm:spPr/>
    </dgm:pt>
    <dgm:pt modelId="{37F5D295-7DDD-0241-A607-66D0CA52E5D9}" type="pres">
      <dgm:prSet presAssocID="{0A9CD447-5B12-42DF-AD36-8256055F0CE3}" presName="childShape" presStyleCnt="0"/>
      <dgm:spPr/>
    </dgm:pt>
    <dgm:pt modelId="{1F309827-4D29-DF45-8484-5F13F7D23A95}" type="pres">
      <dgm:prSet presAssocID="{04B6D146-AFD7-43A9-A64E-CEDC93BEA499}" presName="root" presStyleCnt="0"/>
      <dgm:spPr/>
    </dgm:pt>
    <dgm:pt modelId="{A074C951-5654-974C-893F-75E9F1E60F2B}" type="pres">
      <dgm:prSet presAssocID="{04B6D146-AFD7-43A9-A64E-CEDC93BEA499}" presName="rootComposite" presStyleCnt="0"/>
      <dgm:spPr/>
    </dgm:pt>
    <dgm:pt modelId="{62FCBAE7-8DA5-DC4E-8EDC-1DA256AC4EB8}" type="pres">
      <dgm:prSet presAssocID="{04B6D146-AFD7-43A9-A64E-CEDC93BEA499}" presName="rootText" presStyleLbl="node1" presStyleIdx="1" presStyleCnt="3"/>
      <dgm:spPr/>
    </dgm:pt>
    <dgm:pt modelId="{7BEC4A4A-6CC8-1B4E-99CA-9C793082C7FA}" type="pres">
      <dgm:prSet presAssocID="{04B6D146-AFD7-43A9-A64E-CEDC93BEA499}" presName="rootConnector" presStyleLbl="node1" presStyleIdx="1" presStyleCnt="3"/>
      <dgm:spPr/>
    </dgm:pt>
    <dgm:pt modelId="{43E79081-634D-F145-BA9B-817E59FF89E4}" type="pres">
      <dgm:prSet presAssocID="{04B6D146-AFD7-43A9-A64E-CEDC93BEA499}" presName="childShape" presStyleCnt="0"/>
      <dgm:spPr/>
    </dgm:pt>
    <dgm:pt modelId="{6E878B12-A471-314F-80A9-7653771E997F}" type="pres">
      <dgm:prSet presAssocID="{42E92EBE-098C-496A-82E4-11A796E50CF2}" presName="root" presStyleCnt="0"/>
      <dgm:spPr/>
    </dgm:pt>
    <dgm:pt modelId="{38ED8DE8-5AB2-D142-BC38-6CA62312DBF1}" type="pres">
      <dgm:prSet presAssocID="{42E92EBE-098C-496A-82E4-11A796E50CF2}" presName="rootComposite" presStyleCnt="0"/>
      <dgm:spPr/>
    </dgm:pt>
    <dgm:pt modelId="{19121722-3D34-9748-A676-ADC3E3357927}" type="pres">
      <dgm:prSet presAssocID="{42E92EBE-098C-496A-82E4-11A796E50CF2}" presName="rootText" presStyleLbl="node1" presStyleIdx="2" presStyleCnt="3"/>
      <dgm:spPr/>
    </dgm:pt>
    <dgm:pt modelId="{676C06D8-CACA-2C47-B6C1-ABB4B9ECFAA5}" type="pres">
      <dgm:prSet presAssocID="{42E92EBE-098C-496A-82E4-11A796E50CF2}" presName="rootConnector" presStyleLbl="node1" presStyleIdx="2" presStyleCnt="3"/>
      <dgm:spPr/>
    </dgm:pt>
    <dgm:pt modelId="{AF76289D-9516-2C43-B301-73B0FE3A85C5}" type="pres">
      <dgm:prSet presAssocID="{42E92EBE-098C-496A-82E4-11A796E50CF2}" presName="childShape" presStyleCnt="0"/>
      <dgm:spPr/>
    </dgm:pt>
  </dgm:ptLst>
  <dgm:cxnLst>
    <dgm:cxn modelId="{47622805-C235-BD45-85AC-2CB67CA31EAB}" type="presOf" srcId="{42E92EBE-098C-496A-82E4-11A796E50CF2}" destId="{676C06D8-CACA-2C47-B6C1-ABB4B9ECFAA5}" srcOrd="1" destOrd="0" presId="urn:microsoft.com/office/officeart/2005/8/layout/hierarchy3"/>
    <dgm:cxn modelId="{14AEB21C-045C-48F3-9779-8F6F0B45EE8B}" srcId="{625CD306-675C-453C-9A8B-01999C71EE5B}" destId="{42E92EBE-098C-496A-82E4-11A796E50CF2}" srcOrd="2" destOrd="0" parTransId="{16792382-B5C5-4502-8D43-A4DCAD99F215}" sibTransId="{962C390D-8DC1-4D66-83BC-0F62017C28EB}"/>
    <dgm:cxn modelId="{37974D5C-839D-754A-A7AE-4D2F8FBF1857}" type="presOf" srcId="{04B6D146-AFD7-43A9-A64E-CEDC93BEA499}" destId="{7BEC4A4A-6CC8-1B4E-99CA-9C793082C7FA}" srcOrd="1" destOrd="0" presId="urn:microsoft.com/office/officeart/2005/8/layout/hierarchy3"/>
    <dgm:cxn modelId="{14E27763-FC05-FD40-991C-4D169F78A32B}" type="presOf" srcId="{0A9CD447-5B12-42DF-AD36-8256055F0CE3}" destId="{26D5884B-1BE0-8E40-8F37-00E1B499A278}" srcOrd="0" destOrd="0" presId="urn:microsoft.com/office/officeart/2005/8/layout/hierarchy3"/>
    <dgm:cxn modelId="{3EFF4F70-83E6-49C0-BC27-25890F66FE94}" srcId="{625CD306-675C-453C-9A8B-01999C71EE5B}" destId="{0A9CD447-5B12-42DF-AD36-8256055F0CE3}" srcOrd="0" destOrd="0" parTransId="{6B68F3A7-DE15-4FF5-928C-5F4DBF735B0D}" sibTransId="{C396427A-B073-4A31-AA4F-7D19C185A9C5}"/>
    <dgm:cxn modelId="{88F0DD88-61BA-462A-870A-FBFEB1654D31}" srcId="{625CD306-675C-453C-9A8B-01999C71EE5B}" destId="{04B6D146-AFD7-43A9-A64E-CEDC93BEA499}" srcOrd="1" destOrd="0" parTransId="{B38CFC12-3DF4-43FA-83A5-939AAE1E6749}" sibTransId="{344ECDBF-0B5D-469A-A96D-E8E9D32BAC37}"/>
    <dgm:cxn modelId="{74AF26AF-C706-DC44-9BB3-05928353739C}" type="presOf" srcId="{42E92EBE-098C-496A-82E4-11A796E50CF2}" destId="{19121722-3D34-9748-A676-ADC3E3357927}" srcOrd="0" destOrd="0" presId="urn:microsoft.com/office/officeart/2005/8/layout/hierarchy3"/>
    <dgm:cxn modelId="{36B957CC-A9D1-3E47-9C58-BCE2822E7144}" type="presOf" srcId="{0A9CD447-5B12-42DF-AD36-8256055F0CE3}" destId="{E51F9BA3-148D-4847-8940-121DB1EDC066}" srcOrd="1" destOrd="0" presId="urn:microsoft.com/office/officeart/2005/8/layout/hierarchy3"/>
    <dgm:cxn modelId="{B23BBDD0-8099-7049-BCAC-FC8240FF0F64}" type="presOf" srcId="{04B6D146-AFD7-43A9-A64E-CEDC93BEA499}" destId="{62FCBAE7-8DA5-DC4E-8EDC-1DA256AC4EB8}" srcOrd="0" destOrd="0" presId="urn:microsoft.com/office/officeart/2005/8/layout/hierarchy3"/>
    <dgm:cxn modelId="{BC6A90DA-779D-794E-A905-B9162BA09345}" type="presOf" srcId="{625CD306-675C-453C-9A8B-01999C71EE5B}" destId="{AA2B8993-8408-194A-A148-C1132D45F6F7}" srcOrd="0" destOrd="0" presId="urn:microsoft.com/office/officeart/2005/8/layout/hierarchy3"/>
    <dgm:cxn modelId="{19A7F09C-2575-4E47-9945-0D1B3AEC39C1}" type="presParOf" srcId="{AA2B8993-8408-194A-A148-C1132D45F6F7}" destId="{884D3532-C08A-1549-92F9-EBA84DF4800D}" srcOrd="0" destOrd="0" presId="urn:microsoft.com/office/officeart/2005/8/layout/hierarchy3"/>
    <dgm:cxn modelId="{AAB40DEA-26C8-5340-80C4-C4D81B39FE3D}" type="presParOf" srcId="{884D3532-C08A-1549-92F9-EBA84DF4800D}" destId="{44D83188-296F-5B4A-BDB1-EA3D34CB8CC3}" srcOrd="0" destOrd="0" presId="urn:microsoft.com/office/officeart/2005/8/layout/hierarchy3"/>
    <dgm:cxn modelId="{D41B0A81-C25A-5C48-9EE1-88BC309F9E9F}" type="presParOf" srcId="{44D83188-296F-5B4A-BDB1-EA3D34CB8CC3}" destId="{26D5884B-1BE0-8E40-8F37-00E1B499A278}" srcOrd="0" destOrd="0" presId="urn:microsoft.com/office/officeart/2005/8/layout/hierarchy3"/>
    <dgm:cxn modelId="{8AD97F67-4BB0-EE44-8E13-0F319E460FD1}" type="presParOf" srcId="{44D83188-296F-5B4A-BDB1-EA3D34CB8CC3}" destId="{E51F9BA3-148D-4847-8940-121DB1EDC066}" srcOrd="1" destOrd="0" presId="urn:microsoft.com/office/officeart/2005/8/layout/hierarchy3"/>
    <dgm:cxn modelId="{DDE16AD6-D57A-2946-94A7-AE108388425B}" type="presParOf" srcId="{884D3532-C08A-1549-92F9-EBA84DF4800D}" destId="{37F5D295-7DDD-0241-A607-66D0CA52E5D9}" srcOrd="1" destOrd="0" presId="urn:microsoft.com/office/officeart/2005/8/layout/hierarchy3"/>
    <dgm:cxn modelId="{3D1D6EBD-52E0-7543-9562-94DAE277CE41}" type="presParOf" srcId="{AA2B8993-8408-194A-A148-C1132D45F6F7}" destId="{1F309827-4D29-DF45-8484-5F13F7D23A95}" srcOrd="1" destOrd="0" presId="urn:microsoft.com/office/officeart/2005/8/layout/hierarchy3"/>
    <dgm:cxn modelId="{370DDDB1-7D53-EE44-A3F1-48345F6A1B76}" type="presParOf" srcId="{1F309827-4D29-DF45-8484-5F13F7D23A95}" destId="{A074C951-5654-974C-893F-75E9F1E60F2B}" srcOrd="0" destOrd="0" presId="urn:microsoft.com/office/officeart/2005/8/layout/hierarchy3"/>
    <dgm:cxn modelId="{6FB29CA3-4D24-3147-BB5A-9E351DB6682B}" type="presParOf" srcId="{A074C951-5654-974C-893F-75E9F1E60F2B}" destId="{62FCBAE7-8DA5-DC4E-8EDC-1DA256AC4EB8}" srcOrd="0" destOrd="0" presId="urn:microsoft.com/office/officeart/2005/8/layout/hierarchy3"/>
    <dgm:cxn modelId="{F560D666-74EE-1E4D-B341-21EEAD4D550C}" type="presParOf" srcId="{A074C951-5654-974C-893F-75E9F1E60F2B}" destId="{7BEC4A4A-6CC8-1B4E-99CA-9C793082C7FA}" srcOrd="1" destOrd="0" presId="urn:microsoft.com/office/officeart/2005/8/layout/hierarchy3"/>
    <dgm:cxn modelId="{C3FE15B9-1E2C-5549-A539-DAC24EE4E1CD}" type="presParOf" srcId="{1F309827-4D29-DF45-8484-5F13F7D23A95}" destId="{43E79081-634D-F145-BA9B-817E59FF89E4}" srcOrd="1" destOrd="0" presId="urn:microsoft.com/office/officeart/2005/8/layout/hierarchy3"/>
    <dgm:cxn modelId="{530D56DA-5222-8843-AE94-DAD8A632A260}" type="presParOf" srcId="{AA2B8993-8408-194A-A148-C1132D45F6F7}" destId="{6E878B12-A471-314F-80A9-7653771E997F}" srcOrd="2" destOrd="0" presId="urn:microsoft.com/office/officeart/2005/8/layout/hierarchy3"/>
    <dgm:cxn modelId="{95A829D2-FDD1-C449-B9DC-524641FAAABD}" type="presParOf" srcId="{6E878B12-A471-314F-80A9-7653771E997F}" destId="{38ED8DE8-5AB2-D142-BC38-6CA62312DBF1}" srcOrd="0" destOrd="0" presId="urn:microsoft.com/office/officeart/2005/8/layout/hierarchy3"/>
    <dgm:cxn modelId="{B91AFB12-B0F0-3442-BD6A-84BCE9838B0B}" type="presParOf" srcId="{38ED8DE8-5AB2-D142-BC38-6CA62312DBF1}" destId="{19121722-3D34-9748-A676-ADC3E3357927}" srcOrd="0" destOrd="0" presId="urn:microsoft.com/office/officeart/2005/8/layout/hierarchy3"/>
    <dgm:cxn modelId="{6E27A3F3-62BA-744F-90F2-FB18F04574DC}" type="presParOf" srcId="{38ED8DE8-5AB2-D142-BC38-6CA62312DBF1}" destId="{676C06D8-CACA-2C47-B6C1-ABB4B9ECFAA5}" srcOrd="1" destOrd="0" presId="urn:microsoft.com/office/officeart/2005/8/layout/hierarchy3"/>
    <dgm:cxn modelId="{0FB61834-F32A-004F-9C48-08188A53DC12}" type="presParOf" srcId="{6E878B12-A471-314F-80A9-7653771E997F}" destId="{AF76289D-9516-2C43-B301-73B0FE3A85C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01FF9-34C9-4661-921B-8E9DB83AA9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F6717D-F134-4526-878C-3EB073FFF8FE}">
      <dgm:prSet/>
      <dgm:spPr/>
      <dgm:t>
        <a:bodyPr/>
        <a:lstStyle/>
        <a:p>
          <a:r>
            <a:rPr lang="en-US"/>
            <a:t>Literal Object</a:t>
          </a:r>
        </a:p>
      </dgm:t>
    </dgm:pt>
    <dgm:pt modelId="{43C5524A-A42A-4269-925A-D7F556793629}" type="parTrans" cxnId="{1E25449E-2A23-4F77-A3BE-6452F4A2145C}">
      <dgm:prSet/>
      <dgm:spPr/>
      <dgm:t>
        <a:bodyPr/>
        <a:lstStyle/>
        <a:p>
          <a:endParaRPr lang="en-US"/>
        </a:p>
      </dgm:t>
    </dgm:pt>
    <dgm:pt modelId="{5217C1CA-0FD9-468A-9BC9-70140A8F6236}" type="sibTrans" cxnId="{1E25449E-2A23-4F77-A3BE-6452F4A2145C}">
      <dgm:prSet/>
      <dgm:spPr/>
      <dgm:t>
        <a:bodyPr/>
        <a:lstStyle/>
        <a:p>
          <a:endParaRPr lang="en-US"/>
        </a:p>
      </dgm:t>
    </dgm:pt>
    <dgm:pt modelId="{8F89A5E4-B9B7-42AB-A206-417241180E23}">
      <dgm:prSet/>
      <dgm:spPr/>
      <dgm:t>
        <a:bodyPr/>
        <a:lstStyle/>
        <a:p>
          <a:r>
            <a:rPr lang="en-US"/>
            <a:t>Created object</a:t>
          </a:r>
        </a:p>
      </dgm:t>
    </dgm:pt>
    <dgm:pt modelId="{5C60940E-C86E-4EDA-8845-90C27A2258E8}" type="parTrans" cxnId="{9F2D2FB4-46E9-4DF8-8846-692E0866E63A}">
      <dgm:prSet/>
      <dgm:spPr/>
      <dgm:t>
        <a:bodyPr/>
        <a:lstStyle/>
        <a:p>
          <a:endParaRPr lang="en-US"/>
        </a:p>
      </dgm:t>
    </dgm:pt>
    <dgm:pt modelId="{7033BFA1-4B0C-49E1-B1AE-6D0EA4FDD182}" type="sibTrans" cxnId="{9F2D2FB4-46E9-4DF8-8846-692E0866E63A}">
      <dgm:prSet/>
      <dgm:spPr/>
      <dgm:t>
        <a:bodyPr/>
        <a:lstStyle/>
        <a:p>
          <a:endParaRPr lang="en-US"/>
        </a:p>
      </dgm:t>
    </dgm:pt>
    <dgm:pt modelId="{8479C567-CFB5-4BF1-945E-01F550C218CB}" type="pres">
      <dgm:prSet presAssocID="{E4701FF9-34C9-4661-921B-8E9DB83AA961}" presName="root" presStyleCnt="0">
        <dgm:presLayoutVars>
          <dgm:dir/>
          <dgm:resizeHandles val="exact"/>
        </dgm:presLayoutVars>
      </dgm:prSet>
      <dgm:spPr/>
    </dgm:pt>
    <dgm:pt modelId="{7D3A4E7A-D1F5-4CCC-B234-FE3155AFCA12}" type="pres">
      <dgm:prSet presAssocID="{F5F6717D-F134-4526-878C-3EB073FFF8FE}" presName="compNode" presStyleCnt="0"/>
      <dgm:spPr/>
    </dgm:pt>
    <dgm:pt modelId="{CF267CAF-F78B-47BC-B7C1-6EBCB70354DA}" type="pres">
      <dgm:prSet presAssocID="{F5F6717D-F134-4526-878C-3EB073FFF8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F63604A-C7A6-4D6A-AC84-4870CC6202F5}" type="pres">
      <dgm:prSet presAssocID="{F5F6717D-F134-4526-878C-3EB073FFF8FE}" presName="spaceRect" presStyleCnt="0"/>
      <dgm:spPr/>
    </dgm:pt>
    <dgm:pt modelId="{D012CB60-3335-49BA-8685-CF68E64DD358}" type="pres">
      <dgm:prSet presAssocID="{F5F6717D-F134-4526-878C-3EB073FFF8FE}" presName="textRect" presStyleLbl="revTx" presStyleIdx="0" presStyleCnt="2">
        <dgm:presLayoutVars>
          <dgm:chMax val="1"/>
          <dgm:chPref val="1"/>
        </dgm:presLayoutVars>
      </dgm:prSet>
      <dgm:spPr/>
    </dgm:pt>
    <dgm:pt modelId="{D658AF5A-0350-45EE-B0F2-C25064811F25}" type="pres">
      <dgm:prSet presAssocID="{5217C1CA-0FD9-468A-9BC9-70140A8F6236}" presName="sibTrans" presStyleCnt="0"/>
      <dgm:spPr/>
    </dgm:pt>
    <dgm:pt modelId="{26E474F9-A0E5-4466-9E4F-086CF0B66461}" type="pres">
      <dgm:prSet presAssocID="{8F89A5E4-B9B7-42AB-A206-417241180E23}" presName="compNode" presStyleCnt="0"/>
      <dgm:spPr/>
    </dgm:pt>
    <dgm:pt modelId="{9A83759B-249F-4A3F-B62A-E2BF8A6CF798}" type="pres">
      <dgm:prSet presAssocID="{8F89A5E4-B9B7-42AB-A206-417241180E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59517A-84D7-4A73-BBF9-919EF8CF5F10}" type="pres">
      <dgm:prSet presAssocID="{8F89A5E4-B9B7-42AB-A206-417241180E23}" presName="spaceRect" presStyleCnt="0"/>
      <dgm:spPr/>
    </dgm:pt>
    <dgm:pt modelId="{7ADD7A99-ECC1-4BCC-8128-BD206E308B10}" type="pres">
      <dgm:prSet presAssocID="{8F89A5E4-B9B7-42AB-A206-417241180E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A76467-9A9A-41FF-9CEA-B2800B54E2BD}" type="presOf" srcId="{E4701FF9-34C9-4661-921B-8E9DB83AA961}" destId="{8479C567-CFB5-4BF1-945E-01F550C218CB}" srcOrd="0" destOrd="0" presId="urn:microsoft.com/office/officeart/2018/2/layout/IconLabelList"/>
    <dgm:cxn modelId="{9BB73F8B-F1E1-4471-8973-29C9BB5EBC3A}" type="presOf" srcId="{8F89A5E4-B9B7-42AB-A206-417241180E23}" destId="{7ADD7A99-ECC1-4BCC-8128-BD206E308B10}" srcOrd="0" destOrd="0" presId="urn:microsoft.com/office/officeart/2018/2/layout/IconLabelList"/>
    <dgm:cxn modelId="{1E25449E-2A23-4F77-A3BE-6452F4A2145C}" srcId="{E4701FF9-34C9-4661-921B-8E9DB83AA961}" destId="{F5F6717D-F134-4526-878C-3EB073FFF8FE}" srcOrd="0" destOrd="0" parTransId="{43C5524A-A42A-4269-925A-D7F556793629}" sibTransId="{5217C1CA-0FD9-468A-9BC9-70140A8F6236}"/>
    <dgm:cxn modelId="{6E51FFA3-300F-4F09-AE0E-9C0E15FD9A63}" type="presOf" srcId="{F5F6717D-F134-4526-878C-3EB073FFF8FE}" destId="{D012CB60-3335-49BA-8685-CF68E64DD358}" srcOrd="0" destOrd="0" presId="urn:microsoft.com/office/officeart/2018/2/layout/IconLabelList"/>
    <dgm:cxn modelId="{9F2D2FB4-46E9-4DF8-8846-692E0866E63A}" srcId="{E4701FF9-34C9-4661-921B-8E9DB83AA961}" destId="{8F89A5E4-B9B7-42AB-A206-417241180E23}" srcOrd="1" destOrd="0" parTransId="{5C60940E-C86E-4EDA-8845-90C27A2258E8}" sibTransId="{7033BFA1-4B0C-49E1-B1AE-6D0EA4FDD182}"/>
    <dgm:cxn modelId="{549D4630-092E-472C-8891-E8C930A582C9}" type="presParOf" srcId="{8479C567-CFB5-4BF1-945E-01F550C218CB}" destId="{7D3A4E7A-D1F5-4CCC-B234-FE3155AFCA12}" srcOrd="0" destOrd="0" presId="urn:microsoft.com/office/officeart/2018/2/layout/IconLabelList"/>
    <dgm:cxn modelId="{B3894B4A-1968-4C14-A66F-7F760078648D}" type="presParOf" srcId="{7D3A4E7A-D1F5-4CCC-B234-FE3155AFCA12}" destId="{CF267CAF-F78B-47BC-B7C1-6EBCB70354DA}" srcOrd="0" destOrd="0" presId="urn:microsoft.com/office/officeart/2018/2/layout/IconLabelList"/>
    <dgm:cxn modelId="{579E7095-4E82-4A4C-B4F4-68FFBEB31ADC}" type="presParOf" srcId="{7D3A4E7A-D1F5-4CCC-B234-FE3155AFCA12}" destId="{8F63604A-C7A6-4D6A-AC84-4870CC6202F5}" srcOrd="1" destOrd="0" presId="urn:microsoft.com/office/officeart/2018/2/layout/IconLabelList"/>
    <dgm:cxn modelId="{EE4DA013-4269-4269-96B2-9D15FA45CBF0}" type="presParOf" srcId="{7D3A4E7A-D1F5-4CCC-B234-FE3155AFCA12}" destId="{D012CB60-3335-49BA-8685-CF68E64DD358}" srcOrd="2" destOrd="0" presId="urn:microsoft.com/office/officeart/2018/2/layout/IconLabelList"/>
    <dgm:cxn modelId="{7B67A71E-7FB1-4CCF-8853-5CC0534EFF9F}" type="presParOf" srcId="{8479C567-CFB5-4BF1-945E-01F550C218CB}" destId="{D658AF5A-0350-45EE-B0F2-C25064811F25}" srcOrd="1" destOrd="0" presId="urn:microsoft.com/office/officeart/2018/2/layout/IconLabelList"/>
    <dgm:cxn modelId="{C96B73F5-351C-4451-B753-4BD7D8F4EB32}" type="presParOf" srcId="{8479C567-CFB5-4BF1-945E-01F550C218CB}" destId="{26E474F9-A0E5-4466-9E4F-086CF0B66461}" srcOrd="2" destOrd="0" presId="urn:microsoft.com/office/officeart/2018/2/layout/IconLabelList"/>
    <dgm:cxn modelId="{CBE15DFE-1610-475D-94C2-BA32A1E933FD}" type="presParOf" srcId="{26E474F9-A0E5-4466-9E4F-086CF0B66461}" destId="{9A83759B-249F-4A3F-B62A-E2BF8A6CF798}" srcOrd="0" destOrd="0" presId="urn:microsoft.com/office/officeart/2018/2/layout/IconLabelList"/>
    <dgm:cxn modelId="{85347366-991C-4A47-8237-A586E366ED98}" type="presParOf" srcId="{26E474F9-A0E5-4466-9E4F-086CF0B66461}" destId="{B359517A-84D7-4A73-BBF9-919EF8CF5F10}" srcOrd="1" destOrd="0" presId="urn:microsoft.com/office/officeart/2018/2/layout/IconLabelList"/>
    <dgm:cxn modelId="{C14C1E65-6499-47EA-B0EB-A0296A7FB6AD}" type="presParOf" srcId="{26E474F9-A0E5-4466-9E4F-086CF0B66461}" destId="{7ADD7A99-ECC1-4BCC-8128-BD206E308B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01DBB-EAAA-490D-9E7F-E21D95FDAF23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27D4A8-FB86-49ED-AF84-D18BB866035C}">
      <dgm:prSet/>
      <dgm:spPr/>
      <dgm:t>
        <a:bodyPr/>
        <a:lstStyle/>
        <a:p>
          <a:r>
            <a:rPr lang="en-US"/>
            <a:t>Dot</a:t>
          </a:r>
        </a:p>
        <a:p>
          <a:r>
            <a:rPr lang="en-US"/>
            <a:t>Object.property</a:t>
          </a:r>
        </a:p>
      </dgm:t>
    </dgm:pt>
    <dgm:pt modelId="{27227C6E-7C9E-432A-9CC2-12932D2AF9DB}" type="parTrans" cxnId="{5395E65A-9EAA-4855-BEFF-C1489D2C44E3}">
      <dgm:prSet/>
      <dgm:spPr/>
      <dgm:t>
        <a:bodyPr/>
        <a:lstStyle/>
        <a:p>
          <a:endParaRPr lang="en-US"/>
        </a:p>
      </dgm:t>
    </dgm:pt>
    <dgm:pt modelId="{CFDE2414-0294-432F-979A-6AA92FC14A07}" type="sibTrans" cxnId="{5395E65A-9EAA-4855-BEFF-C1489D2C44E3}">
      <dgm:prSet/>
      <dgm:spPr/>
      <dgm:t>
        <a:bodyPr/>
        <a:lstStyle/>
        <a:p>
          <a:endParaRPr lang="en-US"/>
        </a:p>
      </dgm:t>
    </dgm:pt>
    <dgm:pt modelId="{B3A48F5C-17BB-4495-8242-59B66191D8B5}">
      <dgm:prSet/>
      <dgm:spPr/>
      <dgm:t>
        <a:bodyPr/>
        <a:lstStyle/>
        <a:p>
          <a:r>
            <a:rPr lang="en-US"/>
            <a:t>Array</a:t>
          </a:r>
        </a:p>
        <a:p>
          <a:r>
            <a:rPr lang="en-US"/>
            <a:t>Object[‘property’]</a:t>
          </a:r>
        </a:p>
      </dgm:t>
    </dgm:pt>
    <dgm:pt modelId="{DEB92E16-AFB8-489E-845B-BDB9B5AB50EA}" type="parTrans" cxnId="{FF0A9C50-1AA4-4F2D-BFE9-AA0B2886A38D}">
      <dgm:prSet/>
      <dgm:spPr/>
      <dgm:t>
        <a:bodyPr/>
        <a:lstStyle/>
        <a:p>
          <a:endParaRPr lang="en-US"/>
        </a:p>
      </dgm:t>
    </dgm:pt>
    <dgm:pt modelId="{BDCD5FF1-BE3A-4A55-8A90-97C0D47D4805}" type="sibTrans" cxnId="{FF0A9C50-1AA4-4F2D-BFE9-AA0B2886A38D}">
      <dgm:prSet/>
      <dgm:spPr/>
      <dgm:t>
        <a:bodyPr/>
        <a:lstStyle/>
        <a:p>
          <a:endParaRPr lang="en-US"/>
        </a:p>
      </dgm:t>
    </dgm:pt>
    <dgm:pt modelId="{43D0EFBA-56F5-6A42-A43A-675563DAA546}" type="pres">
      <dgm:prSet presAssocID="{ABD01DBB-EAAA-490D-9E7F-E21D95FDAF23}" presName="Name0" presStyleCnt="0">
        <dgm:presLayoutVars>
          <dgm:dir/>
          <dgm:animLvl val="lvl"/>
          <dgm:resizeHandles val="exact"/>
        </dgm:presLayoutVars>
      </dgm:prSet>
      <dgm:spPr/>
    </dgm:pt>
    <dgm:pt modelId="{CC297790-4F25-B947-9BE7-42A30B65720A}" type="pres">
      <dgm:prSet presAssocID="{5E27D4A8-FB86-49ED-AF84-D18BB866035C}" presName="linNode" presStyleCnt="0"/>
      <dgm:spPr/>
    </dgm:pt>
    <dgm:pt modelId="{49C98FF6-84EA-F14A-94BB-DAD3F41B69A4}" type="pres">
      <dgm:prSet presAssocID="{5E27D4A8-FB86-49ED-AF84-D18BB8660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F91A206-83B8-F34C-840F-BEF8B1E1F532}" type="pres">
      <dgm:prSet presAssocID="{CFDE2414-0294-432F-979A-6AA92FC14A07}" presName="sp" presStyleCnt="0"/>
      <dgm:spPr/>
    </dgm:pt>
    <dgm:pt modelId="{D1035C74-99E5-7C42-B2E3-1F8F1C7E3D77}" type="pres">
      <dgm:prSet presAssocID="{B3A48F5C-17BB-4495-8242-59B66191D8B5}" presName="linNode" presStyleCnt="0"/>
      <dgm:spPr/>
    </dgm:pt>
    <dgm:pt modelId="{EC6CEB2B-A146-D546-AFDB-601252E74E38}" type="pres">
      <dgm:prSet presAssocID="{B3A48F5C-17BB-4495-8242-59B66191D8B5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3F5EC29-3B30-4442-B30C-DB62B93FDFA4}" type="presOf" srcId="{5E27D4A8-FB86-49ED-AF84-D18BB866035C}" destId="{49C98FF6-84EA-F14A-94BB-DAD3F41B69A4}" srcOrd="0" destOrd="0" presId="urn:microsoft.com/office/officeart/2005/8/layout/vList5"/>
    <dgm:cxn modelId="{FF0A9C50-1AA4-4F2D-BFE9-AA0B2886A38D}" srcId="{ABD01DBB-EAAA-490D-9E7F-E21D95FDAF23}" destId="{B3A48F5C-17BB-4495-8242-59B66191D8B5}" srcOrd="1" destOrd="0" parTransId="{DEB92E16-AFB8-489E-845B-BDB9B5AB50EA}" sibTransId="{BDCD5FF1-BE3A-4A55-8A90-97C0D47D4805}"/>
    <dgm:cxn modelId="{5395E65A-9EAA-4855-BEFF-C1489D2C44E3}" srcId="{ABD01DBB-EAAA-490D-9E7F-E21D95FDAF23}" destId="{5E27D4A8-FB86-49ED-AF84-D18BB866035C}" srcOrd="0" destOrd="0" parTransId="{27227C6E-7C9E-432A-9CC2-12932D2AF9DB}" sibTransId="{CFDE2414-0294-432F-979A-6AA92FC14A07}"/>
    <dgm:cxn modelId="{E50C588B-6311-8748-9CA5-B4D50281190B}" type="presOf" srcId="{ABD01DBB-EAAA-490D-9E7F-E21D95FDAF23}" destId="{43D0EFBA-56F5-6A42-A43A-675563DAA546}" srcOrd="0" destOrd="0" presId="urn:microsoft.com/office/officeart/2005/8/layout/vList5"/>
    <dgm:cxn modelId="{5D890EBE-89CD-A64A-B0A3-BF50A535069F}" type="presOf" srcId="{B3A48F5C-17BB-4495-8242-59B66191D8B5}" destId="{EC6CEB2B-A146-D546-AFDB-601252E74E38}" srcOrd="0" destOrd="0" presId="urn:microsoft.com/office/officeart/2005/8/layout/vList5"/>
    <dgm:cxn modelId="{ABCE2FE3-C96F-DA48-B2B7-7C6F1B707958}" type="presParOf" srcId="{43D0EFBA-56F5-6A42-A43A-675563DAA546}" destId="{CC297790-4F25-B947-9BE7-42A30B65720A}" srcOrd="0" destOrd="0" presId="urn:microsoft.com/office/officeart/2005/8/layout/vList5"/>
    <dgm:cxn modelId="{02BF0828-80E6-CD47-8971-B03553A62410}" type="presParOf" srcId="{CC297790-4F25-B947-9BE7-42A30B65720A}" destId="{49C98FF6-84EA-F14A-94BB-DAD3F41B69A4}" srcOrd="0" destOrd="0" presId="urn:microsoft.com/office/officeart/2005/8/layout/vList5"/>
    <dgm:cxn modelId="{2F930F00-9D35-A84F-AD77-1DC6AFD2D7DA}" type="presParOf" srcId="{43D0EFBA-56F5-6A42-A43A-675563DAA546}" destId="{6F91A206-83B8-F34C-840F-BEF8B1E1F532}" srcOrd="1" destOrd="0" presId="urn:microsoft.com/office/officeart/2005/8/layout/vList5"/>
    <dgm:cxn modelId="{2371BD32-4EF1-3649-AC9E-DC4CCAD305D4}" type="presParOf" srcId="{43D0EFBA-56F5-6A42-A43A-675563DAA546}" destId="{D1035C74-99E5-7C42-B2E3-1F8F1C7E3D77}" srcOrd="2" destOrd="0" presId="urn:microsoft.com/office/officeart/2005/8/layout/vList5"/>
    <dgm:cxn modelId="{D254B4BD-4483-B842-92CC-B546DE460EDC}" type="presParOf" srcId="{D1035C74-99E5-7C42-B2E3-1F8F1C7E3D77}" destId="{EC6CEB2B-A146-D546-AFDB-601252E74E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402408-4206-4F53-A4D7-65E9E9D9BA9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2EF788-74C2-4C0B-BFF9-6FE46F8C407F}">
      <dgm:prSet/>
      <dgm:spPr/>
      <dgm:t>
        <a:bodyPr/>
        <a:lstStyle/>
        <a:p>
          <a:r>
            <a:rPr lang="en-US" dirty="0"/>
            <a:t>In case, there are </a:t>
          </a:r>
          <a:r>
            <a:rPr lang="en-US" dirty="0">
              <a:solidFill>
                <a:srgbClr val="FFC000"/>
              </a:solidFill>
            </a:rPr>
            <a:t>more than one type of binding</a:t>
          </a:r>
          <a:r>
            <a:rPr lang="en-US" dirty="0"/>
            <a:t>, how “this” will be determined?</a:t>
          </a:r>
        </a:p>
      </dgm:t>
    </dgm:pt>
    <dgm:pt modelId="{1D7F19DF-F3F5-48B0-9DDE-8C7052F7BC39}" type="parTrans" cxnId="{7FC0E2A5-830F-4E7E-8403-75E251BE0E1E}">
      <dgm:prSet/>
      <dgm:spPr/>
      <dgm:t>
        <a:bodyPr/>
        <a:lstStyle/>
        <a:p>
          <a:endParaRPr lang="en-US"/>
        </a:p>
      </dgm:t>
    </dgm:pt>
    <dgm:pt modelId="{1079A517-200D-430B-84A2-207086F3BCCD}" type="sibTrans" cxnId="{7FC0E2A5-830F-4E7E-8403-75E251BE0E1E}">
      <dgm:prSet/>
      <dgm:spPr/>
      <dgm:t>
        <a:bodyPr/>
        <a:lstStyle/>
        <a:p>
          <a:endParaRPr lang="en-US"/>
        </a:p>
      </dgm:t>
    </dgm:pt>
    <dgm:pt modelId="{911BB0EE-6361-4BC8-BB7F-7454B4C06FC8}">
      <dgm:prSet/>
      <dgm:spPr/>
      <dgm:t>
        <a:bodyPr/>
        <a:lstStyle/>
        <a:p>
          <a:r>
            <a:rPr lang="en-US" dirty="0"/>
            <a:t>1. New binding</a:t>
          </a:r>
        </a:p>
      </dgm:t>
    </dgm:pt>
    <dgm:pt modelId="{1E71B6D6-3357-4351-A9BD-DEC3CEE08766}" type="parTrans" cxnId="{E7DB0EF7-3B22-4631-80C0-EBE8F1639E86}">
      <dgm:prSet/>
      <dgm:spPr/>
      <dgm:t>
        <a:bodyPr/>
        <a:lstStyle/>
        <a:p>
          <a:endParaRPr lang="en-US"/>
        </a:p>
      </dgm:t>
    </dgm:pt>
    <dgm:pt modelId="{BAF2FC50-121C-42B3-8687-64BCB232395F}" type="sibTrans" cxnId="{E7DB0EF7-3B22-4631-80C0-EBE8F1639E86}">
      <dgm:prSet/>
      <dgm:spPr/>
      <dgm:t>
        <a:bodyPr/>
        <a:lstStyle/>
        <a:p>
          <a:endParaRPr lang="en-US"/>
        </a:p>
      </dgm:t>
    </dgm:pt>
    <dgm:pt modelId="{B1404F88-336B-48EB-8BA7-ECEDB9AA3E89}">
      <dgm:prSet/>
      <dgm:spPr/>
      <dgm:t>
        <a:bodyPr/>
        <a:lstStyle/>
        <a:p>
          <a:r>
            <a:rPr lang="en-US" dirty="0"/>
            <a:t>2. Explicit Binding</a:t>
          </a:r>
        </a:p>
      </dgm:t>
    </dgm:pt>
    <dgm:pt modelId="{2E445C7A-53C1-4945-AF01-4D9B3EBA4EFE}" type="parTrans" cxnId="{40BFC9AF-D704-4E56-89AE-24D2120C4883}">
      <dgm:prSet/>
      <dgm:spPr/>
      <dgm:t>
        <a:bodyPr/>
        <a:lstStyle/>
        <a:p>
          <a:endParaRPr lang="en-US"/>
        </a:p>
      </dgm:t>
    </dgm:pt>
    <dgm:pt modelId="{562073E4-24C0-42D6-BB8F-A140B0ABFC84}" type="sibTrans" cxnId="{40BFC9AF-D704-4E56-89AE-24D2120C4883}">
      <dgm:prSet/>
      <dgm:spPr/>
      <dgm:t>
        <a:bodyPr/>
        <a:lstStyle/>
        <a:p>
          <a:endParaRPr lang="en-US"/>
        </a:p>
      </dgm:t>
    </dgm:pt>
    <dgm:pt modelId="{FFC088FE-B407-4F60-8F6D-F50A6FAED48A}">
      <dgm:prSet/>
      <dgm:spPr/>
      <dgm:t>
        <a:bodyPr/>
        <a:lstStyle/>
        <a:p>
          <a:r>
            <a:rPr lang="en-US" dirty="0"/>
            <a:t>3. Implicit Binding</a:t>
          </a:r>
        </a:p>
      </dgm:t>
    </dgm:pt>
    <dgm:pt modelId="{FC2AC3C0-96A4-4DF2-A9F6-6DA2B0260C66}" type="parTrans" cxnId="{EC77C010-C47E-4F5D-9261-69FED792AB11}">
      <dgm:prSet/>
      <dgm:spPr/>
      <dgm:t>
        <a:bodyPr/>
        <a:lstStyle/>
        <a:p>
          <a:endParaRPr lang="en-US"/>
        </a:p>
      </dgm:t>
    </dgm:pt>
    <dgm:pt modelId="{C8BDDDA7-359C-4B1F-8998-13EE40EAB2C1}" type="sibTrans" cxnId="{EC77C010-C47E-4F5D-9261-69FED792AB11}">
      <dgm:prSet/>
      <dgm:spPr/>
      <dgm:t>
        <a:bodyPr/>
        <a:lstStyle/>
        <a:p>
          <a:endParaRPr lang="en-US"/>
        </a:p>
      </dgm:t>
    </dgm:pt>
    <dgm:pt modelId="{849FF94C-3187-40D4-B812-5564BC03A7C6}">
      <dgm:prSet/>
      <dgm:spPr/>
      <dgm:t>
        <a:bodyPr/>
        <a:lstStyle/>
        <a:p>
          <a:r>
            <a:rPr lang="en-US" dirty="0"/>
            <a:t>4. Default binding</a:t>
          </a:r>
        </a:p>
      </dgm:t>
    </dgm:pt>
    <dgm:pt modelId="{E90E3511-F861-4D91-A0B0-FF37E789B13F}" type="parTrans" cxnId="{1A79E392-EFA0-4B61-9674-57D5E07B9961}">
      <dgm:prSet/>
      <dgm:spPr/>
      <dgm:t>
        <a:bodyPr/>
        <a:lstStyle/>
        <a:p>
          <a:endParaRPr lang="en-US"/>
        </a:p>
      </dgm:t>
    </dgm:pt>
    <dgm:pt modelId="{7FE8BC4E-3C87-4023-8007-C2EF82DA42EF}" type="sibTrans" cxnId="{1A79E392-EFA0-4B61-9674-57D5E07B9961}">
      <dgm:prSet/>
      <dgm:spPr/>
      <dgm:t>
        <a:bodyPr/>
        <a:lstStyle/>
        <a:p>
          <a:endParaRPr lang="en-US"/>
        </a:p>
      </dgm:t>
    </dgm:pt>
    <dgm:pt modelId="{D0C6D955-71FD-7246-ABFB-6290AA8D8477}" type="pres">
      <dgm:prSet presAssocID="{50402408-4206-4F53-A4D7-65E9E9D9BA95}" presName="vert0" presStyleCnt="0">
        <dgm:presLayoutVars>
          <dgm:dir/>
          <dgm:animOne val="branch"/>
          <dgm:animLvl val="lvl"/>
        </dgm:presLayoutVars>
      </dgm:prSet>
      <dgm:spPr/>
    </dgm:pt>
    <dgm:pt modelId="{5BDEDA1A-F791-F24B-A7AE-D0F5CD42C5DE}" type="pres">
      <dgm:prSet presAssocID="{CE2EF788-74C2-4C0B-BFF9-6FE46F8C407F}" presName="thickLine" presStyleLbl="alignNode1" presStyleIdx="0" presStyleCnt="1"/>
      <dgm:spPr/>
    </dgm:pt>
    <dgm:pt modelId="{4CED082D-9165-0648-ADEA-31386C33EEFF}" type="pres">
      <dgm:prSet presAssocID="{CE2EF788-74C2-4C0B-BFF9-6FE46F8C407F}" presName="horz1" presStyleCnt="0"/>
      <dgm:spPr/>
    </dgm:pt>
    <dgm:pt modelId="{D946DA57-663F-6C46-8361-03C4D70457CA}" type="pres">
      <dgm:prSet presAssocID="{CE2EF788-74C2-4C0B-BFF9-6FE46F8C407F}" presName="tx1" presStyleLbl="revTx" presStyleIdx="0" presStyleCnt="5"/>
      <dgm:spPr/>
    </dgm:pt>
    <dgm:pt modelId="{8F9D094B-6614-C544-BB9B-9BF2DCEA2067}" type="pres">
      <dgm:prSet presAssocID="{CE2EF788-74C2-4C0B-BFF9-6FE46F8C407F}" presName="vert1" presStyleCnt="0"/>
      <dgm:spPr/>
    </dgm:pt>
    <dgm:pt modelId="{64F59FC5-50AB-B046-A2B5-4D2483693742}" type="pres">
      <dgm:prSet presAssocID="{911BB0EE-6361-4BC8-BB7F-7454B4C06FC8}" presName="vertSpace2a" presStyleCnt="0"/>
      <dgm:spPr/>
    </dgm:pt>
    <dgm:pt modelId="{A6B6E370-B0BF-2042-A580-579E55049389}" type="pres">
      <dgm:prSet presAssocID="{911BB0EE-6361-4BC8-BB7F-7454B4C06FC8}" presName="horz2" presStyleCnt="0"/>
      <dgm:spPr/>
    </dgm:pt>
    <dgm:pt modelId="{C2CD369B-F664-F549-9341-2BDB346F4A59}" type="pres">
      <dgm:prSet presAssocID="{911BB0EE-6361-4BC8-BB7F-7454B4C06FC8}" presName="horzSpace2" presStyleCnt="0"/>
      <dgm:spPr/>
    </dgm:pt>
    <dgm:pt modelId="{57E2C83D-7E31-7D49-9081-0DA5F6BFA33E}" type="pres">
      <dgm:prSet presAssocID="{911BB0EE-6361-4BC8-BB7F-7454B4C06FC8}" presName="tx2" presStyleLbl="revTx" presStyleIdx="1" presStyleCnt="5"/>
      <dgm:spPr/>
    </dgm:pt>
    <dgm:pt modelId="{128E05E9-B606-1844-9429-5106528D2F61}" type="pres">
      <dgm:prSet presAssocID="{911BB0EE-6361-4BC8-BB7F-7454B4C06FC8}" presName="vert2" presStyleCnt="0"/>
      <dgm:spPr/>
    </dgm:pt>
    <dgm:pt modelId="{387035AC-3525-284C-9277-50C493A4D91F}" type="pres">
      <dgm:prSet presAssocID="{911BB0EE-6361-4BC8-BB7F-7454B4C06FC8}" presName="thinLine2b" presStyleLbl="callout" presStyleIdx="0" presStyleCnt="4"/>
      <dgm:spPr/>
    </dgm:pt>
    <dgm:pt modelId="{06012A7B-D4FA-8C48-9636-06AC4056699D}" type="pres">
      <dgm:prSet presAssocID="{911BB0EE-6361-4BC8-BB7F-7454B4C06FC8}" presName="vertSpace2b" presStyleCnt="0"/>
      <dgm:spPr/>
    </dgm:pt>
    <dgm:pt modelId="{653BD33C-4233-ED4A-89F6-A99F974A5F22}" type="pres">
      <dgm:prSet presAssocID="{B1404F88-336B-48EB-8BA7-ECEDB9AA3E89}" presName="horz2" presStyleCnt="0"/>
      <dgm:spPr/>
    </dgm:pt>
    <dgm:pt modelId="{C93621F9-02BB-104E-AF31-B533B85A9EA9}" type="pres">
      <dgm:prSet presAssocID="{B1404F88-336B-48EB-8BA7-ECEDB9AA3E89}" presName="horzSpace2" presStyleCnt="0"/>
      <dgm:spPr/>
    </dgm:pt>
    <dgm:pt modelId="{BD6B143C-5A1D-604C-89C5-20441477F261}" type="pres">
      <dgm:prSet presAssocID="{B1404F88-336B-48EB-8BA7-ECEDB9AA3E89}" presName="tx2" presStyleLbl="revTx" presStyleIdx="2" presStyleCnt="5"/>
      <dgm:spPr/>
    </dgm:pt>
    <dgm:pt modelId="{B60677D2-6236-0245-B16D-0A31A9C3DAB8}" type="pres">
      <dgm:prSet presAssocID="{B1404F88-336B-48EB-8BA7-ECEDB9AA3E89}" presName="vert2" presStyleCnt="0"/>
      <dgm:spPr/>
    </dgm:pt>
    <dgm:pt modelId="{1A8D244D-4223-3C41-95B7-48DA91879406}" type="pres">
      <dgm:prSet presAssocID="{B1404F88-336B-48EB-8BA7-ECEDB9AA3E89}" presName="thinLine2b" presStyleLbl="callout" presStyleIdx="1" presStyleCnt="4"/>
      <dgm:spPr/>
    </dgm:pt>
    <dgm:pt modelId="{07169864-94E5-D74E-9A2C-31968E1E0E3C}" type="pres">
      <dgm:prSet presAssocID="{B1404F88-336B-48EB-8BA7-ECEDB9AA3E89}" presName="vertSpace2b" presStyleCnt="0"/>
      <dgm:spPr/>
    </dgm:pt>
    <dgm:pt modelId="{95824200-38F6-1C44-B117-3EDF4C76B476}" type="pres">
      <dgm:prSet presAssocID="{FFC088FE-B407-4F60-8F6D-F50A6FAED48A}" presName="horz2" presStyleCnt="0"/>
      <dgm:spPr/>
    </dgm:pt>
    <dgm:pt modelId="{5A1B52D1-D43E-2F42-9D9B-0A934EE38D23}" type="pres">
      <dgm:prSet presAssocID="{FFC088FE-B407-4F60-8F6D-F50A6FAED48A}" presName="horzSpace2" presStyleCnt="0"/>
      <dgm:spPr/>
    </dgm:pt>
    <dgm:pt modelId="{B42D8180-4361-0E43-ADF8-21A8E565DC3F}" type="pres">
      <dgm:prSet presAssocID="{FFC088FE-B407-4F60-8F6D-F50A6FAED48A}" presName="tx2" presStyleLbl="revTx" presStyleIdx="3" presStyleCnt="5"/>
      <dgm:spPr/>
    </dgm:pt>
    <dgm:pt modelId="{A0737EE1-2E06-E741-BAA2-8767CBF64C96}" type="pres">
      <dgm:prSet presAssocID="{FFC088FE-B407-4F60-8F6D-F50A6FAED48A}" presName="vert2" presStyleCnt="0"/>
      <dgm:spPr/>
    </dgm:pt>
    <dgm:pt modelId="{0785F5E3-A75E-2F44-9186-081B28E818FB}" type="pres">
      <dgm:prSet presAssocID="{FFC088FE-B407-4F60-8F6D-F50A6FAED48A}" presName="thinLine2b" presStyleLbl="callout" presStyleIdx="2" presStyleCnt="4"/>
      <dgm:spPr/>
    </dgm:pt>
    <dgm:pt modelId="{FAE9306B-98E7-C341-AE2D-1EC1248A53F0}" type="pres">
      <dgm:prSet presAssocID="{FFC088FE-B407-4F60-8F6D-F50A6FAED48A}" presName="vertSpace2b" presStyleCnt="0"/>
      <dgm:spPr/>
    </dgm:pt>
    <dgm:pt modelId="{C91BAB71-7610-534F-BC7D-120B85186DD6}" type="pres">
      <dgm:prSet presAssocID="{849FF94C-3187-40D4-B812-5564BC03A7C6}" presName="horz2" presStyleCnt="0"/>
      <dgm:spPr/>
    </dgm:pt>
    <dgm:pt modelId="{E3B62CE6-C057-614A-90FF-7C75603F19B6}" type="pres">
      <dgm:prSet presAssocID="{849FF94C-3187-40D4-B812-5564BC03A7C6}" presName="horzSpace2" presStyleCnt="0"/>
      <dgm:spPr/>
    </dgm:pt>
    <dgm:pt modelId="{57299AB6-6458-AE45-9389-F83A7E54450D}" type="pres">
      <dgm:prSet presAssocID="{849FF94C-3187-40D4-B812-5564BC03A7C6}" presName="tx2" presStyleLbl="revTx" presStyleIdx="4" presStyleCnt="5"/>
      <dgm:spPr/>
    </dgm:pt>
    <dgm:pt modelId="{DE8099CB-7CF5-4246-A2DC-BE521183D5D7}" type="pres">
      <dgm:prSet presAssocID="{849FF94C-3187-40D4-B812-5564BC03A7C6}" presName="vert2" presStyleCnt="0"/>
      <dgm:spPr/>
    </dgm:pt>
    <dgm:pt modelId="{86BA787F-184E-D048-9C7E-4506BEC8B6A4}" type="pres">
      <dgm:prSet presAssocID="{849FF94C-3187-40D4-B812-5564BC03A7C6}" presName="thinLine2b" presStyleLbl="callout" presStyleIdx="3" presStyleCnt="4"/>
      <dgm:spPr/>
    </dgm:pt>
    <dgm:pt modelId="{47115188-2F59-6240-A1AD-C982B8776C9D}" type="pres">
      <dgm:prSet presAssocID="{849FF94C-3187-40D4-B812-5564BC03A7C6}" presName="vertSpace2b" presStyleCnt="0"/>
      <dgm:spPr/>
    </dgm:pt>
  </dgm:ptLst>
  <dgm:cxnLst>
    <dgm:cxn modelId="{EC77C010-C47E-4F5D-9261-69FED792AB11}" srcId="{CE2EF788-74C2-4C0B-BFF9-6FE46F8C407F}" destId="{FFC088FE-B407-4F60-8F6D-F50A6FAED48A}" srcOrd="2" destOrd="0" parTransId="{FC2AC3C0-96A4-4DF2-A9F6-6DA2B0260C66}" sibTransId="{C8BDDDA7-359C-4B1F-8998-13EE40EAB2C1}"/>
    <dgm:cxn modelId="{9FD0DE26-69D9-D142-A23D-834BD2D3D027}" type="presOf" srcId="{B1404F88-336B-48EB-8BA7-ECEDB9AA3E89}" destId="{BD6B143C-5A1D-604C-89C5-20441477F261}" srcOrd="0" destOrd="0" presId="urn:microsoft.com/office/officeart/2008/layout/LinedList"/>
    <dgm:cxn modelId="{C6CC6A5C-1AE6-3F4A-8976-83FD867F320E}" type="presOf" srcId="{50402408-4206-4F53-A4D7-65E9E9D9BA95}" destId="{D0C6D955-71FD-7246-ABFB-6290AA8D8477}" srcOrd="0" destOrd="0" presId="urn:microsoft.com/office/officeart/2008/layout/LinedList"/>
    <dgm:cxn modelId="{5BA9C690-1CEF-0F40-842B-AAB3E6126F08}" type="presOf" srcId="{849FF94C-3187-40D4-B812-5564BC03A7C6}" destId="{57299AB6-6458-AE45-9389-F83A7E54450D}" srcOrd="0" destOrd="0" presId="urn:microsoft.com/office/officeart/2008/layout/LinedList"/>
    <dgm:cxn modelId="{1A79E392-EFA0-4B61-9674-57D5E07B9961}" srcId="{CE2EF788-74C2-4C0B-BFF9-6FE46F8C407F}" destId="{849FF94C-3187-40D4-B812-5564BC03A7C6}" srcOrd="3" destOrd="0" parTransId="{E90E3511-F861-4D91-A0B0-FF37E789B13F}" sibTransId="{7FE8BC4E-3C87-4023-8007-C2EF82DA42EF}"/>
    <dgm:cxn modelId="{7FC0E2A5-830F-4E7E-8403-75E251BE0E1E}" srcId="{50402408-4206-4F53-A4D7-65E9E9D9BA95}" destId="{CE2EF788-74C2-4C0B-BFF9-6FE46F8C407F}" srcOrd="0" destOrd="0" parTransId="{1D7F19DF-F3F5-48B0-9DDE-8C7052F7BC39}" sibTransId="{1079A517-200D-430B-84A2-207086F3BCCD}"/>
    <dgm:cxn modelId="{40BFC9AF-D704-4E56-89AE-24D2120C4883}" srcId="{CE2EF788-74C2-4C0B-BFF9-6FE46F8C407F}" destId="{B1404F88-336B-48EB-8BA7-ECEDB9AA3E89}" srcOrd="1" destOrd="0" parTransId="{2E445C7A-53C1-4945-AF01-4D9B3EBA4EFE}" sibTransId="{562073E4-24C0-42D6-BB8F-A140B0ABFC84}"/>
    <dgm:cxn modelId="{EDFDBEBB-AAA0-0E4E-83AB-333FF66DDCFE}" type="presOf" srcId="{CE2EF788-74C2-4C0B-BFF9-6FE46F8C407F}" destId="{D946DA57-663F-6C46-8361-03C4D70457CA}" srcOrd="0" destOrd="0" presId="urn:microsoft.com/office/officeart/2008/layout/LinedList"/>
    <dgm:cxn modelId="{08A712D3-8D3F-844C-B9D7-2700FBAF1184}" type="presOf" srcId="{FFC088FE-B407-4F60-8F6D-F50A6FAED48A}" destId="{B42D8180-4361-0E43-ADF8-21A8E565DC3F}" srcOrd="0" destOrd="0" presId="urn:microsoft.com/office/officeart/2008/layout/LinedList"/>
    <dgm:cxn modelId="{14ECBEDF-62F9-9846-A590-3D19A312B5FA}" type="presOf" srcId="{911BB0EE-6361-4BC8-BB7F-7454B4C06FC8}" destId="{57E2C83D-7E31-7D49-9081-0DA5F6BFA33E}" srcOrd="0" destOrd="0" presId="urn:microsoft.com/office/officeart/2008/layout/LinedList"/>
    <dgm:cxn modelId="{E7DB0EF7-3B22-4631-80C0-EBE8F1639E86}" srcId="{CE2EF788-74C2-4C0B-BFF9-6FE46F8C407F}" destId="{911BB0EE-6361-4BC8-BB7F-7454B4C06FC8}" srcOrd="0" destOrd="0" parTransId="{1E71B6D6-3357-4351-A9BD-DEC3CEE08766}" sibTransId="{BAF2FC50-121C-42B3-8687-64BCB232395F}"/>
    <dgm:cxn modelId="{E581AA9A-40AF-564D-BF91-6F14D3C2487D}" type="presParOf" srcId="{D0C6D955-71FD-7246-ABFB-6290AA8D8477}" destId="{5BDEDA1A-F791-F24B-A7AE-D0F5CD42C5DE}" srcOrd="0" destOrd="0" presId="urn:microsoft.com/office/officeart/2008/layout/LinedList"/>
    <dgm:cxn modelId="{7AE255AD-8087-D24D-B81A-6A4C0946A199}" type="presParOf" srcId="{D0C6D955-71FD-7246-ABFB-6290AA8D8477}" destId="{4CED082D-9165-0648-ADEA-31386C33EEFF}" srcOrd="1" destOrd="0" presId="urn:microsoft.com/office/officeart/2008/layout/LinedList"/>
    <dgm:cxn modelId="{A6C9DD3F-2AF7-0A46-8C50-8B0476E7245E}" type="presParOf" srcId="{4CED082D-9165-0648-ADEA-31386C33EEFF}" destId="{D946DA57-663F-6C46-8361-03C4D70457CA}" srcOrd="0" destOrd="0" presId="urn:microsoft.com/office/officeart/2008/layout/LinedList"/>
    <dgm:cxn modelId="{6C5E4825-E810-8F45-9958-6790AFFF45AA}" type="presParOf" srcId="{4CED082D-9165-0648-ADEA-31386C33EEFF}" destId="{8F9D094B-6614-C544-BB9B-9BF2DCEA2067}" srcOrd="1" destOrd="0" presId="urn:microsoft.com/office/officeart/2008/layout/LinedList"/>
    <dgm:cxn modelId="{A8C867D9-FE49-324E-98FB-F8CE2267321C}" type="presParOf" srcId="{8F9D094B-6614-C544-BB9B-9BF2DCEA2067}" destId="{64F59FC5-50AB-B046-A2B5-4D2483693742}" srcOrd="0" destOrd="0" presId="urn:microsoft.com/office/officeart/2008/layout/LinedList"/>
    <dgm:cxn modelId="{36E2A80A-8C90-4845-B7AE-957F94AB2E85}" type="presParOf" srcId="{8F9D094B-6614-C544-BB9B-9BF2DCEA2067}" destId="{A6B6E370-B0BF-2042-A580-579E55049389}" srcOrd="1" destOrd="0" presId="urn:microsoft.com/office/officeart/2008/layout/LinedList"/>
    <dgm:cxn modelId="{6411C445-1B82-CF48-8992-464A84C84A1B}" type="presParOf" srcId="{A6B6E370-B0BF-2042-A580-579E55049389}" destId="{C2CD369B-F664-F549-9341-2BDB346F4A59}" srcOrd="0" destOrd="0" presId="urn:microsoft.com/office/officeart/2008/layout/LinedList"/>
    <dgm:cxn modelId="{5C5C14B9-61AB-BE4C-BB16-9C2491A563AF}" type="presParOf" srcId="{A6B6E370-B0BF-2042-A580-579E55049389}" destId="{57E2C83D-7E31-7D49-9081-0DA5F6BFA33E}" srcOrd="1" destOrd="0" presId="urn:microsoft.com/office/officeart/2008/layout/LinedList"/>
    <dgm:cxn modelId="{C9BA0E5B-C4B4-B346-A304-22CF2AF17C17}" type="presParOf" srcId="{A6B6E370-B0BF-2042-A580-579E55049389}" destId="{128E05E9-B606-1844-9429-5106528D2F61}" srcOrd="2" destOrd="0" presId="urn:microsoft.com/office/officeart/2008/layout/LinedList"/>
    <dgm:cxn modelId="{9DB62516-344A-694A-AC61-592A86AF4918}" type="presParOf" srcId="{8F9D094B-6614-C544-BB9B-9BF2DCEA2067}" destId="{387035AC-3525-284C-9277-50C493A4D91F}" srcOrd="2" destOrd="0" presId="urn:microsoft.com/office/officeart/2008/layout/LinedList"/>
    <dgm:cxn modelId="{5365A780-FDD5-6443-A112-15E39F964DBB}" type="presParOf" srcId="{8F9D094B-6614-C544-BB9B-9BF2DCEA2067}" destId="{06012A7B-D4FA-8C48-9636-06AC4056699D}" srcOrd="3" destOrd="0" presId="urn:microsoft.com/office/officeart/2008/layout/LinedList"/>
    <dgm:cxn modelId="{12E90EEC-F1C8-AB44-AE0E-99C3C60795E5}" type="presParOf" srcId="{8F9D094B-6614-C544-BB9B-9BF2DCEA2067}" destId="{653BD33C-4233-ED4A-89F6-A99F974A5F22}" srcOrd="4" destOrd="0" presId="urn:microsoft.com/office/officeart/2008/layout/LinedList"/>
    <dgm:cxn modelId="{D6F5B6FB-4150-6446-B472-5009B883AC1D}" type="presParOf" srcId="{653BD33C-4233-ED4A-89F6-A99F974A5F22}" destId="{C93621F9-02BB-104E-AF31-B533B85A9EA9}" srcOrd="0" destOrd="0" presId="urn:microsoft.com/office/officeart/2008/layout/LinedList"/>
    <dgm:cxn modelId="{D9F9FB8C-C081-A44E-BE3B-F22E31C2AF47}" type="presParOf" srcId="{653BD33C-4233-ED4A-89F6-A99F974A5F22}" destId="{BD6B143C-5A1D-604C-89C5-20441477F261}" srcOrd="1" destOrd="0" presId="urn:microsoft.com/office/officeart/2008/layout/LinedList"/>
    <dgm:cxn modelId="{EBF6411A-6252-9142-9DA3-95FFE8E2064F}" type="presParOf" srcId="{653BD33C-4233-ED4A-89F6-A99F974A5F22}" destId="{B60677D2-6236-0245-B16D-0A31A9C3DAB8}" srcOrd="2" destOrd="0" presId="urn:microsoft.com/office/officeart/2008/layout/LinedList"/>
    <dgm:cxn modelId="{347A2E35-EE3C-C44D-977A-5B4903BCA69E}" type="presParOf" srcId="{8F9D094B-6614-C544-BB9B-9BF2DCEA2067}" destId="{1A8D244D-4223-3C41-95B7-48DA91879406}" srcOrd="5" destOrd="0" presId="urn:microsoft.com/office/officeart/2008/layout/LinedList"/>
    <dgm:cxn modelId="{8633237A-6612-4C40-A46C-541B267BBD38}" type="presParOf" srcId="{8F9D094B-6614-C544-BB9B-9BF2DCEA2067}" destId="{07169864-94E5-D74E-9A2C-31968E1E0E3C}" srcOrd="6" destOrd="0" presId="urn:microsoft.com/office/officeart/2008/layout/LinedList"/>
    <dgm:cxn modelId="{5F3351EF-3EA4-CB40-9A80-DDDA1C85428F}" type="presParOf" srcId="{8F9D094B-6614-C544-BB9B-9BF2DCEA2067}" destId="{95824200-38F6-1C44-B117-3EDF4C76B476}" srcOrd="7" destOrd="0" presId="urn:microsoft.com/office/officeart/2008/layout/LinedList"/>
    <dgm:cxn modelId="{35D585C7-784A-474E-A3CD-2ED033CCC24F}" type="presParOf" srcId="{95824200-38F6-1C44-B117-3EDF4C76B476}" destId="{5A1B52D1-D43E-2F42-9D9B-0A934EE38D23}" srcOrd="0" destOrd="0" presId="urn:microsoft.com/office/officeart/2008/layout/LinedList"/>
    <dgm:cxn modelId="{7D0F2389-BE10-8742-820C-582A6AE85DE1}" type="presParOf" srcId="{95824200-38F6-1C44-B117-3EDF4C76B476}" destId="{B42D8180-4361-0E43-ADF8-21A8E565DC3F}" srcOrd="1" destOrd="0" presId="urn:microsoft.com/office/officeart/2008/layout/LinedList"/>
    <dgm:cxn modelId="{89AADCC1-0472-B345-9617-D04DE237899C}" type="presParOf" srcId="{95824200-38F6-1C44-B117-3EDF4C76B476}" destId="{A0737EE1-2E06-E741-BAA2-8767CBF64C96}" srcOrd="2" destOrd="0" presId="urn:microsoft.com/office/officeart/2008/layout/LinedList"/>
    <dgm:cxn modelId="{3C2E1BC2-F9BF-1A44-972C-C8A9EAC652D5}" type="presParOf" srcId="{8F9D094B-6614-C544-BB9B-9BF2DCEA2067}" destId="{0785F5E3-A75E-2F44-9186-081B28E818FB}" srcOrd="8" destOrd="0" presId="urn:microsoft.com/office/officeart/2008/layout/LinedList"/>
    <dgm:cxn modelId="{53E766DC-BC48-D642-A29E-130E3C49BC66}" type="presParOf" srcId="{8F9D094B-6614-C544-BB9B-9BF2DCEA2067}" destId="{FAE9306B-98E7-C341-AE2D-1EC1248A53F0}" srcOrd="9" destOrd="0" presId="urn:microsoft.com/office/officeart/2008/layout/LinedList"/>
    <dgm:cxn modelId="{C9E62579-7980-5C47-92EC-F6045BAFBE49}" type="presParOf" srcId="{8F9D094B-6614-C544-BB9B-9BF2DCEA2067}" destId="{C91BAB71-7610-534F-BC7D-120B85186DD6}" srcOrd="10" destOrd="0" presId="urn:microsoft.com/office/officeart/2008/layout/LinedList"/>
    <dgm:cxn modelId="{F3A67FF9-B30B-0E43-9792-0619067FB32E}" type="presParOf" srcId="{C91BAB71-7610-534F-BC7D-120B85186DD6}" destId="{E3B62CE6-C057-614A-90FF-7C75603F19B6}" srcOrd="0" destOrd="0" presId="urn:microsoft.com/office/officeart/2008/layout/LinedList"/>
    <dgm:cxn modelId="{85A3F22B-61F9-2040-BA6D-10CD837FB717}" type="presParOf" srcId="{C91BAB71-7610-534F-BC7D-120B85186DD6}" destId="{57299AB6-6458-AE45-9389-F83A7E54450D}" srcOrd="1" destOrd="0" presId="urn:microsoft.com/office/officeart/2008/layout/LinedList"/>
    <dgm:cxn modelId="{A2A282F0-7F5A-314E-A3A7-4C414336B00A}" type="presParOf" srcId="{C91BAB71-7610-534F-BC7D-120B85186DD6}" destId="{DE8099CB-7CF5-4246-A2DC-BE521183D5D7}" srcOrd="2" destOrd="0" presId="urn:microsoft.com/office/officeart/2008/layout/LinedList"/>
    <dgm:cxn modelId="{B4FA1454-D78B-8249-84B0-6171E6F480EB}" type="presParOf" srcId="{8F9D094B-6614-C544-BB9B-9BF2DCEA2067}" destId="{86BA787F-184E-D048-9C7E-4506BEC8B6A4}" srcOrd="11" destOrd="0" presId="urn:microsoft.com/office/officeart/2008/layout/LinedList"/>
    <dgm:cxn modelId="{F2E4F749-5498-A146-A5C4-B12C0AA1E5AB}" type="presParOf" srcId="{8F9D094B-6614-C544-BB9B-9BF2DCEA2067}" destId="{47115188-2F59-6240-A1AD-C982B8776C9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5884B-1BE0-8E40-8F37-00E1B499A278}">
      <dsp:nvSpPr>
        <dsp:cNvPr id="0" name=""/>
        <dsp:cNvSpPr/>
      </dsp:nvSpPr>
      <dsp:spPr>
        <a:xfrm>
          <a:off x="1209" y="986319"/>
          <a:ext cx="2829594" cy="14147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Creation of object</a:t>
          </a:r>
        </a:p>
      </dsp:txBody>
      <dsp:txXfrm>
        <a:off x="42647" y="1027757"/>
        <a:ext cx="2746718" cy="1331921"/>
      </dsp:txXfrm>
    </dsp:sp>
    <dsp:sp modelId="{62FCBAE7-8DA5-DC4E-8EDC-1DA256AC4EB8}">
      <dsp:nvSpPr>
        <dsp:cNvPr id="0" name=""/>
        <dsp:cNvSpPr/>
      </dsp:nvSpPr>
      <dsp:spPr>
        <a:xfrm>
          <a:off x="3538202" y="986319"/>
          <a:ext cx="2829594" cy="1414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this</a:t>
          </a:r>
        </a:p>
      </dsp:txBody>
      <dsp:txXfrm>
        <a:off x="3579640" y="1027757"/>
        <a:ext cx="2746718" cy="1331921"/>
      </dsp:txXfrm>
    </dsp:sp>
    <dsp:sp modelId="{19121722-3D34-9748-A676-ADC3E3357927}">
      <dsp:nvSpPr>
        <dsp:cNvPr id="0" name=""/>
        <dsp:cNvSpPr/>
      </dsp:nvSpPr>
      <dsp:spPr>
        <a:xfrm>
          <a:off x="7075196" y="986319"/>
          <a:ext cx="2829594" cy="14147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Prototypal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inheritance</a:t>
          </a:r>
        </a:p>
      </dsp:txBody>
      <dsp:txXfrm>
        <a:off x="7116634" y="1027757"/>
        <a:ext cx="2746718" cy="1331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67CAF-F78B-47BC-B7C1-6EBCB70354DA}">
      <dsp:nvSpPr>
        <dsp:cNvPr id="0" name=""/>
        <dsp:cNvSpPr/>
      </dsp:nvSpPr>
      <dsp:spPr>
        <a:xfrm>
          <a:off x="792753" y="115272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2CB60-3335-49BA-8685-CF68E64DD358}">
      <dsp:nvSpPr>
        <dsp:cNvPr id="0" name=""/>
        <dsp:cNvSpPr/>
      </dsp:nvSpPr>
      <dsp:spPr>
        <a:xfrm>
          <a:off x="37878" y="273314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Literal Object</a:t>
          </a:r>
        </a:p>
      </dsp:txBody>
      <dsp:txXfrm>
        <a:off x="37878" y="2733143"/>
        <a:ext cx="2745000" cy="720000"/>
      </dsp:txXfrm>
    </dsp:sp>
    <dsp:sp modelId="{9A83759B-249F-4A3F-B62A-E2BF8A6CF798}">
      <dsp:nvSpPr>
        <dsp:cNvPr id="0" name=""/>
        <dsp:cNvSpPr/>
      </dsp:nvSpPr>
      <dsp:spPr>
        <a:xfrm>
          <a:off x="4018129" y="115272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D7A99-ECC1-4BCC-8128-BD206E308B10}">
      <dsp:nvSpPr>
        <dsp:cNvPr id="0" name=""/>
        <dsp:cNvSpPr/>
      </dsp:nvSpPr>
      <dsp:spPr>
        <a:xfrm>
          <a:off x="3263253" y="273314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object</a:t>
          </a:r>
        </a:p>
      </dsp:txBody>
      <dsp:txXfrm>
        <a:off x="3263253" y="2733143"/>
        <a:ext cx="274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8FF6-84EA-F14A-94BB-DAD3F41B69A4}">
      <dsp:nvSpPr>
        <dsp:cNvPr id="0" name=""/>
        <dsp:cNvSpPr/>
      </dsp:nvSpPr>
      <dsp:spPr>
        <a:xfrm>
          <a:off x="1934762" y="56"/>
          <a:ext cx="2176607" cy="22467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Object.property</a:t>
          </a:r>
        </a:p>
      </dsp:txBody>
      <dsp:txXfrm>
        <a:off x="2041015" y="106309"/>
        <a:ext cx="1964101" cy="2034203"/>
      </dsp:txXfrm>
    </dsp:sp>
    <dsp:sp modelId="{EC6CEB2B-A146-D546-AFDB-601252E74E38}">
      <dsp:nvSpPr>
        <dsp:cNvPr id="0" name=""/>
        <dsp:cNvSpPr/>
      </dsp:nvSpPr>
      <dsp:spPr>
        <a:xfrm>
          <a:off x="1934762" y="2359100"/>
          <a:ext cx="2176607" cy="2246709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Array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Object[‘property’]</a:t>
          </a:r>
        </a:p>
      </dsp:txBody>
      <dsp:txXfrm>
        <a:off x="2041015" y="2465353"/>
        <a:ext cx="1964101" cy="2034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EDA1A-F791-F24B-A7AE-D0F5CD42C5DE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6DA57-663F-6C46-8361-03C4D70457CA}">
      <dsp:nvSpPr>
        <dsp:cNvPr id="0" name=""/>
        <dsp:cNvSpPr/>
      </dsp:nvSpPr>
      <dsp:spPr>
        <a:xfrm>
          <a:off x="0" y="0"/>
          <a:ext cx="1981200" cy="338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case, there are </a:t>
          </a:r>
          <a:r>
            <a:rPr lang="en-US" sz="2200" kern="1200" dirty="0">
              <a:solidFill>
                <a:srgbClr val="FFC000"/>
              </a:solidFill>
            </a:rPr>
            <a:t>more than one type of binding</a:t>
          </a:r>
          <a:r>
            <a:rPr lang="en-US" sz="2200" kern="1200" dirty="0"/>
            <a:t>, how “this” will be determined?</a:t>
          </a:r>
        </a:p>
      </dsp:txBody>
      <dsp:txXfrm>
        <a:off x="0" y="0"/>
        <a:ext cx="1981200" cy="3387436"/>
      </dsp:txXfrm>
    </dsp:sp>
    <dsp:sp modelId="{57E2C83D-7E31-7D49-9081-0DA5F6BFA33E}">
      <dsp:nvSpPr>
        <dsp:cNvPr id="0" name=""/>
        <dsp:cNvSpPr/>
      </dsp:nvSpPr>
      <dsp:spPr>
        <a:xfrm>
          <a:off x="2129790" y="39820"/>
          <a:ext cx="7776210" cy="796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1. New binding</a:t>
          </a:r>
        </a:p>
      </dsp:txBody>
      <dsp:txXfrm>
        <a:off x="2129790" y="39820"/>
        <a:ext cx="7776210" cy="796411"/>
      </dsp:txXfrm>
    </dsp:sp>
    <dsp:sp modelId="{387035AC-3525-284C-9277-50C493A4D91F}">
      <dsp:nvSpPr>
        <dsp:cNvPr id="0" name=""/>
        <dsp:cNvSpPr/>
      </dsp:nvSpPr>
      <dsp:spPr>
        <a:xfrm>
          <a:off x="1981200" y="836231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B143C-5A1D-604C-89C5-20441477F261}">
      <dsp:nvSpPr>
        <dsp:cNvPr id="0" name=""/>
        <dsp:cNvSpPr/>
      </dsp:nvSpPr>
      <dsp:spPr>
        <a:xfrm>
          <a:off x="2129790" y="876052"/>
          <a:ext cx="7776210" cy="796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2. Explicit Binding</a:t>
          </a:r>
        </a:p>
      </dsp:txBody>
      <dsp:txXfrm>
        <a:off x="2129790" y="876052"/>
        <a:ext cx="7776210" cy="796411"/>
      </dsp:txXfrm>
    </dsp:sp>
    <dsp:sp modelId="{1A8D244D-4223-3C41-95B7-48DA91879406}">
      <dsp:nvSpPr>
        <dsp:cNvPr id="0" name=""/>
        <dsp:cNvSpPr/>
      </dsp:nvSpPr>
      <dsp:spPr>
        <a:xfrm>
          <a:off x="1981200" y="1672463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D8180-4361-0E43-ADF8-21A8E565DC3F}">
      <dsp:nvSpPr>
        <dsp:cNvPr id="0" name=""/>
        <dsp:cNvSpPr/>
      </dsp:nvSpPr>
      <dsp:spPr>
        <a:xfrm>
          <a:off x="2129790" y="1712284"/>
          <a:ext cx="7776210" cy="796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Implicit Binding</a:t>
          </a:r>
        </a:p>
      </dsp:txBody>
      <dsp:txXfrm>
        <a:off x="2129790" y="1712284"/>
        <a:ext cx="7776210" cy="796411"/>
      </dsp:txXfrm>
    </dsp:sp>
    <dsp:sp modelId="{0785F5E3-A75E-2F44-9186-081B28E818FB}">
      <dsp:nvSpPr>
        <dsp:cNvPr id="0" name=""/>
        <dsp:cNvSpPr/>
      </dsp:nvSpPr>
      <dsp:spPr>
        <a:xfrm>
          <a:off x="1981200" y="2508695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99AB6-6458-AE45-9389-F83A7E54450D}">
      <dsp:nvSpPr>
        <dsp:cNvPr id="0" name=""/>
        <dsp:cNvSpPr/>
      </dsp:nvSpPr>
      <dsp:spPr>
        <a:xfrm>
          <a:off x="2129790" y="2548516"/>
          <a:ext cx="7776210" cy="796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4. Default binding</a:t>
          </a:r>
        </a:p>
      </dsp:txBody>
      <dsp:txXfrm>
        <a:off x="2129790" y="2548516"/>
        <a:ext cx="7776210" cy="796411"/>
      </dsp:txXfrm>
    </dsp:sp>
    <dsp:sp modelId="{86BA787F-184E-D048-9C7E-4506BEC8B6A4}">
      <dsp:nvSpPr>
        <dsp:cNvPr id="0" name=""/>
        <dsp:cNvSpPr/>
      </dsp:nvSpPr>
      <dsp:spPr>
        <a:xfrm>
          <a:off x="1981200" y="3344927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D2BCB-2631-A544-9009-6126A829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this &amp;Objects</a:t>
            </a:r>
          </a:p>
        </p:txBody>
      </p:sp>
    </p:spTree>
    <p:extLst>
      <p:ext uri="{BB962C8B-B14F-4D97-AF65-F5344CB8AC3E}">
        <p14:creationId xmlns:p14="http://schemas.microsoft.com/office/powerpoint/2010/main" val="298947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Accessing Object property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381F81-3D5F-4605-8832-1A36993FB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738598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78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DC331-15D8-7C43-A343-579D759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Part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B71-C2D7-C04A-81B8-6A8AD9F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This</a:t>
            </a:r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5CE8B521-3146-4E7E-8E7A-A41EEFB8A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540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‘this’ is </a:t>
            </a:r>
            <a:r>
              <a:rPr lang="en-US" dirty="0">
                <a:solidFill>
                  <a:srgbClr val="FFC000"/>
                </a:solidFill>
              </a:rPr>
              <a:t>not a author time binding.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‘This’ is </a:t>
            </a:r>
            <a:r>
              <a:rPr lang="en-US" dirty="0">
                <a:solidFill>
                  <a:srgbClr val="FFC000"/>
                </a:solidFill>
              </a:rPr>
              <a:t>not a reference to the function.</a:t>
            </a:r>
          </a:p>
          <a:p>
            <a:r>
              <a:rPr lang="en-US" dirty="0">
                <a:solidFill>
                  <a:schemeClr val="tx1"/>
                </a:solidFill>
              </a:rPr>
              <a:t>‘This’ is </a:t>
            </a:r>
            <a:r>
              <a:rPr lang="en-US" dirty="0">
                <a:solidFill>
                  <a:srgbClr val="FFC000"/>
                </a:solidFill>
              </a:rPr>
              <a:t>not a reference to the function Lexical scope.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0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‘this’ is an </a:t>
            </a:r>
            <a:r>
              <a:rPr lang="en-US" dirty="0">
                <a:solidFill>
                  <a:srgbClr val="FFC000"/>
                </a:solidFill>
              </a:rPr>
              <a:t>object.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‘This’ is </a:t>
            </a:r>
            <a:r>
              <a:rPr lang="en-US" dirty="0">
                <a:solidFill>
                  <a:srgbClr val="FFC000"/>
                </a:solidFill>
              </a:rPr>
              <a:t>a runtime binding. It’s based on function’s invocation.</a:t>
            </a:r>
          </a:p>
          <a:p>
            <a:r>
              <a:rPr lang="en-US" dirty="0">
                <a:solidFill>
                  <a:schemeClr val="tx1"/>
                </a:solidFill>
              </a:rPr>
              <a:t>It’s completely depends on </a:t>
            </a:r>
            <a:r>
              <a:rPr lang="en-US" dirty="0">
                <a:solidFill>
                  <a:srgbClr val="FFC000"/>
                </a:solidFill>
              </a:rPr>
              <a:t>call site.</a:t>
            </a:r>
          </a:p>
        </p:txBody>
      </p:sp>
    </p:spTree>
    <p:extLst>
      <p:ext uri="{BB962C8B-B14F-4D97-AF65-F5344CB8AC3E}">
        <p14:creationId xmlns:p14="http://schemas.microsoft.com/office/powerpoint/2010/main" val="7515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Call site is the place </a:t>
            </a:r>
            <a:r>
              <a:rPr lang="en-US" dirty="0">
                <a:solidFill>
                  <a:srgbClr val="FFC000"/>
                </a:solidFill>
              </a:rPr>
              <a:t>from where a function is called.</a:t>
            </a:r>
          </a:p>
          <a:p>
            <a:r>
              <a:rPr lang="en-US" dirty="0">
                <a:solidFill>
                  <a:srgbClr val="FFC000"/>
                </a:solidFill>
              </a:rPr>
              <a:t>There are 4 rules </a:t>
            </a:r>
            <a:r>
              <a:rPr lang="en-US" dirty="0">
                <a:solidFill>
                  <a:schemeClr val="tx1"/>
                </a:solidFill>
              </a:rPr>
              <a:t>to determine the call stack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Default binding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Implicit Binding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External binding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New Binding</a:t>
            </a:r>
          </a:p>
        </p:txBody>
      </p:sp>
    </p:spTree>
    <p:extLst>
      <p:ext uri="{BB962C8B-B14F-4D97-AF65-F5344CB8AC3E}">
        <p14:creationId xmlns:p14="http://schemas.microsoft.com/office/powerpoint/2010/main" val="36677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site – Implicit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is </a:t>
            </a:r>
            <a:r>
              <a:rPr lang="en-US" dirty="0">
                <a:solidFill>
                  <a:srgbClr val="FFC000"/>
                </a:solidFill>
              </a:rPr>
              <a:t>never contained within a object</a:t>
            </a:r>
            <a:r>
              <a:rPr lang="en-US" dirty="0">
                <a:solidFill>
                  <a:schemeClr val="tx1"/>
                </a:solidFill>
              </a:rPr>
              <a:t>, irrespective it is defined inside a function or referenced with in the object.</a:t>
            </a:r>
          </a:p>
          <a:p>
            <a:r>
              <a:rPr lang="en-US" dirty="0">
                <a:solidFill>
                  <a:schemeClr val="tx1"/>
                </a:solidFill>
              </a:rPr>
              <a:t>However, when we call a function which is referenced in the object, the context of object is used.</a:t>
            </a:r>
          </a:p>
        </p:txBody>
      </p:sp>
    </p:spTree>
    <p:extLst>
      <p:ext uri="{BB962C8B-B14F-4D97-AF65-F5344CB8AC3E}">
        <p14:creationId xmlns:p14="http://schemas.microsoft.com/office/powerpoint/2010/main" val="24885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site – Implicit binding 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Implicit binding are lost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it is </a:t>
            </a:r>
            <a:r>
              <a:rPr lang="en-US" dirty="0">
                <a:solidFill>
                  <a:srgbClr val="FFC000"/>
                </a:solidFill>
              </a:rPr>
              <a:t>referenced to other variable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it is passed as a </a:t>
            </a:r>
            <a:r>
              <a:rPr lang="en-US" dirty="0">
                <a:solidFill>
                  <a:srgbClr val="FFC000"/>
                </a:solidFill>
              </a:rPr>
              <a:t>callback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62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site – Explicit / hard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of </a:t>
            </a:r>
            <a:r>
              <a:rPr lang="en-US" dirty="0">
                <a:solidFill>
                  <a:srgbClr val="FFC000"/>
                </a:solidFill>
              </a:rPr>
              <a:t>call, apply or bind </a:t>
            </a:r>
            <a:r>
              <a:rPr lang="en-US" dirty="0">
                <a:solidFill>
                  <a:schemeClr val="tx1"/>
                </a:solidFill>
              </a:rPr>
              <a:t>helps us in binding the context explicitly.</a:t>
            </a:r>
          </a:p>
        </p:txBody>
      </p:sp>
    </p:spTree>
    <p:extLst>
      <p:ext uri="{BB962C8B-B14F-4D97-AF65-F5344CB8AC3E}">
        <p14:creationId xmlns:p14="http://schemas.microsoft.com/office/powerpoint/2010/main" val="363212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site – New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a function is called using new operator, </a:t>
            </a:r>
            <a:r>
              <a:rPr lang="en-US" dirty="0">
                <a:solidFill>
                  <a:srgbClr val="FFC000"/>
                </a:solidFill>
              </a:rPr>
              <a:t>“this” points to the newly created object.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7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Call site – order of precedence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9F15C-7C04-4CC2-80FE-1C3A27CA6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3003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10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B00B-C4B7-EC4B-A77A-761E5C48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87C7B-15AE-4257-A2F6-61750CBD7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09391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951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DC331-15D8-7C43-A343-579D759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Part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B71-C2D7-C04A-81B8-6A8AD9F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Prototypal Inheritance</a:t>
            </a:r>
          </a:p>
        </p:txBody>
      </p:sp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0641E154-7F7F-4692-8E47-016099DE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5140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have an </a:t>
            </a:r>
            <a:r>
              <a:rPr lang="en-US" dirty="0">
                <a:solidFill>
                  <a:srgbClr val="FFC000"/>
                </a:solidFill>
              </a:rPr>
              <a:t>internal property </a:t>
            </a:r>
            <a:r>
              <a:rPr lang="en-US" dirty="0"/>
              <a:t>known as Prototype.</a:t>
            </a:r>
          </a:p>
          <a:p>
            <a:r>
              <a:rPr lang="en-US" dirty="0"/>
              <a:t>Prototype point to another object.</a:t>
            </a:r>
          </a:p>
          <a:p>
            <a:r>
              <a:rPr lang="en-US" dirty="0"/>
              <a:t>This creates a chain of objects commonly known as </a:t>
            </a:r>
            <a:r>
              <a:rPr lang="en-US" dirty="0">
                <a:solidFill>
                  <a:srgbClr val="FFC000"/>
                </a:solidFill>
              </a:rPr>
              <a:t>prototypal chain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property lookup </a:t>
            </a:r>
            <a:r>
              <a:rPr lang="en-US" dirty="0">
                <a:solidFill>
                  <a:srgbClr val="FFC000"/>
                </a:solidFill>
              </a:rPr>
              <a:t>stops when property found or chain ends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95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400AB5-5C14-9349-9370-19F6E8F411E4}"/>
              </a:ext>
            </a:extLst>
          </p:cNvPr>
          <p:cNvSpPr/>
          <p:nvPr/>
        </p:nvSpPr>
        <p:spPr>
          <a:xfrm>
            <a:off x="1488831" y="2743200"/>
            <a:ext cx="1740877" cy="284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8AC4C9-9BCD-7649-A75F-FD44F72EBA1A}"/>
              </a:ext>
            </a:extLst>
          </p:cNvPr>
          <p:cNvSpPr/>
          <p:nvPr/>
        </p:nvSpPr>
        <p:spPr>
          <a:xfrm>
            <a:off x="4353535" y="2743200"/>
            <a:ext cx="1740877" cy="284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B02F45-424C-7345-A6AF-E8BCBBFE991E}"/>
              </a:ext>
            </a:extLst>
          </p:cNvPr>
          <p:cNvSpPr/>
          <p:nvPr/>
        </p:nvSpPr>
        <p:spPr>
          <a:xfrm>
            <a:off x="7212378" y="2743200"/>
            <a:ext cx="1740877" cy="284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1C18C-D5D6-F34F-942E-0DC05BCAAFFE}"/>
              </a:ext>
            </a:extLst>
          </p:cNvPr>
          <p:cNvSpPr/>
          <p:nvPr/>
        </p:nvSpPr>
        <p:spPr>
          <a:xfrm>
            <a:off x="1705708" y="3182817"/>
            <a:ext cx="1371600" cy="11254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5F871-2A5A-BE46-AB40-58E2337DC0F9}"/>
              </a:ext>
            </a:extLst>
          </p:cNvPr>
          <p:cNvSpPr/>
          <p:nvPr/>
        </p:nvSpPr>
        <p:spPr>
          <a:xfrm>
            <a:off x="4538173" y="3182817"/>
            <a:ext cx="1371600" cy="11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BC391-8181-3640-AA53-7E1750657FB2}"/>
              </a:ext>
            </a:extLst>
          </p:cNvPr>
          <p:cNvSpPr/>
          <p:nvPr/>
        </p:nvSpPr>
        <p:spPr>
          <a:xfrm>
            <a:off x="7397016" y="3182817"/>
            <a:ext cx="1371600" cy="11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69616-A083-3E4C-9900-4A438C5E9B4E}"/>
              </a:ext>
            </a:extLst>
          </p:cNvPr>
          <p:cNvSpPr/>
          <p:nvPr/>
        </p:nvSpPr>
        <p:spPr>
          <a:xfrm>
            <a:off x="1705708" y="4308233"/>
            <a:ext cx="1371600" cy="11254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05B6B-7B60-FC4E-BA9C-0432E2A89A33}"/>
              </a:ext>
            </a:extLst>
          </p:cNvPr>
          <p:cNvSpPr/>
          <p:nvPr/>
        </p:nvSpPr>
        <p:spPr>
          <a:xfrm>
            <a:off x="4538173" y="4308233"/>
            <a:ext cx="1371600" cy="11254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B25AF-4816-A44A-B365-C664569DF0E0}"/>
              </a:ext>
            </a:extLst>
          </p:cNvPr>
          <p:cNvSpPr/>
          <p:nvPr/>
        </p:nvSpPr>
        <p:spPr>
          <a:xfrm>
            <a:off x="7397016" y="4308233"/>
            <a:ext cx="1371600" cy="11254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937AE18-3FEE-7F49-A97B-72C5173E3709}"/>
              </a:ext>
            </a:extLst>
          </p:cNvPr>
          <p:cNvCxnSpPr>
            <a:endCxn id="5" idx="1"/>
          </p:cNvCxnSpPr>
          <p:nvPr/>
        </p:nvCxnSpPr>
        <p:spPr>
          <a:xfrm flipV="1">
            <a:off x="3077308" y="4167554"/>
            <a:ext cx="1276227" cy="73855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1437E74-E981-324C-A51A-4E102BF4F7A2}"/>
              </a:ext>
            </a:extLst>
          </p:cNvPr>
          <p:cNvCxnSpPr/>
          <p:nvPr/>
        </p:nvCxnSpPr>
        <p:spPr>
          <a:xfrm flipV="1">
            <a:off x="5909773" y="4149974"/>
            <a:ext cx="1276227" cy="73855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76D77FE-69A3-0245-BCAC-69170A07938F}"/>
              </a:ext>
            </a:extLst>
          </p:cNvPr>
          <p:cNvCxnSpPr/>
          <p:nvPr/>
        </p:nvCxnSpPr>
        <p:spPr>
          <a:xfrm flipV="1">
            <a:off x="8768616" y="4185144"/>
            <a:ext cx="1276227" cy="73855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B7FE02-8773-B34E-9DF6-D89CE8FB5FD4}"/>
              </a:ext>
            </a:extLst>
          </p:cNvPr>
          <p:cNvSpPr txBox="1"/>
          <p:nvPr/>
        </p:nvSpPr>
        <p:spPr>
          <a:xfrm>
            <a:off x="10027258" y="3991707"/>
            <a:ext cx="6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4441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9245"/>
            <a:ext cx="9905998" cy="984739"/>
          </a:xfrm>
        </p:spPr>
        <p:txBody>
          <a:bodyPr>
            <a:normAutofit/>
          </a:bodyPr>
          <a:lstStyle/>
          <a:p>
            <a:r>
              <a:rPr lang="en-US" sz="4000" dirty="0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Updating value of existing property.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Update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cenarios </a:t>
            </a:r>
            <a:r>
              <a:rPr lang="en-US" dirty="0">
                <a:solidFill>
                  <a:schemeClr val="tx1"/>
                </a:solidFill>
              </a:rPr>
              <a:t>of shadowing: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“PROPERTY” is available on “MYOBJECT” update it.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“PROPERTY” is Unavailable on “MYOBJECT” and higher in the chain, then create a new prop “PROPERTY” on “MYOBJECT”.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“PROPERTY” is not available on “MYOBJECT”, but available on higher in the chain and not allowed to update, JS will throw error on strict mode.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CE404-1D1F-2443-9EB8-836476E8E198}"/>
              </a:ext>
            </a:extLst>
          </p:cNvPr>
          <p:cNvSpPr txBox="1">
            <a:spLocks/>
          </p:cNvSpPr>
          <p:nvPr/>
        </p:nvSpPr>
        <p:spPr>
          <a:xfrm>
            <a:off x="1141413" y="2133599"/>
            <a:ext cx="990599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MyObject.property = value;</a:t>
            </a:r>
          </a:p>
        </p:txBody>
      </p:sp>
    </p:spTree>
    <p:extLst>
      <p:ext uri="{BB962C8B-B14F-4D97-AF65-F5344CB8AC3E}">
        <p14:creationId xmlns:p14="http://schemas.microsoft.com/office/powerpoint/2010/main" val="160319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9245"/>
            <a:ext cx="9905998" cy="984739"/>
          </a:xfrm>
        </p:spPr>
        <p:txBody>
          <a:bodyPr>
            <a:normAutofit/>
          </a:bodyPr>
          <a:lstStyle/>
          <a:p>
            <a:r>
              <a:rPr lang="en-US" sz="4000" dirty="0"/>
              <a:t>Object’s inbuilt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Object.assign</a:t>
            </a:r>
          </a:p>
          <a:p>
            <a:r>
              <a:rPr lang="en-US" dirty="0">
                <a:solidFill>
                  <a:schemeClr val="tx1"/>
                </a:solidFill>
              </a:rPr>
              <a:t>Object.keys</a:t>
            </a:r>
          </a:p>
          <a:p>
            <a:r>
              <a:rPr lang="en-US" dirty="0">
                <a:solidFill>
                  <a:schemeClr val="tx1"/>
                </a:solidFill>
              </a:rPr>
              <a:t>Object.values</a:t>
            </a:r>
          </a:p>
          <a:p>
            <a:r>
              <a:rPr lang="en-US" dirty="0">
                <a:solidFill>
                  <a:schemeClr val="tx1"/>
                </a:solidFill>
              </a:rPr>
              <a:t>Object.Entries</a:t>
            </a:r>
          </a:p>
          <a:p>
            <a:r>
              <a:rPr lang="en-US" dirty="0">
                <a:solidFill>
                  <a:schemeClr val="tx1"/>
                </a:solidFill>
              </a:rPr>
              <a:t>Object.fromEntries</a:t>
            </a:r>
          </a:p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GB" dirty="0">
                <a:solidFill>
                  <a:schemeClr val="tx1"/>
                </a:solidFill>
                <a:effectLst/>
              </a:rPr>
              <a:t>bject.</a:t>
            </a:r>
            <a:r>
              <a:rPr lang="en-GB" dirty="0">
                <a:effectLst/>
              </a:rPr>
              <a:t>has​OwnProperty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2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BF1-15E0-514C-AF71-E0FF9805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878261"/>
            <a:ext cx="9905998" cy="3609036"/>
          </a:xfrm>
        </p:spPr>
        <p:txBody>
          <a:bodyPr>
            <a:normAutofit/>
          </a:bodyPr>
          <a:lstStyle/>
          <a:p>
            <a:r>
              <a:rPr lang="en-US" sz="2000" dirty="0"/>
              <a:t>References: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dirty="0"/>
              <a:t>Online:</a:t>
            </a:r>
            <a:br>
              <a:rPr lang="en-US" sz="1600" b="1" dirty="0"/>
            </a:br>
            <a:r>
              <a:rPr lang="en-GB" sz="1600" dirty="0"/>
              <a:t>You Don't know JS – this &amp; object prototype</a:t>
            </a:r>
            <a:br>
              <a:rPr lang="en-GB" sz="1600" dirty="0"/>
            </a:br>
            <a:br>
              <a:rPr lang="en-GB" sz="1600" dirty="0"/>
            </a:b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2DDDE-4032-F243-918A-1B2B9C4CD22B}"/>
              </a:ext>
            </a:extLst>
          </p:cNvPr>
          <p:cNvSpPr txBox="1">
            <a:spLocks/>
          </p:cNvSpPr>
          <p:nvPr/>
        </p:nvSpPr>
        <p:spPr>
          <a:xfrm>
            <a:off x="1295401" y="97326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32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DC331-15D8-7C43-A343-579D7599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Part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B71-C2D7-C04A-81B8-6A8AD9F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Creation of objects</a:t>
            </a:r>
          </a:p>
        </p:txBody>
      </p:sp>
      <p:pic>
        <p:nvPicPr>
          <p:cNvPr id="9" name="Graphic 8" descr="Shapes">
            <a:extLst>
              <a:ext uri="{FF2B5EF4-FFF2-40B4-BE49-F238E27FC236}">
                <a16:creationId xmlns:a16="http://schemas.microsoft.com/office/drawing/2014/main" id="{4A89127C-6D17-4DF2-82DF-ED5C8A63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406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B00B-C4B7-EC4B-A77A-761E5C48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coerce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B71-C2D7-C04A-81B8-6A8AD9F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1067"/>
            <a:ext cx="9905998" cy="47074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Primitive datatypes are </a:t>
            </a:r>
            <a:r>
              <a:rPr lang="en-GB" dirty="0">
                <a:solidFill>
                  <a:srgbClr val="FFC000"/>
                </a:solidFill>
              </a:rPr>
              <a:t>coerced</a:t>
            </a:r>
            <a:r>
              <a:rPr lang="en-GB" dirty="0">
                <a:solidFill>
                  <a:schemeClr val="tx1"/>
                </a:solidFill>
              </a:rPr>
              <a:t> implicitly.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FFC000"/>
                </a:solidFill>
              </a:rPr>
              <a:t>String, Number and Boolean </a:t>
            </a:r>
            <a:r>
              <a:rPr lang="en-GB" dirty="0">
                <a:solidFill>
                  <a:schemeClr val="tx1"/>
                </a:solidFill>
              </a:rPr>
              <a:t>are coerced to objects to access their property.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This is the reason we can </a:t>
            </a:r>
            <a:r>
              <a:rPr lang="en-GB" dirty="0">
                <a:solidFill>
                  <a:srgbClr val="FFC000"/>
                </a:solidFill>
              </a:rPr>
              <a:t>access properties and methods </a:t>
            </a:r>
            <a:r>
              <a:rPr lang="en-GB" dirty="0">
                <a:solidFill>
                  <a:schemeClr val="tx1"/>
                </a:solidFill>
              </a:rPr>
              <a:t>attached with String, Number and Boolean values.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FFC000"/>
                </a:solidFill>
              </a:rPr>
              <a:t>Creation of primitive type from an object is discouraged </a:t>
            </a:r>
            <a:r>
              <a:rPr lang="en-GB" dirty="0">
                <a:solidFill>
                  <a:schemeClr val="tx1"/>
                </a:solidFill>
              </a:rPr>
              <a:t>in JS.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FFC000"/>
                </a:solidFill>
              </a:rPr>
              <a:t>Null and Undefined</a:t>
            </a:r>
            <a:r>
              <a:rPr lang="en-GB" dirty="0">
                <a:solidFill>
                  <a:schemeClr val="tx1"/>
                </a:solidFill>
              </a:rPr>
              <a:t> do not have wrapper classes.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dirty="0">
                <a:solidFill>
                  <a:srgbClr val="FFC000"/>
                </a:solidFill>
              </a:rPr>
              <a:t>Key-value</a:t>
            </a:r>
            <a:r>
              <a:rPr lang="en-US" dirty="0"/>
              <a:t> pair.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Key</a:t>
            </a:r>
            <a:r>
              <a:rPr lang="en-US" dirty="0"/>
              <a:t> is a string.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Value</a:t>
            </a:r>
            <a:r>
              <a:rPr lang="en-US" dirty="0"/>
              <a:t> can be anything – Number, String, Boolean, Null, Undefined, expression, Function, array.</a:t>
            </a:r>
          </a:p>
        </p:txBody>
      </p:sp>
    </p:spTree>
    <p:extLst>
      <p:ext uri="{BB962C8B-B14F-4D97-AF65-F5344CB8AC3E}">
        <p14:creationId xmlns:p14="http://schemas.microsoft.com/office/powerpoint/2010/main" val="9152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defining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0E1895-0C02-4BC3-8B4B-3F60C72DF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5599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96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vs created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80376-ECE6-0448-9C05-091196225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069"/>
              </p:ext>
            </p:extLst>
          </p:nvPr>
        </p:nvGraphicFramePr>
        <p:xfrm>
          <a:off x="1141413" y="2667000"/>
          <a:ext cx="9906000" cy="1651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421255664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79619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Capability to add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multiple property </a:t>
                      </a:r>
                      <a:r>
                        <a:rPr lang="en-US" dirty="0"/>
                        <a:t>pair at a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Can add only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one property </a:t>
                      </a:r>
                      <a:r>
                        <a:rPr lang="en-US" dirty="0"/>
                        <a:t>at a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8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Preferred way of creating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Used for specific scenario. For example templating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852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4E7FD6-3385-964A-ACD7-02136AF420B7}"/>
              </a:ext>
            </a:extLst>
          </p:cNvPr>
          <p:cNvSpPr/>
          <p:nvPr/>
        </p:nvSpPr>
        <p:spPr>
          <a:xfrm>
            <a:off x="1141413" y="4923692"/>
            <a:ext cx="990599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000"/>
                </a:solidFill>
              </a:rPr>
              <a:t>Note: </a:t>
            </a:r>
            <a:r>
              <a:rPr lang="en-US" dirty="0">
                <a:solidFill>
                  <a:schemeClr val="tx1"/>
                </a:solidFill>
              </a:rPr>
              <a:t>Object created from the above methods are same.</a:t>
            </a:r>
          </a:p>
        </p:txBody>
      </p:sp>
    </p:spTree>
    <p:extLst>
      <p:ext uri="{BB962C8B-B14F-4D97-AF65-F5344CB8AC3E}">
        <p14:creationId xmlns:p14="http://schemas.microsoft.com/office/powerpoint/2010/main" val="246349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of Created </a:t>
            </a:r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 can be created by below two way: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Object.create()</a:t>
            </a:r>
            <a:r>
              <a:rPr lang="en-US" dirty="0"/>
              <a:t> – creates an object with prototype linkage.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New</a:t>
            </a:r>
            <a:r>
              <a:rPr lang="en-US" dirty="0"/>
              <a:t> – creates an object by calling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66101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0F8CD1-C228-AA41-B0D8-5C12AA2E51AA}"/>
              </a:ext>
            </a:extLst>
          </p:cNvPr>
          <p:cNvSpPr/>
          <p:nvPr/>
        </p:nvSpPr>
        <p:spPr>
          <a:xfrm>
            <a:off x="5275385" y="2634760"/>
            <a:ext cx="6049107" cy="318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EE70D3-BAE5-1048-B754-0E3CA2008F63}"/>
              </a:ext>
            </a:extLst>
          </p:cNvPr>
          <p:cNvSpPr/>
          <p:nvPr/>
        </p:nvSpPr>
        <p:spPr>
          <a:xfrm>
            <a:off x="1635919" y="2634759"/>
            <a:ext cx="3144960" cy="318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660D3-CCD5-A040-B9E2-2B8FEA3CF6DA}"/>
              </a:ext>
            </a:extLst>
          </p:cNvPr>
          <p:cNvSpPr/>
          <p:nvPr/>
        </p:nvSpPr>
        <p:spPr>
          <a:xfrm>
            <a:off x="1723292" y="3429000"/>
            <a:ext cx="2936631" cy="650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Obj: 1000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5C04C-3D03-F54E-A441-0EAAF164F5D5}"/>
              </a:ext>
            </a:extLst>
          </p:cNvPr>
          <p:cNvSpPr/>
          <p:nvPr/>
        </p:nvSpPr>
        <p:spPr>
          <a:xfrm>
            <a:off x="5533292" y="3264877"/>
            <a:ext cx="2116015" cy="174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Name: 1001,</a:t>
            </a:r>
          </a:p>
          <a:p>
            <a:r>
              <a:rPr lang="en-US" dirty="0"/>
              <a:t>  Address: 1002,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DCF1A-4EDB-E245-B1B1-BDA34916AE22}"/>
              </a:ext>
            </a:extLst>
          </p:cNvPr>
          <p:cNvSpPr/>
          <p:nvPr/>
        </p:nvSpPr>
        <p:spPr>
          <a:xfrm>
            <a:off x="8675077" y="3206262"/>
            <a:ext cx="2116015" cy="10550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abhi</a:t>
            </a:r>
            <a:r>
              <a:rPr lang="en-US" dirty="0"/>
              <a:t>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6FE09-36DE-0347-B951-E54414D08B81}"/>
              </a:ext>
            </a:extLst>
          </p:cNvPr>
          <p:cNvSpPr/>
          <p:nvPr/>
        </p:nvSpPr>
        <p:spPr>
          <a:xfrm>
            <a:off x="8675077" y="4586652"/>
            <a:ext cx="2116015" cy="10550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1002</a:t>
            </a:r>
          </a:p>
          <a:p>
            <a:r>
              <a:rPr lang="en-US" dirty="0"/>
              <a:t>‘20 London wall’</a:t>
            </a:r>
          </a:p>
          <a:p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9591A8-D0AF-0B46-9704-6EFB4A0FB2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659923" y="3754316"/>
            <a:ext cx="873369" cy="3839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C0AEE0C-F60B-FD47-A8CD-2367C45D17CE}"/>
              </a:ext>
            </a:extLst>
          </p:cNvPr>
          <p:cNvCxnSpPr>
            <a:stCxn id="10" idx="3"/>
          </p:cNvCxnSpPr>
          <p:nvPr/>
        </p:nvCxnSpPr>
        <p:spPr>
          <a:xfrm flipV="1">
            <a:off x="7649307" y="3745523"/>
            <a:ext cx="1025770" cy="392723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D704379-81AB-1441-8B1A-A9E5435936C8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649307" y="4138246"/>
            <a:ext cx="1025770" cy="97594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8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695</Words>
  <Application>Microsoft Macintosh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Mesh</vt:lpstr>
      <vt:lpstr>this &amp;Objects</vt:lpstr>
      <vt:lpstr>Agenda</vt:lpstr>
      <vt:lpstr>Part -1</vt:lpstr>
      <vt:lpstr>coerce</vt:lpstr>
      <vt:lpstr>What are Objects</vt:lpstr>
      <vt:lpstr>defining object</vt:lpstr>
      <vt:lpstr>Literal vs created objects</vt:lpstr>
      <vt:lpstr>Ways of Created object</vt:lpstr>
      <vt:lpstr>Memory allocation of object</vt:lpstr>
      <vt:lpstr>Accessing Object property</vt:lpstr>
      <vt:lpstr>Part -2</vt:lpstr>
      <vt:lpstr>This is NOT</vt:lpstr>
      <vt:lpstr>This</vt:lpstr>
      <vt:lpstr>Call site</vt:lpstr>
      <vt:lpstr>Call site – Implicit binding</vt:lpstr>
      <vt:lpstr>Call site – Implicit binding Lost</vt:lpstr>
      <vt:lpstr>Call site – Explicit / hard binding</vt:lpstr>
      <vt:lpstr>Call site – New Binding</vt:lpstr>
      <vt:lpstr>Call site – order of precedence</vt:lpstr>
      <vt:lpstr>Part -3</vt:lpstr>
      <vt:lpstr>Prototype</vt:lpstr>
      <vt:lpstr>Prototype</vt:lpstr>
      <vt:lpstr>shadowing</vt:lpstr>
      <vt:lpstr>Object’s inbuilt methods</vt:lpstr>
      <vt:lpstr>References:  Online: You Don't know JS – this &amp; object prototype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&amp;Objects</dc:title>
  <dc:creator>Abhishek Das (Financial Services)</dc:creator>
  <cp:lastModifiedBy>Abhishek Das (Financial Services)</cp:lastModifiedBy>
  <cp:revision>5</cp:revision>
  <dcterms:created xsi:type="dcterms:W3CDTF">2019-05-30T23:13:53Z</dcterms:created>
  <dcterms:modified xsi:type="dcterms:W3CDTF">2019-06-07T10:24:37Z</dcterms:modified>
</cp:coreProperties>
</file>