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3" r:id="rId3"/>
    <p:sldId id="291" r:id="rId4"/>
    <p:sldId id="309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46"/>
    <p:restoredTop sz="94670"/>
  </p:normalViewPr>
  <p:slideViewPr>
    <p:cSldViewPr snapToGrid="0" snapToObjects="1">
      <p:cViewPr varScale="1">
        <p:scale>
          <a:sx n="99" d="100"/>
          <a:sy n="9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Reduce" TargetMode="External"/><Relationship Id="rId2" Type="http://schemas.openxmlformats.org/officeDocument/2006/relationships/hyperlink" Target="https://developer.mozilla.org/en-US/docs/Web/JavaScript/Reference/Global_Objects/Array/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Array/forEac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hyperlink" Target="https://developer.mozilla.org/en-US/docs/Web/JavaScript/Guide/Using_promise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D2BCB-2631-A544-9009-6126A829C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887" y="2527851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Functions | Functional</a:t>
            </a:r>
            <a:br>
              <a:rPr lang="en-US" dirty="0"/>
            </a:br>
            <a:r>
              <a:rPr lang="en-US" dirty="0"/>
              <a:t>programming | ES6</a:t>
            </a:r>
          </a:p>
        </p:txBody>
      </p:sp>
    </p:spTree>
    <p:extLst>
      <p:ext uri="{BB962C8B-B14F-4D97-AF65-F5344CB8AC3E}">
        <p14:creationId xmlns:p14="http://schemas.microsoft.com/office/powerpoint/2010/main" val="298947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250-BDA4-1E4D-B38A-33769B1E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8887-7EE0-8B47-8170-137DF684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Extract exact value from an object, Array.</a:t>
            </a:r>
          </a:p>
          <a:p>
            <a:pPr>
              <a:buFontTx/>
              <a:buChar char="-"/>
            </a:pPr>
            <a:r>
              <a:rPr lang="en-US" dirty="0"/>
              <a:t>Assign alias.</a:t>
            </a:r>
          </a:p>
        </p:txBody>
      </p:sp>
    </p:spTree>
    <p:extLst>
      <p:ext uri="{BB962C8B-B14F-4D97-AF65-F5344CB8AC3E}">
        <p14:creationId xmlns:p14="http://schemas.microsoft.com/office/powerpoint/2010/main" val="163312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250-BDA4-1E4D-B38A-33769B1E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&amp;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8887-7EE0-8B47-8170-137DF684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IMPORT</a:t>
            </a:r>
          </a:p>
          <a:p>
            <a:pPr lvl="1">
              <a:buFontTx/>
              <a:buChar char="-"/>
            </a:pPr>
            <a:r>
              <a:rPr lang="en-US" dirty="0"/>
              <a:t>Default Import</a:t>
            </a:r>
          </a:p>
          <a:p>
            <a:pPr lvl="1">
              <a:buFontTx/>
              <a:buChar char="-"/>
            </a:pPr>
            <a:r>
              <a:rPr lang="en-US" dirty="0"/>
              <a:t>Named import</a:t>
            </a:r>
          </a:p>
          <a:p>
            <a:pPr lvl="2">
              <a:buFontTx/>
              <a:buChar char="-"/>
            </a:pPr>
            <a:r>
              <a:rPr lang="en-US" dirty="0"/>
              <a:t>Destructor</a:t>
            </a:r>
          </a:p>
          <a:p>
            <a:pPr lvl="2">
              <a:buFontTx/>
              <a:buChar char="-"/>
            </a:pPr>
            <a:r>
              <a:rPr lang="en-US" dirty="0"/>
              <a:t>All</a:t>
            </a:r>
          </a:p>
          <a:p>
            <a:pPr>
              <a:buFontTx/>
              <a:buChar char="-"/>
            </a:pPr>
            <a:r>
              <a:rPr lang="en-US" dirty="0"/>
              <a:t>Export</a:t>
            </a:r>
          </a:p>
          <a:p>
            <a:pPr lvl="1">
              <a:buFontTx/>
              <a:buChar char="-"/>
            </a:pPr>
            <a:r>
              <a:rPr lang="en-US" dirty="0"/>
              <a:t>Default Export : names are not required | Only one possible</a:t>
            </a:r>
          </a:p>
          <a:p>
            <a:pPr lvl="1">
              <a:buFontTx/>
              <a:buChar char="-"/>
            </a:pPr>
            <a:r>
              <a:rPr lang="en-US" dirty="0"/>
              <a:t>Named Export : Names are required | Multiple</a:t>
            </a:r>
          </a:p>
        </p:txBody>
      </p:sp>
    </p:spTree>
    <p:extLst>
      <p:ext uri="{BB962C8B-B14F-4D97-AF65-F5344CB8AC3E}">
        <p14:creationId xmlns:p14="http://schemas.microsoft.com/office/powerpoint/2010/main" val="144416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F876-0F13-0348-A10B-1DAD0D6C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4BCA-65C0-5847-B2C2-3C5AA3D3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Array:</a:t>
            </a:r>
          </a:p>
          <a:p>
            <a:pPr lvl="1"/>
            <a:r>
              <a:rPr lang="en-US" dirty="0"/>
              <a:t>Map: </a:t>
            </a:r>
            <a:r>
              <a:rPr lang="en-GB" dirty="0">
                <a:hlinkClick r:id="rId2"/>
              </a:rPr>
              <a:t>https://developer.mozilla.org/en-US/docs/Web/JavaScript/Reference/Global_Objects/Array/map</a:t>
            </a:r>
            <a:endParaRPr lang="en-US" dirty="0"/>
          </a:p>
          <a:p>
            <a:pPr lvl="1"/>
            <a:r>
              <a:rPr lang="en-US" dirty="0"/>
              <a:t>Reduce: </a:t>
            </a:r>
            <a:r>
              <a:rPr lang="en-GB" dirty="0">
                <a:hlinkClick r:id="rId3"/>
              </a:rPr>
              <a:t>https://developer.mozilla.org/en-US/docs/Web/JavaScript/Reference/Global_Objects/Array/Reduce</a:t>
            </a:r>
            <a:endParaRPr lang="en-US" dirty="0"/>
          </a:p>
          <a:p>
            <a:pPr lvl="1"/>
            <a:r>
              <a:rPr lang="en-US" dirty="0"/>
              <a:t>Foreach: </a:t>
            </a:r>
            <a:r>
              <a:rPr lang="en-GB" dirty="0">
                <a:hlinkClick r:id="rId4"/>
              </a:rPr>
              <a:t>https://developer.mozilla.org/en-US/docs/Web/JavaScript/Reference/Global_Objects/Array/forEach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5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9BF1-15E0-514C-AF71-E0FF9805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878261"/>
            <a:ext cx="9905998" cy="3609036"/>
          </a:xfrm>
        </p:spPr>
        <p:txBody>
          <a:bodyPr>
            <a:normAutofit/>
          </a:bodyPr>
          <a:lstStyle/>
          <a:p>
            <a:r>
              <a:rPr lang="en-US" sz="2000" dirty="0"/>
              <a:t>References:</a:t>
            </a:r>
            <a:br>
              <a:rPr lang="en-US" sz="2000" dirty="0"/>
            </a:br>
            <a:br>
              <a:rPr lang="en-US" sz="2000" dirty="0"/>
            </a:br>
            <a:r>
              <a:rPr lang="en-US" sz="1600" b="1" dirty="0"/>
              <a:t>Online:</a:t>
            </a:r>
            <a:br>
              <a:rPr lang="en-US" sz="1600" b="1" dirty="0"/>
            </a:br>
            <a:r>
              <a:rPr lang="en-US" sz="1600" b="1" dirty="0"/>
              <a:t>Using promises: </a:t>
            </a:r>
            <a:r>
              <a:rPr lang="en-GB" sz="1600" dirty="0">
                <a:hlinkClick r:id="rId2"/>
              </a:rPr>
              <a:t>https://developer.mozilla.org/en-US/docs/Web/JavaScript/Guide/Using_promises</a:t>
            </a:r>
            <a:br>
              <a:rPr lang="en-GB" sz="1600" dirty="0"/>
            </a:br>
            <a:br>
              <a:rPr lang="en-GB" sz="1600" dirty="0"/>
            </a:br>
            <a:r>
              <a:rPr lang="en-GB" sz="1600" b="1" dirty="0"/>
              <a:t>Promise: </a:t>
            </a:r>
            <a:r>
              <a:rPr lang="en-GB" sz="1600" dirty="0">
                <a:hlinkClick r:id="rId3"/>
              </a:rPr>
              <a:t>https://developer.mozilla.org/en-US/docs/Web/JavaScript/Reference/Global_Objects/Promise</a:t>
            </a:r>
            <a:endParaRPr lang="en-US" sz="1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62DDDE-4032-F243-918A-1B2B9C4CD22B}"/>
              </a:ext>
            </a:extLst>
          </p:cNvPr>
          <p:cNvSpPr txBox="1">
            <a:spLocks/>
          </p:cNvSpPr>
          <p:nvPr/>
        </p:nvSpPr>
        <p:spPr>
          <a:xfrm>
            <a:off x="1295401" y="97326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1322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have previously seen ‘NAME’,’CALL’, ‘BIND’ and ‘APPLY’ property of function.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will use ‘PROTOTYPE’ property here.</a:t>
            </a:r>
          </a:p>
        </p:txBody>
      </p:sp>
    </p:spTree>
    <p:extLst>
      <p:ext uri="{BB962C8B-B14F-4D97-AF65-F5344CB8AC3E}">
        <p14:creationId xmlns:p14="http://schemas.microsoft.com/office/powerpoint/2010/main" val="9152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B00B-C4B7-EC4B-A77A-761E5C48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What is different between ‘this’ and prototype’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B71-C2D7-C04A-81B8-6A8AD9F5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1067"/>
            <a:ext cx="9905998" cy="47074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assign an attribute to a ‘THIS’, that becomes </a:t>
            </a:r>
            <a:r>
              <a:rPr lang="en-US" dirty="0">
                <a:solidFill>
                  <a:srgbClr val="FFC000"/>
                </a:solidFill>
              </a:rPr>
              <a:t>direct property </a:t>
            </a:r>
            <a:r>
              <a:rPr lang="en-US" dirty="0">
                <a:solidFill>
                  <a:schemeClr val="tx1"/>
                </a:solidFill>
              </a:rPr>
              <a:t>of the object.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However, when we assign an attribute to ’PROTOTYPE’, that becomes indirect property, and </a:t>
            </a:r>
            <a:r>
              <a:rPr lang="en-US" dirty="0">
                <a:solidFill>
                  <a:srgbClr val="FFC000"/>
                </a:solidFill>
              </a:rPr>
              <a:t>stays in __proto__ chain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0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0E7C-7855-6948-83A2-B88A217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ECB9-1061-CF4C-A685-3F014D4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Internal object</a:t>
            </a:r>
          </a:p>
          <a:p>
            <a:r>
              <a:rPr lang="en-GB" dirty="0"/>
              <a:t>Is a status bar</a:t>
            </a:r>
          </a:p>
          <a:p>
            <a:r>
              <a:rPr lang="en-GB" dirty="0"/>
              <a:t>Has internal property: </a:t>
            </a:r>
            <a:r>
              <a:rPr lang="en-GB" dirty="0">
                <a:solidFill>
                  <a:srgbClr val="FFC000"/>
                </a:solidFill>
              </a:rPr>
              <a:t>status</a:t>
            </a:r>
            <a:r>
              <a:rPr lang="en-GB" dirty="0"/>
              <a:t> and </a:t>
            </a:r>
            <a:r>
              <a:rPr lang="en-GB" dirty="0">
                <a:solidFill>
                  <a:srgbClr val="FFC000"/>
                </a:solidFill>
              </a:rPr>
              <a:t>value</a:t>
            </a:r>
          </a:p>
          <a:p>
            <a:r>
              <a:rPr lang="en-GB" dirty="0">
                <a:solidFill>
                  <a:srgbClr val="FFC000"/>
                </a:solidFill>
              </a:rPr>
              <a:t>Value </a:t>
            </a:r>
            <a:r>
              <a:rPr lang="en-GB" dirty="0">
                <a:solidFill>
                  <a:schemeClr val="tx1"/>
                </a:solidFill>
              </a:rPr>
              <a:t>contains the data.</a:t>
            </a:r>
          </a:p>
          <a:p>
            <a:r>
              <a:rPr lang="en-GB" dirty="0">
                <a:solidFill>
                  <a:srgbClr val="FFC000"/>
                </a:solidFill>
              </a:rPr>
              <a:t>Status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“pending”</a:t>
            </a:r>
          </a:p>
          <a:p>
            <a:pPr lvl="1"/>
            <a:r>
              <a:rPr lang="en-GB" dirty="0"/>
              <a:t>”resolved”</a:t>
            </a:r>
          </a:p>
          <a:p>
            <a:pPr lvl="1"/>
            <a:r>
              <a:rPr lang="en-GB" dirty="0"/>
              <a:t>“rejected”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1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250-BDA4-1E4D-B38A-33769B1E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8887-7EE0-8B47-8170-137DF684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Class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Template String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Arrow Function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Let and Const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Rest and Spread operator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De-structuring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Async an Await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Modules (Import and export)</a:t>
            </a:r>
          </a:p>
        </p:txBody>
      </p:sp>
    </p:spTree>
    <p:extLst>
      <p:ext uri="{BB962C8B-B14F-4D97-AF65-F5344CB8AC3E}">
        <p14:creationId xmlns:p14="http://schemas.microsoft.com/office/powerpoint/2010/main" val="229118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250-BDA4-1E4D-B38A-33769B1E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8887-7EE0-8B47-8170-137DF684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Class can inherit from one class.</a:t>
            </a:r>
          </a:p>
          <a:p>
            <a:pPr>
              <a:buFontTx/>
              <a:buChar char="-"/>
            </a:pPr>
            <a:r>
              <a:rPr lang="en-US" dirty="0"/>
              <a:t>Class can have constructer. Parent class constructor.</a:t>
            </a:r>
          </a:p>
          <a:p>
            <a:pPr>
              <a:buFontTx/>
              <a:buChar char="-"/>
            </a:pPr>
            <a:r>
              <a:rPr lang="en-US" dirty="0"/>
              <a:t>Static</a:t>
            </a:r>
          </a:p>
          <a:p>
            <a:pPr lvl="1">
              <a:buFontTx/>
              <a:buChar char="-"/>
            </a:pPr>
            <a:r>
              <a:rPr lang="en-US" dirty="0"/>
              <a:t>Static members are class members.</a:t>
            </a:r>
          </a:p>
          <a:p>
            <a:pPr lvl="1">
              <a:buFontTx/>
              <a:buChar char="-"/>
            </a:pPr>
            <a:r>
              <a:rPr lang="en-US" dirty="0"/>
              <a:t>Static methods can be used in normal method</a:t>
            </a:r>
          </a:p>
          <a:p>
            <a:pPr lvl="1">
              <a:buFontTx/>
              <a:buChar char="-"/>
            </a:pPr>
            <a:r>
              <a:rPr lang="en-US" dirty="0"/>
              <a:t>Method should become a Static method, if it do not use any property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9443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250-BDA4-1E4D-B38A-33769B1E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8887-7EE0-8B47-8170-137DF684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Feature:</a:t>
            </a:r>
          </a:p>
          <a:p>
            <a:pPr lvl="1">
              <a:buFontTx/>
              <a:buChar char="-"/>
            </a:pPr>
            <a:r>
              <a:rPr lang="en-US" dirty="0"/>
              <a:t>Multiline string, format is reserved.</a:t>
            </a:r>
          </a:p>
          <a:p>
            <a:pPr lvl="1">
              <a:buFontTx/>
              <a:buChar char="-"/>
            </a:pPr>
            <a:r>
              <a:rPr lang="en-US" dirty="0"/>
              <a:t>Templating by using parameter.</a:t>
            </a:r>
          </a:p>
        </p:txBody>
      </p:sp>
    </p:spTree>
    <p:extLst>
      <p:ext uri="{BB962C8B-B14F-4D97-AF65-F5344CB8AC3E}">
        <p14:creationId xmlns:p14="http://schemas.microsoft.com/office/powerpoint/2010/main" val="250784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250-BDA4-1E4D-B38A-33769B1E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8887-7EE0-8B47-8170-137DF684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Short hand function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Feature:</a:t>
            </a:r>
          </a:p>
          <a:p>
            <a:pPr lvl="1">
              <a:buFontTx/>
              <a:buChar char="-"/>
            </a:pPr>
            <a:r>
              <a:rPr lang="en-US" dirty="0"/>
              <a:t>This reference is not created</a:t>
            </a:r>
          </a:p>
          <a:p>
            <a:pPr lvl="1">
              <a:buFontTx/>
              <a:buChar char="-"/>
            </a:pPr>
            <a:r>
              <a:rPr lang="en-US" dirty="0"/>
              <a:t>Arguments key do not work.</a:t>
            </a:r>
          </a:p>
        </p:txBody>
      </p:sp>
    </p:spTree>
    <p:extLst>
      <p:ext uri="{BB962C8B-B14F-4D97-AF65-F5344CB8AC3E}">
        <p14:creationId xmlns:p14="http://schemas.microsoft.com/office/powerpoint/2010/main" val="396762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250-BDA4-1E4D-B38A-33769B1E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and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8887-7EE0-8B47-8170-137DF684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Use of ‘…’</a:t>
            </a:r>
          </a:p>
          <a:p>
            <a:pPr>
              <a:buFontTx/>
              <a:buChar char="-"/>
            </a:pPr>
            <a:r>
              <a:rPr lang="en-US" dirty="0"/>
              <a:t>Rest to capture all unused property</a:t>
            </a:r>
          </a:p>
          <a:p>
            <a:pPr>
              <a:buFontTx/>
              <a:buChar char="-"/>
            </a:pPr>
            <a:r>
              <a:rPr lang="en-US" dirty="0"/>
              <a:t>Works on object, Array and String</a:t>
            </a:r>
          </a:p>
        </p:txBody>
      </p:sp>
    </p:spTree>
    <p:extLst>
      <p:ext uri="{BB962C8B-B14F-4D97-AF65-F5344CB8AC3E}">
        <p14:creationId xmlns:p14="http://schemas.microsoft.com/office/powerpoint/2010/main" val="4113902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375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Mesh</vt:lpstr>
      <vt:lpstr>Functions | Functional programming | ES6</vt:lpstr>
      <vt:lpstr>Functions</vt:lpstr>
      <vt:lpstr>What is different between ‘this’ and prototype’</vt:lpstr>
      <vt:lpstr>What is Promise</vt:lpstr>
      <vt:lpstr>ES6</vt:lpstr>
      <vt:lpstr>Class</vt:lpstr>
      <vt:lpstr>Template string</vt:lpstr>
      <vt:lpstr>Arrow Function</vt:lpstr>
      <vt:lpstr>Spread and Rest</vt:lpstr>
      <vt:lpstr>Destruction</vt:lpstr>
      <vt:lpstr>Import &amp; Export</vt:lpstr>
      <vt:lpstr>Functional programming</vt:lpstr>
      <vt:lpstr>References:  Online: Using promises: https://developer.mozilla.org/en-US/docs/Web/JavaScript/Guide/Using_promises  Promise: https://developer.mozilla.org/en-US/docs/Web/JavaScript/Reference/Global_Objects/Promise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&amp;Objects</dc:title>
  <dc:creator>Abhishek Das (Financial Services)</dc:creator>
  <cp:lastModifiedBy>Abhishek Das (Financial Services)</cp:lastModifiedBy>
  <cp:revision>60</cp:revision>
  <dcterms:created xsi:type="dcterms:W3CDTF">2019-05-30T23:13:53Z</dcterms:created>
  <dcterms:modified xsi:type="dcterms:W3CDTF">2019-08-03T09:28:36Z</dcterms:modified>
</cp:coreProperties>
</file>