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6" r:id="rId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ODUCT PROMO" id="{2E66F94F-B86F-4061-B4EA-2350E1F614F0}">
          <p14:sldIdLst>
            <p14:sldId id="256"/>
          </p14:sldIdLst>
        </p14:section>
        <p14:section name="TEMPLATE / CREDITS" id="{9FD7AC0C-D975-4BD5-A334-E81F15D73E2D}">
          <p14:sldIdLst>
            <p14:sldId id="260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" y="13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E9224-5588-4376-A956-39AC3D0C05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2F1669-D100-41F6-8E47-A1B731C355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EA356-B379-4D85-9530-C0860E78E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F0011-8A81-47C4-8752-F65A0D4AF393}" type="datetimeFigureOut">
              <a:rPr lang="pl-PL" smtClean="0"/>
              <a:t>2018-10-17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5F8E4-756E-4A65-A9BB-CFB3F5F40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6BA7B-88A5-4469-9C80-5FB44870F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2E1-E20D-4CDB-9B13-2A4A700F22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90292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26AED-C7F4-4AC0-9513-550CC3AEE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F2DAB8-A3FA-40B7-9809-68A81C0B7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EF8AA-6114-4E78-9D92-4C15DB57B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F0011-8A81-47C4-8752-F65A0D4AF393}" type="datetimeFigureOut">
              <a:rPr lang="pl-PL" smtClean="0"/>
              <a:t>2018-10-17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049A9-F8E2-44D1-957D-3E197A104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B7C7A-14EE-4A5F-810C-A1AF48CD6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2E1-E20D-4CDB-9B13-2A4A700F22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45278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B30FA2-0357-4FB1-AD6A-4AD524F6AD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FB261C-E6B5-4DA9-AD94-A66AE6E3A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FA65D-B96F-4B0B-AA3B-9EDFE847D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F0011-8A81-47C4-8752-F65A0D4AF393}" type="datetimeFigureOut">
              <a:rPr lang="pl-PL" smtClean="0"/>
              <a:t>2018-10-17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ACA0E-6C62-4A31-A659-E04705581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8D35D-79EE-484D-B829-88F58884F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2E1-E20D-4CDB-9B13-2A4A700F22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6481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408B6-1C85-490F-B412-BAC482A73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53DF5-6440-4726-96C8-6F7E37EF0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0B731-7272-47A8-87A9-9652A6E23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F0011-8A81-47C4-8752-F65A0D4AF393}" type="datetimeFigureOut">
              <a:rPr lang="pl-PL" smtClean="0"/>
              <a:t>2018-10-17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B5CD3-A45A-490A-8F99-A4EC1690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524E4-FA2E-428C-9080-94B36FA45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2E1-E20D-4CDB-9B13-2A4A700F22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81403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1770D-327D-43E1-8642-7E2C8518C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6F3BD-4468-4CBD-80BA-9AF57C30B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9D340-E610-4956-8235-05B9C71DC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F0011-8A81-47C4-8752-F65A0D4AF393}" type="datetimeFigureOut">
              <a:rPr lang="pl-PL" smtClean="0"/>
              <a:t>2018-10-17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C7836-4F7C-4887-AECB-9393159B7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6A5E3-A248-424E-86A8-3B1C015FC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2E1-E20D-4CDB-9B13-2A4A700F22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80080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B5D30-5387-4BE2-ACED-20FBB5DCC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A7F35-AC38-4796-872D-3331F3962C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7D4B17-C1E9-481F-AD07-EE62CACFC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1D845E-B7B1-403F-9C35-2348C868B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F0011-8A81-47C4-8752-F65A0D4AF393}" type="datetimeFigureOut">
              <a:rPr lang="pl-PL" smtClean="0"/>
              <a:t>2018-10-17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A13B7B-0400-45F5-86C7-F28544722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C79532-5A94-4D4C-A6AD-3F2B00C5E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2E1-E20D-4CDB-9B13-2A4A700F22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16051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DCC1B-944E-45EA-9073-B78FD8F94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5E63A4-9E97-444D-A598-8BB997D96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3D04F-F5E9-4297-A73E-4A751EE23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F675CB-74C2-4D95-B58F-7F01D6B954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C796FC-677B-4AD6-A3E8-40E325BEBF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B95D9D-E612-499D-AB74-771CB6E9C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F0011-8A81-47C4-8752-F65A0D4AF393}" type="datetimeFigureOut">
              <a:rPr lang="pl-PL" smtClean="0"/>
              <a:t>2018-10-17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043197-53DC-4A0A-B69E-75F4EE36F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230E8C-F768-4D2B-9252-3C622DA95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2E1-E20D-4CDB-9B13-2A4A700F22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3431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D5166-4DFE-4456-B9C8-F906A719C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8102B2-8A18-4849-9A30-D3B795B16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F0011-8A81-47C4-8752-F65A0D4AF393}" type="datetimeFigureOut">
              <a:rPr lang="pl-PL" smtClean="0"/>
              <a:t>2018-10-17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0C3A07-D98F-4233-BE8C-42102C12B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FF6BB5-9BFF-4904-ACF2-EDACB0D08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2E1-E20D-4CDB-9B13-2A4A700F22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11890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635D2D-F49D-4D9B-B787-E1B22BCD6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F0011-8A81-47C4-8752-F65A0D4AF393}" type="datetimeFigureOut">
              <a:rPr lang="pl-PL" smtClean="0"/>
              <a:t>2018-10-17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135EB3-8E54-45E6-883E-2AE0BDC1C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13B0B2-0779-4425-8DA5-234B3DB30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2E1-E20D-4CDB-9B13-2A4A700F22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70775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B7811-C23A-48D1-BCF7-72C204906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ADA85-1D04-4AC1-958D-6331E5296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50E99A-0479-4734-B451-9BF00E22D8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DF75CB-7B1D-4CBA-8A31-7210756CD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F0011-8A81-47C4-8752-F65A0D4AF393}" type="datetimeFigureOut">
              <a:rPr lang="pl-PL" smtClean="0"/>
              <a:t>2018-10-17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9D86BB-42AF-43E2-A53E-8C4E346B5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5EBEED-DA72-4B61-9BBB-0D785C05E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2E1-E20D-4CDB-9B13-2A4A700F22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5571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BF955-CC26-4C39-924C-2120E3A24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EF1B52-3988-41AE-BFDF-77CCBEB121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864117-21F2-43D6-9733-48056E4086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33937-9235-49F8-825F-50AC28A2C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F0011-8A81-47C4-8752-F65A0D4AF393}" type="datetimeFigureOut">
              <a:rPr lang="pl-PL" smtClean="0"/>
              <a:t>2018-10-17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E85524-F459-4B91-9344-6CCEC4315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37F39E-9182-44F3-BB67-1B576B69C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2E1-E20D-4CDB-9B13-2A4A700F22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37337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B8F83D-5211-414C-81DD-5F15FA02A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5D416-727D-4C4D-9493-01F4910FE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47A3C-DB98-4100-9A1D-74A120F7F8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F0011-8A81-47C4-8752-F65A0D4AF393}" type="datetimeFigureOut">
              <a:rPr lang="pl-PL" smtClean="0"/>
              <a:t>2018-10-17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52FB4-9DA4-450A-BA3E-3C9D16DF75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FF62F-A57E-4C6B-9C79-A259B5D430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A42E1-E20D-4CDB-9B13-2A4A700F22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64578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ensound.com/royalty-free-music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1093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>
            <a:extLst>
              <a:ext uri="{FF2B5EF4-FFF2-40B4-BE49-F238E27FC236}">
                <a16:creationId xmlns:a16="http://schemas.microsoft.com/office/drawing/2014/main" id="{54522508-5E26-454F-947A-1DA4C49CA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8243" y="3590718"/>
            <a:ext cx="984610" cy="1378581"/>
          </a:xfrm>
          <a:prstGeom prst="rect">
            <a:avLst/>
          </a:prstGeom>
          <a:solidFill>
            <a:srgbClr val="1F260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26">
            <a:extLst>
              <a:ext uri="{FF2B5EF4-FFF2-40B4-BE49-F238E27FC236}">
                <a16:creationId xmlns:a16="http://schemas.microsoft.com/office/drawing/2014/main" id="{81E34C72-6997-4136-8E7F-81C1FADAF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4598" y="3590718"/>
            <a:ext cx="985248" cy="1378581"/>
          </a:xfrm>
          <a:prstGeom prst="rect">
            <a:avLst/>
          </a:prstGeom>
          <a:solidFill>
            <a:srgbClr val="4159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27">
            <a:extLst>
              <a:ext uri="{FF2B5EF4-FFF2-40B4-BE49-F238E27FC236}">
                <a16:creationId xmlns:a16="http://schemas.microsoft.com/office/drawing/2014/main" id="{C592801D-F75B-4944-8896-D8339F036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5067" y="3590718"/>
            <a:ext cx="984610" cy="1378581"/>
          </a:xfrm>
          <a:prstGeom prst="rect">
            <a:avLst/>
          </a:prstGeom>
          <a:solidFill>
            <a:srgbClr val="647A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28">
            <a:extLst>
              <a:ext uri="{FF2B5EF4-FFF2-40B4-BE49-F238E27FC236}">
                <a16:creationId xmlns:a16="http://schemas.microsoft.com/office/drawing/2014/main" id="{B5AE4758-0E36-44B7-8551-3D5972CA3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7138" y="3590718"/>
            <a:ext cx="984610" cy="1378581"/>
          </a:xfrm>
          <a:prstGeom prst="rect">
            <a:avLst/>
          </a:prstGeom>
          <a:solidFill>
            <a:srgbClr val="9B9D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29">
            <a:extLst>
              <a:ext uri="{FF2B5EF4-FFF2-40B4-BE49-F238E27FC236}">
                <a16:creationId xmlns:a16="http://schemas.microsoft.com/office/drawing/2014/main" id="{6429EC82-7081-4BEC-A7F0-2AC27219A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8243" y="5125099"/>
            <a:ext cx="984610" cy="1379220"/>
          </a:xfrm>
          <a:prstGeom prst="rect">
            <a:avLst/>
          </a:prstGeom>
          <a:solidFill>
            <a:srgbClr val="F82B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30">
            <a:extLst>
              <a:ext uri="{FF2B5EF4-FFF2-40B4-BE49-F238E27FC236}">
                <a16:creationId xmlns:a16="http://schemas.microsoft.com/office/drawing/2014/main" id="{FA66E563-130B-4708-9B2E-B4EBAD8F7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9093" y="5126378"/>
            <a:ext cx="984610" cy="1379220"/>
          </a:xfrm>
          <a:prstGeom prst="rect">
            <a:avLst/>
          </a:prstGeom>
          <a:solidFill>
            <a:srgbClr val="4916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31">
            <a:extLst>
              <a:ext uri="{FF2B5EF4-FFF2-40B4-BE49-F238E27FC236}">
                <a16:creationId xmlns:a16="http://schemas.microsoft.com/office/drawing/2014/main" id="{F46D203A-94C2-4699-B06A-05FEA9861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3724" y="5125100"/>
            <a:ext cx="985248" cy="1379220"/>
          </a:xfrm>
          <a:prstGeom prst="rect">
            <a:avLst/>
          </a:prstGeom>
          <a:solidFill>
            <a:srgbClr val="F82B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32">
            <a:extLst>
              <a:ext uri="{FF2B5EF4-FFF2-40B4-BE49-F238E27FC236}">
                <a16:creationId xmlns:a16="http://schemas.microsoft.com/office/drawing/2014/main" id="{C01CB1C7-048C-45A6-AB42-8E0784D5D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03513" y="5125100"/>
            <a:ext cx="984610" cy="1379220"/>
          </a:xfrm>
          <a:prstGeom prst="rect">
            <a:avLst/>
          </a:prstGeom>
          <a:solidFill>
            <a:srgbClr val="F4F50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Logo">
            <a:extLst>
              <a:ext uri="{FF2B5EF4-FFF2-40B4-BE49-F238E27FC236}">
                <a16:creationId xmlns:a16="http://schemas.microsoft.com/office/drawing/2014/main" id="{51CC1CEC-51B7-4132-A7C8-895AEB1B4183}"/>
              </a:ext>
            </a:extLst>
          </p:cNvPr>
          <p:cNvSpPr>
            <a:spLocks/>
          </p:cNvSpPr>
          <p:nvPr/>
        </p:nvSpPr>
        <p:spPr bwMode="auto">
          <a:xfrm>
            <a:off x="8711907" y="5665934"/>
            <a:ext cx="718982" cy="305855"/>
          </a:xfrm>
          <a:custGeom>
            <a:avLst/>
            <a:gdLst>
              <a:gd name="T0" fmla="*/ 637 w 1022"/>
              <a:gd name="T1" fmla="*/ 9 h 434"/>
              <a:gd name="T2" fmla="*/ 606 w 1022"/>
              <a:gd name="T3" fmla="*/ 9 h 434"/>
              <a:gd name="T4" fmla="*/ 336 w 1022"/>
              <a:gd name="T5" fmla="*/ 297 h 434"/>
              <a:gd name="T6" fmla="*/ 317 w 1022"/>
              <a:gd name="T7" fmla="*/ 297 h 434"/>
              <a:gd name="T8" fmla="*/ 316 w 1022"/>
              <a:gd name="T9" fmla="*/ 278 h 434"/>
              <a:gd name="T10" fmla="*/ 424 w 1022"/>
              <a:gd name="T11" fmla="*/ 164 h 434"/>
              <a:gd name="T12" fmla="*/ 422 w 1022"/>
              <a:gd name="T13" fmla="*/ 133 h 434"/>
              <a:gd name="T14" fmla="*/ 393 w 1022"/>
              <a:gd name="T15" fmla="*/ 108 h 434"/>
              <a:gd name="T16" fmla="*/ 365 w 1022"/>
              <a:gd name="T17" fmla="*/ 108 h 434"/>
              <a:gd name="T18" fmla="*/ 10 w 1022"/>
              <a:gd name="T19" fmla="*/ 409 h 434"/>
              <a:gd name="T20" fmla="*/ 19 w 1022"/>
              <a:gd name="T21" fmla="*/ 434 h 434"/>
              <a:gd name="T22" fmla="*/ 189 w 1022"/>
              <a:gd name="T23" fmla="*/ 434 h 434"/>
              <a:gd name="T24" fmla="*/ 777 w 1022"/>
              <a:gd name="T25" fmla="*/ 434 h 434"/>
              <a:gd name="T26" fmla="*/ 1003 w 1022"/>
              <a:gd name="T27" fmla="*/ 434 h 434"/>
              <a:gd name="T28" fmla="*/ 1013 w 1022"/>
              <a:gd name="T29" fmla="*/ 410 h 434"/>
              <a:gd name="T30" fmla="*/ 637 w 1022"/>
              <a:gd name="T31" fmla="*/ 9 h 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22" h="434">
                <a:moveTo>
                  <a:pt x="637" y="9"/>
                </a:moveTo>
                <a:cubicBezTo>
                  <a:pt x="629" y="0"/>
                  <a:pt x="614" y="0"/>
                  <a:pt x="606" y="9"/>
                </a:cubicBezTo>
                <a:cubicBezTo>
                  <a:pt x="336" y="297"/>
                  <a:pt x="336" y="297"/>
                  <a:pt x="336" y="297"/>
                </a:cubicBezTo>
                <a:cubicBezTo>
                  <a:pt x="331" y="302"/>
                  <a:pt x="323" y="302"/>
                  <a:pt x="317" y="297"/>
                </a:cubicBezTo>
                <a:cubicBezTo>
                  <a:pt x="312" y="292"/>
                  <a:pt x="311" y="284"/>
                  <a:pt x="316" y="278"/>
                </a:cubicBezTo>
                <a:cubicBezTo>
                  <a:pt x="424" y="164"/>
                  <a:pt x="424" y="164"/>
                  <a:pt x="424" y="164"/>
                </a:cubicBezTo>
                <a:cubicBezTo>
                  <a:pt x="432" y="155"/>
                  <a:pt x="431" y="141"/>
                  <a:pt x="422" y="133"/>
                </a:cubicBezTo>
                <a:cubicBezTo>
                  <a:pt x="393" y="108"/>
                  <a:pt x="393" y="108"/>
                  <a:pt x="393" y="108"/>
                </a:cubicBezTo>
                <a:cubicBezTo>
                  <a:pt x="384" y="101"/>
                  <a:pt x="373" y="101"/>
                  <a:pt x="365" y="108"/>
                </a:cubicBezTo>
                <a:cubicBezTo>
                  <a:pt x="10" y="409"/>
                  <a:pt x="10" y="409"/>
                  <a:pt x="10" y="409"/>
                </a:cubicBezTo>
                <a:cubicBezTo>
                  <a:pt x="0" y="417"/>
                  <a:pt x="6" y="434"/>
                  <a:pt x="19" y="434"/>
                </a:cubicBezTo>
                <a:cubicBezTo>
                  <a:pt x="189" y="434"/>
                  <a:pt x="189" y="434"/>
                  <a:pt x="189" y="434"/>
                </a:cubicBezTo>
                <a:cubicBezTo>
                  <a:pt x="777" y="434"/>
                  <a:pt x="777" y="434"/>
                  <a:pt x="777" y="434"/>
                </a:cubicBezTo>
                <a:cubicBezTo>
                  <a:pt x="1003" y="434"/>
                  <a:pt x="1003" y="434"/>
                  <a:pt x="1003" y="434"/>
                </a:cubicBezTo>
                <a:cubicBezTo>
                  <a:pt x="1015" y="434"/>
                  <a:pt x="1022" y="419"/>
                  <a:pt x="1013" y="410"/>
                </a:cubicBezTo>
                <a:lnTo>
                  <a:pt x="637" y="9"/>
                </a:lnTo>
                <a:close/>
              </a:path>
            </a:pathLst>
          </a:custGeom>
          <a:solidFill>
            <a:srgbClr val="DAD5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Logo">
            <a:extLst>
              <a:ext uri="{FF2B5EF4-FFF2-40B4-BE49-F238E27FC236}">
                <a16:creationId xmlns:a16="http://schemas.microsoft.com/office/drawing/2014/main" id="{AA4BC187-D50D-4D6A-ADE9-3781DC820A0B}"/>
              </a:ext>
            </a:extLst>
          </p:cNvPr>
          <p:cNvSpPr>
            <a:spLocks/>
          </p:cNvSpPr>
          <p:nvPr/>
        </p:nvSpPr>
        <p:spPr bwMode="auto">
          <a:xfrm>
            <a:off x="9843129" y="5665934"/>
            <a:ext cx="746439" cy="304578"/>
          </a:xfrm>
          <a:custGeom>
            <a:avLst/>
            <a:gdLst>
              <a:gd name="T0" fmla="*/ 1053 w 1062"/>
              <a:gd name="T1" fmla="*/ 409 h 433"/>
              <a:gd name="T2" fmla="*/ 723 w 1062"/>
              <a:gd name="T3" fmla="*/ 50 h 433"/>
              <a:gd name="T4" fmla="*/ 691 w 1062"/>
              <a:gd name="T5" fmla="*/ 50 h 433"/>
              <a:gd name="T6" fmla="*/ 669 w 1062"/>
              <a:gd name="T7" fmla="*/ 74 h 433"/>
              <a:gd name="T8" fmla="*/ 669 w 1062"/>
              <a:gd name="T9" fmla="*/ 103 h 433"/>
              <a:gd name="T10" fmla="*/ 752 w 1062"/>
              <a:gd name="T11" fmla="*/ 193 h 433"/>
              <a:gd name="T12" fmla="*/ 751 w 1062"/>
              <a:gd name="T13" fmla="*/ 212 h 433"/>
              <a:gd name="T14" fmla="*/ 732 w 1062"/>
              <a:gd name="T15" fmla="*/ 212 h 433"/>
              <a:gd name="T16" fmla="*/ 546 w 1062"/>
              <a:gd name="T17" fmla="*/ 9 h 433"/>
              <a:gd name="T18" fmla="*/ 514 w 1062"/>
              <a:gd name="T19" fmla="*/ 9 h 433"/>
              <a:gd name="T20" fmla="*/ 220 w 1062"/>
              <a:gd name="T21" fmla="*/ 329 h 433"/>
              <a:gd name="T22" fmla="*/ 210 w 1062"/>
              <a:gd name="T23" fmla="*/ 333 h 433"/>
              <a:gd name="T24" fmla="*/ 201 w 1062"/>
              <a:gd name="T25" fmla="*/ 329 h 433"/>
              <a:gd name="T26" fmla="*/ 200 w 1062"/>
              <a:gd name="T27" fmla="*/ 310 h 433"/>
              <a:gd name="T28" fmla="*/ 331 w 1062"/>
              <a:gd name="T29" fmla="*/ 167 h 433"/>
              <a:gd name="T30" fmla="*/ 331 w 1062"/>
              <a:gd name="T31" fmla="*/ 138 h 433"/>
              <a:gd name="T32" fmla="*/ 311 w 1062"/>
              <a:gd name="T33" fmla="*/ 115 h 433"/>
              <a:gd name="T34" fmla="*/ 279 w 1062"/>
              <a:gd name="T35" fmla="*/ 115 h 433"/>
              <a:gd name="T36" fmla="*/ 9 w 1062"/>
              <a:gd name="T37" fmla="*/ 409 h 433"/>
              <a:gd name="T38" fmla="*/ 20 w 1062"/>
              <a:gd name="T39" fmla="*/ 433 h 433"/>
              <a:gd name="T40" fmla="*/ 105 w 1062"/>
              <a:gd name="T41" fmla="*/ 433 h 433"/>
              <a:gd name="T42" fmla="*/ 339 w 1062"/>
              <a:gd name="T43" fmla="*/ 433 h 433"/>
              <a:gd name="T44" fmla="*/ 603 w 1062"/>
              <a:gd name="T45" fmla="*/ 433 h 433"/>
              <a:gd name="T46" fmla="*/ 954 w 1062"/>
              <a:gd name="T47" fmla="*/ 433 h 433"/>
              <a:gd name="T48" fmla="*/ 1042 w 1062"/>
              <a:gd name="T49" fmla="*/ 433 h 433"/>
              <a:gd name="T50" fmla="*/ 1053 w 1062"/>
              <a:gd name="T51" fmla="*/ 409 h 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062" h="433">
                <a:moveTo>
                  <a:pt x="1053" y="409"/>
                </a:moveTo>
                <a:cubicBezTo>
                  <a:pt x="723" y="50"/>
                  <a:pt x="723" y="50"/>
                  <a:pt x="723" y="50"/>
                </a:cubicBezTo>
                <a:cubicBezTo>
                  <a:pt x="715" y="41"/>
                  <a:pt x="700" y="41"/>
                  <a:pt x="691" y="50"/>
                </a:cubicBezTo>
                <a:cubicBezTo>
                  <a:pt x="669" y="74"/>
                  <a:pt x="669" y="74"/>
                  <a:pt x="669" y="74"/>
                </a:cubicBezTo>
                <a:cubicBezTo>
                  <a:pt x="662" y="82"/>
                  <a:pt x="662" y="95"/>
                  <a:pt x="669" y="103"/>
                </a:cubicBezTo>
                <a:cubicBezTo>
                  <a:pt x="752" y="193"/>
                  <a:pt x="752" y="193"/>
                  <a:pt x="752" y="193"/>
                </a:cubicBezTo>
                <a:cubicBezTo>
                  <a:pt x="757" y="199"/>
                  <a:pt x="757" y="207"/>
                  <a:pt x="751" y="212"/>
                </a:cubicBezTo>
                <a:cubicBezTo>
                  <a:pt x="746" y="217"/>
                  <a:pt x="737" y="217"/>
                  <a:pt x="732" y="212"/>
                </a:cubicBezTo>
                <a:cubicBezTo>
                  <a:pt x="546" y="9"/>
                  <a:pt x="546" y="9"/>
                  <a:pt x="546" y="9"/>
                </a:cubicBezTo>
                <a:cubicBezTo>
                  <a:pt x="537" y="0"/>
                  <a:pt x="522" y="0"/>
                  <a:pt x="514" y="9"/>
                </a:cubicBezTo>
                <a:cubicBezTo>
                  <a:pt x="220" y="329"/>
                  <a:pt x="220" y="329"/>
                  <a:pt x="220" y="329"/>
                </a:cubicBezTo>
                <a:cubicBezTo>
                  <a:pt x="217" y="332"/>
                  <a:pt x="213" y="333"/>
                  <a:pt x="210" y="333"/>
                </a:cubicBezTo>
                <a:cubicBezTo>
                  <a:pt x="206" y="333"/>
                  <a:pt x="203" y="332"/>
                  <a:pt x="201" y="329"/>
                </a:cubicBezTo>
                <a:cubicBezTo>
                  <a:pt x="195" y="324"/>
                  <a:pt x="195" y="316"/>
                  <a:pt x="200" y="310"/>
                </a:cubicBezTo>
                <a:cubicBezTo>
                  <a:pt x="331" y="167"/>
                  <a:pt x="331" y="167"/>
                  <a:pt x="331" y="167"/>
                </a:cubicBezTo>
                <a:cubicBezTo>
                  <a:pt x="339" y="159"/>
                  <a:pt x="339" y="146"/>
                  <a:pt x="331" y="138"/>
                </a:cubicBezTo>
                <a:cubicBezTo>
                  <a:pt x="311" y="115"/>
                  <a:pt x="311" y="115"/>
                  <a:pt x="311" y="115"/>
                </a:cubicBezTo>
                <a:cubicBezTo>
                  <a:pt x="302" y="106"/>
                  <a:pt x="288" y="106"/>
                  <a:pt x="279" y="115"/>
                </a:cubicBezTo>
                <a:cubicBezTo>
                  <a:pt x="9" y="409"/>
                  <a:pt x="9" y="409"/>
                  <a:pt x="9" y="409"/>
                </a:cubicBezTo>
                <a:cubicBezTo>
                  <a:pt x="0" y="418"/>
                  <a:pt x="7" y="433"/>
                  <a:pt x="20" y="433"/>
                </a:cubicBezTo>
                <a:cubicBezTo>
                  <a:pt x="105" y="433"/>
                  <a:pt x="105" y="433"/>
                  <a:pt x="105" y="433"/>
                </a:cubicBezTo>
                <a:cubicBezTo>
                  <a:pt x="339" y="433"/>
                  <a:pt x="339" y="433"/>
                  <a:pt x="339" y="433"/>
                </a:cubicBezTo>
                <a:cubicBezTo>
                  <a:pt x="603" y="433"/>
                  <a:pt x="603" y="433"/>
                  <a:pt x="603" y="433"/>
                </a:cubicBezTo>
                <a:cubicBezTo>
                  <a:pt x="954" y="433"/>
                  <a:pt x="954" y="433"/>
                  <a:pt x="954" y="433"/>
                </a:cubicBezTo>
                <a:cubicBezTo>
                  <a:pt x="1042" y="433"/>
                  <a:pt x="1042" y="433"/>
                  <a:pt x="1042" y="433"/>
                </a:cubicBezTo>
                <a:cubicBezTo>
                  <a:pt x="1055" y="433"/>
                  <a:pt x="1062" y="418"/>
                  <a:pt x="1053" y="409"/>
                </a:cubicBezTo>
                <a:close/>
              </a:path>
            </a:pathLst>
          </a:custGeom>
          <a:solidFill>
            <a:srgbClr val="F4F50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Logo">
            <a:extLst>
              <a:ext uri="{FF2B5EF4-FFF2-40B4-BE49-F238E27FC236}">
                <a16:creationId xmlns:a16="http://schemas.microsoft.com/office/drawing/2014/main" id="{022D55FB-454A-46CE-91DC-F4225C3696C0}"/>
              </a:ext>
            </a:extLst>
          </p:cNvPr>
          <p:cNvSpPr>
            <a:spLocks noEditPoints="1"/>
          </p:cNvSpPr>
          <p:nvPr/>
        </p:nvSpPr>
        <p:spPr bwMode="auto">
          <a:xfrm>
            <a:off x="7464433" y="5657632"/>
            <a:ext cx="872229" cy="312879"/>
          </a:xfrm>
          <a:custGeom>
            <a:avLst/>
            <a:gdLst>
              <a:gd name="T0" fmla="*/ 966 w 1240"/>
              <a:gd name="T1" fmla="*/ 161 h 444"/>
              <a:gd name="T2" fmla="*/ 941 w 1240"/>
              <a:gd name="T3" fmla="*/ 175 h 444"/>
              <a:gd name="T4" fmla="*/ 937 w 1240"/>
              <a:gd name="T5" fmla="*/ 197 h 444"/>
              <a:gd name="T6" fmla="*/ 1067 w 1240"/>
              <a:gd name="T7" fmla="*/ 340 h 444"/>
              <a:gd name="T8" fmla="*/ 1067 w 1240"/>
              <a:gd name="T9" fmla="*/ 353 h 444"/>
              <a:gd name="T10" fmla="*/ 1061 w 1240"/>
              <a:gd name="T11" fmla="*/ 355 h 444"/>
              <a:gd name="T12" fmla="*/ 1054 w 1240"/>
              <a:gd name="T13" fmla="*/ 352 h 444"/>
              <a:gd name="T14" fmla="*/ 825 w 1240"/>
              <a:gd name="T15" fmla="*/ 101 h 444"/>
              <a:gd name="T16" fmla="*/ 799 w 1240"/>
              <a:gd name="T17" fmla="*/ 97 h 444"/>
              <a:gd name="T18" fmla="*/ 784 w 1240"/>
              <a:gd name="T19" fmla="*/ 105 h 444"/>
              <a:gd name="T20" fmla="*/ 781 w 1240"/>
              <a:gd name="T21" fmla="*/ 128 h 444"/>
              <a:gd name="T22" fmla="*/ 882 w 1240"/>
              <a:gd name="T23" fmla="*/ 228 h 444"/>
              <a:gd name="T24" fmla="*/ 882 w 1240"/>
              <a:gd name="T25" fmla="*/ 242 h 444"/>
              <a:gd name="T26" fmla="*/ 876 w 1240"/>
              <a:gd name="T27" fmla="*/ 244 h 444"/>
              <a:gd name="T28" fmla="*/ 869 w 1240"/>
              <a:gd name="T29" fmla="*/ 241 h 444"/>
              <a:gd name="T30" fmla="*/ 635 w 1240"/>
              <a:gd name="T31" fmla="*/ 8 h 444"/>
              <a:gd name="T32" fmla="*/ 605 w 1240"/>
              <a:gd name="T33" fmla="*/ 8 h 444"/>
              <a:gd name="T34" fmla="*/ 371 w 1240"/>
              <a:gd name="T35" fmla="*/ 241 h 444"/>
              <a:gd name="T36" fmla="*/ 358 w 1240"/>
              <a:gd name="T37" fmla="*/ 241 h 444"/>
              <a:gd name="T38" fmla="*/ 358 w 1240"/>
              <a:gd name="T39" fmla="*/ 229 h 444"/>
              <a:gd name="T40" fmla="*/ 459 w 1240"/>
              <a:gd name="T41" fmla="*/ 128 h 444"/>
              <a:gd name="T42" fmla="*/ 455 w 1240"/>
              <a:gd name="T43" fmla="*/ 105 h 444"/>
              <a:gd name="T44" fmla="*/ 440 w 1240"/>
              <a:gd name="T45" fmla="*/ 98 h 444"/>
              <a:gd name="T46" fmla="*/ 414 w 1240"/>
              <a:gd name="T47" fmla="*/ 103 h 444"/>
              <a:gd name="T48" fmla="*/ 186 w 1240"/>
              <a:gd name="T49" fmla="*/ 352 h 444"/>
              <a:gd name="T50" fmla="*/ 179 w 1240"/>
              <a:gd name="T51" fmla="*/ 355 h 444"/>
              <a:gd name="T52" fmla="*/ 173 w 1240"/>
              <a:gd name="T53" fmla="*/ 353 h 444"/>
              <a:gd name="T54" fmla="*/ 173 w 1240"/>
              <a:gd name="T55" fmla="*/ 340 h 444"/>
              <a:gd name="T56" fmla="*/ 303 w 1240"/>
              <a:gd name="T57" fmla="*/ 197 h 444"/>
              <a:gd name="T58" fmla="*/ 299 w 1240"/>
              <a:gd name="T59" fmla="*/ 175 h 444"/>
              <a:gd name="T60" fmla="*/ 274 w 1240"/>
              <a:gd name="T61" fmla="*/ 161 h 444"/>
              <a:gd name="T62" fmla="*/ 248 w 1240"/>
              <a:gd name="T63" fmla="*/ 165 h 444"/>
              <a:gd name="T64" fmla="*/ 9 w 1240"/>
              <a:gd name="T65" fmla="*/ 420 h 444"/>
              <a:gd name="T66" fmla="*/ 19 w 1240"/>
              <a:gd name="T67" fmla="*/ 444 h 444"/>
              <a:gd name="T68" fmla="*/ 1221 w 1240"/>
              <a:gd name="T69" fmla="*/ 444 h 444"/>
              <a:gd name="T70" fmla="*/ 1231 w 1240"/>
              <a:gd name="T71" fmla="*/ 420 h 444"/>
              <a:gd name="T72" fmla="*/ 992 w 1240"/>
              <a:gd name="T73" fmla="*/ 165 h 444"/>
              <a:gd name="T74" fmla="*/ 966 w 1240"/>
              <a:gd name="T75" fmla="*/ 161 h 444"/>
              <a:gd name="T76" fmla="*/ 620 w 1240"/>
              <a:gd name="T77" fmla="*/ 349 h 444"/>
              <a:gd name="T78" fmla="*/ 615 w 1240"/>
              <a:gd name="T79" fmla="*/ 346 h 444"/>
              <a:gd name="T80" fmla="*/ 625 w 1240"/>
              <a:gd name="T81" fmla="*/ 346 h 444"/>
              <a:gd name="T82" fmla="*/ 620 w 1240"/>
              <a:gd name="T83" fmla="*/ 349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240" h="444">
                <a:moveTo>
                  <a:pt x="966" y="161"/>
                </a:moveTo>
                <a:cubicBezTo>
                  <a:pt x="941" y="175"/>
                  <a:pt x="941" y="175"/>
                  <a:pt x="941" y="175"/>
                </a:cubicBezTo>
                <a:cubicBezTo>
                  <a:pt x="932" y="179"/>
                  <a:pt x="931" y="190"/>
                  <a:pt x="937" y="197"/>
                </a:cubicBezTo>
                <a:cubicBezTo>
                  <a:pt x="1067" y="340"/>
                  <a:pt x="1067" y="340"/>
                  <a:pt x="1067" y="340"/>
                </a:cubicBezTo>
                <a:cubicBezTo>
                  <a:pt x="1071" y="344"/>
                  <a:pt x="1071" y="349"/>
                  <a:pt x="1067" y="353"/>
                </a:cubicBezTo>
                <a:cubicBezTo>
                  <a:pt x="1065" y="354"/>
                  <a:pt x="1063" y="355"/>
                  <a:pt x="1061" y="355"/>
                </a:cubicBezTo>
                <a:cubicBezTo>
                  <a:pt x="1058" y="355"/>
                  <a:pt x="1056" y="354"/>
                  <a:pt x="1054" y="352"/>
                </a:cubicBezTo>
                <a:cubicBezTo>
                  <a:pt x="825" y="101"/>
                  <a:pt x="825" y="101"/>
                  <a:pt x="825" y="101"/>
                </a:cubicBezTo>
                <a:cubicBezTo>
                  <a:pt x="818" y="94"/>
                  <a:pt x="807" y="92"/>
                  <a:pt x="799" y="97"/>
                </a:cubicBezTo>
                <a:cubicBezTo>
                  <a:pt x="784" y="105"/>
                  <a:pt x="784" y="105"/>
                  <a:pt x="784" y="105"/>
                </a:cubicBezTo>
                <a:cubicBezTo>
                  <a:pt x="776" y="109"/>
                  <a:pt x="774" y="121"/>
                  <a:pt x="781" y="128"/>
                </a:cubicBezTo>
                <a:cubicBezTo>
                  <a:pt x="882" y="228"/>
                  <a:pt x="882" y="228"/>
                  <a:pt x="882" y="228"/>
                </a:cubicBezTo>
                <a:cubicBezTo>
                  <a:pt x="886" y="232"/>
                  <a:pt x="886" y="238"/>
                  <a:pt x="882" y="242"/>
                </a:cubicBezTo>
                <a:cubicBezTo>
                  <a:pt x="880" y="243"/>
                  <a:pt x="878" y="244"/>
                  <a:pt x="876" y="244"/>
                </a:cubicBezTo>
                <a:cubicBezTo>
                  <a:pt x="874" y="244"/>
                  <a:pt x="871" y="243"/>
                  <a:pt x="869" y="241"/>
                </a:cubicBezTo>
                <a:cubicBezTo>
                  <a:pt x="635" y="8"/>
                  <a:pt x="635" y="8"/>
                  <a:pt x="635" y="8"/>
                </a:cubicBezTo>
                <a:cubicBezTo>
                  <a:pt x="627" y="0"/>
                  <a:pt x="613" y="0"/>
                  <a:pt x="605" y="8"/>
                </a:cubicBezTo>
                <a:cubicBezTo>
                  <a:pt x="371" y="241"/>
                  <a:pt x="371" y="241"/>
                  <a:pt x="371" y="241"/>
                </a:cubicBezTo>
                <a:cubicBezTo>
                  <a:pt x="367" y="245"/>
                  <a:pt x="361" y="245"/>
                  <a:pt x="358" y="241"/>
                </a:cubicBezTo>
                <a:cubicBezTo>
                  <a:pt x="354" y="238"/>
                  <a:pt x="354" y="232"/>
                  <a:pt x="358" y="229"/>
                </a:cubicBezTo>
                <a:cubicBezTo>
                  <a:pt x="459" y="128"/>
                  <a:pt x="459" y="128"/>
                  <a:pt x="459" y="128"/>
                </a:cubicBezTo>
                <a:cubicBezTo>
                  <a:pt x="466" y="121"/>
                  <a:pt x="464" y="109"/>
                  <a:pt x="455" y="105"/>
                </a:cubicBezTo>
                <a:cubicBezTo>
                  <a:pt x="440" y="98"/>
                  <a:pt x="440" y="98"/>
                  <a:pt x="440" y="98"/>
                </a:cubicBezTo>
                <a:cubicBezTo>
                  <a:pt x="431" y="94"/>
                  <a:pt x="421" y="96"/>
                  <a:pt x="414" y="103"/>
                </a:cubicBezTo>
                <a:cubicBezTo>
                  <a:pt x="186" y="352"/>
                  <a:pt x="186" y="352"/>
                  <a:pt x="186" y="352"/>
                </a:cubicBezTo>
                <a:cubicBezTo>
                  <a:pt x="184" y="354"/>
                  <a:pt x="182" y="355"/>
                  <a:pt x="179" y="355"/>
                </a:cubicBezTo>
                <a:cubicBezTo>
                  <a:pt x="177" y="355"/>
                  <a:pt x="175" y="354"/>
                  <a:pt x="173" y="353"/>
                </a:cubicBezTo>
                <a:cubicBezTo>
                  <a:pt x="169" y="349"/>
                  <a:pt x="169" y="344"/>
                  <a:pt x="173" y="340"/>
                </a:cubicBezTo>
                <a:cubicBezTo>
                  <a:pt x="303" y="197"/>
                  <a:pt x="303" y="197"/>
                  <a:pt x="303" y="197"/>
                </a:cubicBezTo>
                <a:cubicBezTo>
                  <a:pt x="309" y="190"/>
                  <a:pt x="308" y="179"/>
                  <a:pt x="299" y="175"/>
                </a:cubicBezTo>
                <a:cubicBezTo>
                  <a:pt x="274" y="161"/>
                  <a:pt x="274" y="161"/>
                  <a:pt x="274" y="161"/>
                </a:cubicBezTo>
                <a:cubicBezTo>
                  <a:pt x="266" y="157"/>
                  <a:pt x="255" y="158"/>
                  <a:pt x="248" y="165"/>
                </a:cubicBezTo>
                <a:cubicBezTo>
                  <a:pt x="9" y="420"/>
                  <a:pt x="9" y="420"/>
                  <a:pt x="9" y="420"/>
                </a:cubicBezTo>
                <a:cubicBezTo>
                  <a:pt x="0" y="429"/>
                  <a:pt x="7" y="444"/>
                  <a:pt x="19" y="444"/>
                </a:cubicBezTo>
                <a:cubicBezTo>
                  <a:pt x="1221" y="444"/>
                  <a:pt x="1221" y="444"/>
                  <a:pt x="1221" y="444"/>
                </a:cubicBezTo>
                <a:cubicBezTo>
                  <a:pt x="1233" y="444"/>
                  <a:pt x="1240" y="429"/>
                  <a:pt x="1231" y="420"/>
                </a:cubicBezTo>
                <a:cubicBezTo>
                  <a:pt x="992" y="165"/>
                  <a:pt x="992" y="165"/>
                  <a:pt x="992" y="165"/>
                </a:cubicBezTo>
                <a:cubicBezTo>
                  <a:pt x="985" y="158"/>
                  <a:pt x="974" y="157"/>
                  <a:pt x="966" y="161"/>
                </a:cubicBezTo>
                <a:close/>
                <a:moveTo>
                  <a:pt x="620" y="349"/>
                </a:moveTo>
                <a:cubicBezTo>
                  <a:pt x="615" y="346"/>
                  <a:pt x="615" y="346"/>
                  <a:pt x="615" y="346"/>
                </a:cubicBezTo>
                <a:cubicBezTo>
                  <a:pt x="625" y="346"/>
                  <a:pt x="625" y="346"/>
                  <a:pt x="625" y="346"/>
                </a:cubicBezTo>
                <a:lnTo>
                  <a:pt x="620" y="349"/>
                </a:lnTo>
                <a:close/>
              </a:path>
            </a:pathLst>
          </a:custGeom>
          <a:solidFill>
            <a:srgbClr val="4916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Logo">
            <a:extLst>
              <a:ext uri="{FF2B5EF4-FFF2-40B4-BE49-F238E27FC236}">
                <a16:creationId xmlns:a16="http://schemas.microsoft.com/office/drawing/2014/main" id="{054E2491-EE4E-459F-B6D3-C261C9D38444}"/>
              </a:ext>
            </a:extLst>
          </p:cNvPr>
          <p:cNvSpPr>
            <a:spLocks noEditPoints="1"/>
          </p:cNvSpPr>
          <p:nvPr/>
        </p:nvSpPr>
        <p:spPr bwMode="auto">
          <a:xfrm>
            <a:off x="10927138" y="5686366"/>
            <a:ext cx="936720" cy="284145"/>
          </a:xfrm>
          <a:custGeom>
            <a:avLst/>
            <a:gdLst>
              <a:gd name="T0" fmla="*/ 1324 w 1332"/>
              <a:gd name="T1" fmla="*/ 377 h 404"/>
              <a:gd name="T2" fmla="*/ 855 w 1332"/>
              <a:gd name="T3" fmla="*/ 42 h 404"/>
              <a:gd name="T4" fmla="*/ 660 w 1332"/>
              <a:gd name="T5" fmla="*/ 42 h 404"/>
              <a:gd name="T6" fmla="*/ 359 w 1332"/>
              <a:gd name="T7" fmla="*/ 257 h 404"/>
              <a:gd name="T8" fmla="*/ 354 w 1332"/>
              <a:gd name="T9" fmla="*/ 259 h 404"/>
              <a:gd name="T10" fmla="*/ 347 w 1332"/>
              <a:gd name="T11" fmla="*/ 255 h 404"/>
              <a:gd name="T12" fmla="*/ 349 w 1332"/>
              <a:gd name="T13" fmla="*/ 244 h 404"/>
              <a:gd name="T14" fmla="*/ 551 w 1332"/>
              <a:gd name="T15" fmla="*/ 99 h 404"/>
              <a:gd name="T16" fmla="*/ 558 w 1332"/>
              <a:gd name="T17" fmla="*/ 84 h 404"/>
              <a:gd name="T18" fmla="*/ 547 w 1332"/>
              <a:gd name="T19" fmla="*/ 71 h 404"/>
              <a:gd name="T20" fmla="*/ 410 w 1332"/>
              <a:gd name="T21" fmla="*/ 89 h 404"/>
              <a:gd name="T22" fmla="*/ 8 w 1332"/>
              <a:gd name="T23" fmla="*/ 377 h 404"/>
              <a:gd name="T24" fmla="*/ 4 w 1332"/>
              <a:gd name="T25" fmla="*/ 396 h 404"/>
              <a:gd name="T26" fmla="*/ 18 w 1332"/>
              <a:gd name="T27" fmla="*/ 404 h 404"/>
              <a:gd name="T28" fmla="*/ 1314 w 1332"/>
              <a:gd name="T29" fmla="*/ 404 h 404"/>
              <a:gd name="T30" fmla="*/ 1328 w 1332"/>
              <a:gd name="T31" fmla="*/ 396 h 404"/>
              <a:gd name="T32" fmla="*/ 1324 w 1332"/>
              <a:gd name="T33" fmla="*/ 377 h 404"/>
              <a:gd name="T34" fmla="*/ 983 w 1332"/>
              <a:gd name="T35" fmla="*/ 218 h 404"/>
              <a:gd name="T36" fmla="*/ 935 w 1332"/>
              <a:gd name="T37" fmla="*/ 218 h 404"/>
              <a:gd name="T38" fmla="*/ 914 w 1332"/>
              <a:gd name="T39" fmla="*/ 209 h 404"/>
              <a:gd name="T40" fmla="*/ 883 w 1332"/>
              <a:gd name="T41" fmla="*/ 176 h 404"/>
              <a:gd name="T42" fmla="*/ 848 w 1332"/>
              <a:gd name="T43" fmla="*/ 164 h 404"/>
              <a:gd name="T44" fmla="*/ 782 w 1332"/>
              <a:gd name="T45" fmla="*/ 171 h 404"/>
              <a:gd name="T46" fmla="*/ 775 w 1332"/>
              <a:gd name="T47" fmla="*/ 169 h 404"/>
              <a:gd name="T48" fmla="*/ 772 w 1332"/>
              <a:gd name="T49" fmla="*/ 163 h 404"/>
              <a:gd name="T50" fmla="*/ 727 w 1332"/>
              <a:gd name="T51" fmla="*/ 44 h 404"/>
              <a:gd name="T52" fmla="*/ 838 w 1332"/>
              <a:gd name="T53" fmla="*/ 66 h 404"/>
              <a:gd name="T54" fmla="*/ 1163 w 1332"/>
              <a:gd name="T55" fmla="*/ 299 h 404"/>
              <a:gd name="T56" fmla="*/ 1006 w 1332"/>
              <a:gd name="T57" fmla="*/ 223 h 404"/>
              <a:gd name="T58" fmla="*/ 1006 w 1332"/>
              <a:gd name="T59" fmla="*/ 223 h 404"/>
              <a:gd name="T60" fmla="*/ 983 w 1332"/>
              <a:gd name="T61" fmla="*/ 218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332" h="404">
                <a:moveTo>
                  <a:pt x="1324" y="377"/>
                </a:moveTo>
                <a:cubicBezTo>
                  <a:pt x="855" y="42"/>
                  <a:pt x="855" y="42"/>
                  <a:pt x="855" y="42"/>
                </a:cubicBezTo>
                <a:cubicBezTo>
                  <a:pt x="797" y="0"/>
                  <a:pt x="718" y="0"/>
                  <a:pt x="660" y="42"/>
                </a:cubicBezTo>
                <a:cubicBezTo>
                  <a:pt x="359" y="257"/>
                  <a:pt x="359" y="257"/>
                  <a:pt x="359" y="257"/>
                </a:cubicBezTo>
                <a:cubicBezTo>
                  <a:pt x="357" y="258"/>
                  <a:pt x="356" y="259"/>
                  <a:pt x="354" y="259"/>
                </a:cubicBezTo>
                <a:cubicBezTo>
                  <a:pt x="351" y="259"/>
                  <a:pt x="349" y="257"/>
                  <a:pt x="347" y="255"/>
                </a:cubicBezTo>
                <a:cubicBezTo>
                  <a:pt x="344" y="251"/>
                  <a:pt x="345" y="246"/>
                  <a:pt x="349" y="244"/>
                </a:cubicBezTo>
                <a:cubicBezTo>
                  <a:pt x="551" y="99"/>
                  <a:pt x="551" y="99"/>
                  <a:pt x="551" y="99"/>
                </a:cubicBezTo>
                <a:cubicBezTo>
                  <a:pt x="556" y="96"/>
                  <a:pt x="558" y="90"/>
                  <a:pt x="558" y="84"/>
                </a:cubicBezTo>
                <a:cubicBezTo>
                  <a:pt x="557" y="78"/>
                  <a:pt x="553" y="73"/>
                  <a:pt x="547" y="71"/>
                </a:cubicBezTo>
                <a:cubicBezTo>
                  <a:pt x="501" y="54"/>
                  <a:pt x="450" y="61"/>
                  <a:pt x="410" y="89"/>
                </a:cubicBezTo>
                <a:cubicBezTo>
                  <a:pt x="8" y="377"/>
                  <a:pt x="8" y="377"/>
                  <a:pt x="8" y="377"/>
                </a:cubicBezTo>
                <a:cubicBezTo>
                  <a:pt x="2" y="381"/>
                  <a:pt x="0" y="389"/>
                  <a:pt x="4" y="396"/>
                </a:cubicBezTo>
                <a:cubicBezTo>
                  <a:pt x="6" y="401"/>
                  <a:pt x="12" y="404"/>
                  <a:pt x="18" y="404"/>
                </a:cubicBezTo>
                <a:cubicBezTo>
                  <a:pt x="1314" y="404"/>
                  <a:pt x="1314" y="404"/>
                  <a:pt x="1314" y="404"/>
                </a:cubicBezTo>
                <a:cubicBezTo>
                  <a:pt x="1320" y="404"/>
                  <a:pt x="1326" y="401"/>
                  <a:pt x="1328" y="396"/>
                </a:cubicBezTo>
                <a:cubicBezTo>
                  <a:pt x="1332" y="389"/>
                  <a:pt x="1330" y="381"/>
                  <a:pt x="1324" y="377"/>
                </a:cubicBezTo>
                <a:close/>
                <a:moveTo>
                  <a:pt x="983" y="218"/>
                </a:moveTo>
                <a:cubicBezTo>
                  <a:pt x="935" y="218"/>
                  <a:pt x="935" y="218"/>
                  <a:pt x="935" y="218"/>
                </a:cubicBezTo>
                <a:cubicBezTo>
                  <a:pt x="927" y="218"/>
                  <a:pt x="919" y="214"/>
                  <a:pt x="914" y="209"/>
                </a:cubicBezTo>
                <a:cubicBezTo>
                  <a:pt x="883" y="176"/>
                  <a:pt x="883" y="176"/>
                  <a:pt x="883" y="176"/>
                </a:cubicBezTo>
                <a:cubicBezTo>
                  <a:pt x="874" y="167"/>
                  <a:pt x="861" y="162"/>
                  <a:pt x="848" y="164"/>
                </a:cubicBezTo>
                <a:cubicBezTo>
                  <a:pt x="782" y="171"/>
                  <a:pt x="782" y="171"/>
                  <a:pt x="782" y="171"/>
                </a:cubicBezTo>
                <a:cubicBezTo>
                  <a:pt x="779" y="172"/>
                  <a:pt x="777" y="171"/>
                  <a:pt x="775" y="169"/>
                </a:cubicBezTo>
                <a:cubicBezTo>
                  <a:pt x="773" y="168"/>
                  <a:pt x="772" y="166"/>
                  <a:pt x="772" y="163"/>
                </a:cubicBezTo>
                <a:cubicBezTo>
                  <a:pt x="769" y="102"/>
                  <a:pt x="754" y="62"/>
                  <a:pt x="727" y="44"/>
                </a:cubicBezTo>
                <a:cubicBezTo>
                  <a:pt x="766" y="35"/>
                  <a:pt x="806" y="43"/>
                  <a:pt x="838" y="66"/>
                </a:cubicBezTo>
                <a:cubicBezTo>
                  <a:pt x="1163" y="299"/>
                  <a:pt x="1163" y="299"/>
                  <a:pt x="1163" y="299"/>
                </a:cubicBezTo>
                <a:cubicBezTo>
                  <a:pt x="1006" y="223"/>
                  <a:pt x="1006" y="223"/>
                  <a:pt x="1006" y="223"/>
                </a:cubicBezTo>
                <a:cubicBezTo>
                  <a:pt x="1006" y="223"/>
                  <a:pt x="1006" y="223"/>
                  <a:pt x="1006" y="223"/>
                </a:cubicBezTo>
                <a:cubicBezTo>
                  <a:pt x="999" y="220"/>
                  <a:pt x="991" y="218"/>
                  <a:pt x="983" y="218"/>
                </a:cubicBezTo>
                <a:close/>
              </a:path>
            </a:pathLst>
          </a:custGeom>
          <a:solidFill>
            <a:srgbClr val="4916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Logo">
            <a:extLst>
              <a:ext uri="{FF2B5EF4-FFF2-40B4-BE49-F238E27FC236}">
                <a16:creationId xmlns:a16="http://schemas.microsoft.com/office/drawing/2014/main" id="{ADD94D27-ECB9-4E95-B07F-BAA087C1CC21}"/>
              </a:ext>
            </a:extLst>
          </p:cNvPr>
          <p:cNvSpPr>
            <a:spLocks/>
          </p:cNvSpPr>
          <p:nvPr/>
        </p:nvSpPr>
        <p:spPr bwMode="auto">
          <a:xfrm>
            <a:off x="7466349" y="4123250"/>
            <a:ext cx="868398" cy="308409"/>
          </a:xfrm>
          <a:custGeom>
            <a:avLst/>
            <a:gdLst>
              <a:gd name="T0" fmla="*/ 1225 w 1234"/>
              <a:gd name="T1" fmla="*/ 406 h 438"/>
              <a:gd name="T2" fmla="*/ 726 w 1234"/>
              <a:gd name="T3" fmla="*/ 50 h 438"/>
              <a:gd name="T4" fmla="*/ 726 w 1234"/>
              <a:gd name="T5" fmla="*/ 50 h 438"/>
              <a:gd name="T6" fmla="*/ 713 w 1234"/>
              <a:gd name="T7" fmla="*/ 41 h 438"/>
              <a:gd name="T8" fmla="*/ 521 w 1234"/>
              <a:gd name="T9" fmla="*/ 41 h 438"/>
              <a:gd name="T10" fmla="*/ 9 w 1234"/>
              <a:gd name="T11" fmla="*/ 406 h 438"/>
              <a:gd name="T12" fmla="*/ 5 w 1234"/>
              <a:gd name="T13" fmla="*/ 429 h 438"/>
              <a:gd name="T14" fmla="*/ 28 w 1234"/>
              <a:gd name="T15" fmla="*/ 433 h 438"/>
              <a:gd name="T16" fmla="*/ 540 w 1234"/>
              <a:gd name="T17" fmla="*/ 68 h 438"/>
              <a:gd name="T18" fmla="*/ 541 w 1234"/>
              <a:gd name="T19" fmla="*/ 68 h 438"/>
              <a:gd name="T20" fmla="*/ 600 w 1234"/>
              <a:gd name="T21" fmla="*/ 99 h 438"/>
              <a:gd name="T22" fmla="*/ 600 w 1234"/>
              <a:gd name="T23" fmla="*/ 215 h 438"/>
              <a:gd name="T24" fmla="*/ 602 w 1234"/>
              <a:gd name="T25" fmla="*/ 223 h 438"/>
              <a:gd name="T26" fmla="*/ 619 w 1234"/>
              <a:gd name="T27" fmla="*/ 232 h 438"/>
              <a:gd name="T28" fmla="*/ 736 w 1234"/>
              <a:gd name="T29" fmla="*/ 219 h 438"/>
              <a:gd name="T30" fmla="*/ 774 w 1234"/>
              <a:gd name="T31" fmla="*/ 231 h 438"/>
              <a:gd name="T32" fmla="*/ 826 w 1234"/>
              <a:gd name="T33" fmla="*/ 277 h 438"/>
              <a:gd name="T34" fmla="*/ 838 w 1234"/>
              <a:gd name="T35" fmla="*/ 281 h 438"/>
              <a:gd name="T36" fmla="*/ 885 w 1234"/>
              <a:gd name="T37" fmla="*/ 278 h 438"/>
              <a:gd name="T38" fmla="*/ 919 w 1234"/>
              <a:gd name="T39" fmla="*/ 285 h 438"/>
              <a:gd name="T40" fmla="*/ 1208 w 1234"/>
              <a:gd name="T41" fmla="*/ 434 h 438"/>
              <a:gd name="T42" fmla="*/ 1208 w 1234"/>
              <a:gd name="T43" fmla="*/ 434 h 438"/>
              <a:gd name="T44" fmla="*/ 1215 w 1234"/>
              <a:gd name="T45" fmla="*/ 436 h 438"/>
              <a:gd name="T46" fmla="*/ 1229 w 1234"/>
              <a:gd name="T47" fmla="*/ 429 h 438"/>
              <a:gd name="T48" fmla="*/ 1225 w 1234"/>
              <a:gd name="T49" fmla="*/ 406 h 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234" h="438">
                <a:moveTo>
                  <a:pt x="1225" y="406"/>
                </a:moveTo>
                <a:cubicBezTo>
                  <a:pt x="726" y="50"/>
                  <a:pt x="726" y="50"/>
                  <a:pt x="726" y="50"/>
                </a:cubicBezTo>
                <a:cubicBezTo>
                  <a:pt x="726" y="50"/>
                  <a:pt x="726" y="50"/>
                  <a:pt x="726" y="50"/>
                </a:cubicBezTo>
                <a:cubicBezTo>
                  <a:pt x="713" y="41"/>
                  <a:pt x="713" y="41"/>
                  <a:pt x="713" y="41"/>
                </a:cubicBezTo>
                <a:cubicBezTo>
                  <a:pt x="656" y="0"/>
                  <a:pt x="578" y="0"/>
                  <a:pt x="521" y="41"/>
                </a:cubicBezTo>
                <a:cubicBezTo>
                  <a:pt x="9" y="406"/>
                  <a:pt x="9" y="406"/>
                  <a:pt x="9" y="406"/>
                </a:cubicBezTo>
                <a:cubicBezTo>
                  <a:pt x="1" y="411"/>
                  <a:pt x="0" y="421"/>
                  <a:pt x="5" y="429"/>
                </a:cubicBezTo>
                <a:cubicBezTo>
                  <a:pt x="10" y="436"/>
                  <a:pt x="21" y="438"/>
                  <a:pt x="28" y="433"/>
                </a:cubicBezTo>
                <a:cubicBezTo>
                  <a:pt x="540" y="68"/>
                  <a:pt x="540" y="68"/>
                  <a:pt x="540" y="68"/>
                </a:cubicBezTo>
                <a:cubicBezTo>
                  <a:pt x="540" y="68"/>
                  <a:pt x="541" y="68"/>
                  <a:pt x="541" y="68"/>
                </a:cubicBezTo>
                <a:cubicBezTo>
                  <a:pt x="566" y="50"/>
                  <a:pt x="600" y="68"/>
                  <a:pt x="600" y="99"/>
                </a:cubicBezTo>
                <a:cubicBezTo>
                  <a:pt x="600" y="215"/>
                  <a:pt x="600" y="215"/>
                  <a:pt x="600" y="215"/>
                </a:cubicBezTo>
                <a:cubicBezTo>
                  <a:pt x="600" y="217"/>
                  <a:pt x="601" y="220"/>
                  <a:pt x="602" y="223"/>
                </a:cubicBezTo>
                <a:cubicBezTo>
                  <a:pt x="605" y="229"/>
                  <a:pt x="612" y="232"/>
                  <a:pt x="619" y="232"/>
                </a:cubicBezTo>
                <a:cubicBezTo>
                  <a:pt x="736" y="219"/>
                  <a:pt x="736" y="219"/>
                  <a:pt x="736" y="219"/>
                </a:cubicBezTo>
                <a:cubicBezTo>
                  <a:pt x="750" y="217"/>
                  <a:pt x="764" y="222"/>
                  <a:pt x="774" y="231"/>
                </a:cubicBezTo>
                <a:cubicBezTo>
                  <a:pt x="826" y="277"/>
                  <a:pt x="826" y="277"/>
                  <a:pt x="826" y="277"/>
                </a:cubicBezTo>
                <a:cubicBezTo>
                  <a:pt x="830" y="280"/>
                  <a:pt x="834" y="281"/>
                  <a:pt x="838" y="281"/>
                </a:cubicBezTo>
                <a:cubicBezTo>
                  <a:pt x="885" y="278"/>
                  <a:pt x="885" y="278"/>
                  <a:pt x="885" y="278"/>
                </a:cubicBezTo>
                <a:cubicBezTo>
                  <a:pt x="896" y="277"/>
                  <a:pt x="908" y="280"/>
                  <a:pt x="919" y="285"/>
                </a:cubicBezTo>
                <a:cubicBezTo>
                  <a:pt x="1208" y="434"/>
                  <a:pt x="1208" y="434"/>
                  <a:pt x="1208" y="434"/>
                </a:cubicBezTo>
                <a:cubicBezTo>
                  <a:pt x="1208" y="434"/>
                  <a:pt x="1208" y="434"/>
                  <a:pt x="1208" y="434"/>
                </a:cubicBezTo>
                <a:cubicBezTo>
                  <a:pt x="1210" y="435"/>
                  <a:pt x="1213" y="436"/>
                  <a:pt x="1215" y="436"/>
                </a:cubicBezTo>
                <a:cubicBezTo>
                  <a:pt x="1221" y="436"/>
                  <a:pt x="1226" y="433"/>
                  <a:pt x="1229" y="429"/>
                </a:cubicBezTo>
                <a:cubicBezTo>
                  <a:pt x="1234" y="421"/>
                  <a:pt x="1233" y="411"/>
                  <a:pt x="1225" y="406"/>
                </a:cubicBezTo>
                <a:close/>
              </a:path>
            </a:pathLst>
          </a:custGeom>
          <a:solidFill>
            <a:srgbClr val="9B9D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Logo">
            <a:extLst>
              <a:ext uri="{FF2B5EF4-FFF2-40B4-BE49-F238E27FC236}">
                <a16:creationId xmlns:a16="http://schemas.microsoft.com/office/drawing/2014/main" id="{CC85AEA5-AE0A-4E50-B713-781DFD45B474}"/>
              </a:ext>
            </a:extLst>
          </p:cNvPr>
          <p:cNvSpPr>
            <a:spLocks/>
          </p:cNvSpPr>
          <p:nvPr/>
        </p:nvSpPr>
        <p:spPr bwMode="auto">
          <a:xfrm>
            <a:off x="9908473" y="4070252"/>
            <a:ext cx="737500" cy="359491"/>
          </a:xfrm>
          <a:custGeom>
            <a:avLst/>
            <a:gdLst>
              <a:gd name="T0" fmla="*/ 1041 w 1048"/>
              <a:gd name="T1" fmla="*/ 470 h 511"/>
              <a:gd name="T2" fmla="*/ 1041 w 1048"/>
              <a:gd name="T3" fmla="*/ 470 h 511"/>
              <a:gd name="T4" fmla="*/ 540 w 1048"/>
              <a:gd name="T5" fmla="*/ 8 h 511"/>
              <a:gd name="T6" fmla="*/ 508 w 1048"/>
              <a:gd name="T7" fmla="*/ 8 h 511"/>
              <a:gd name="T8" fmla="*/ 7 w 1048"/>
              <a:gd name="T9" fmla="*/ 470 h 511"/>
              <a:gd name="T10" fmla="*/ 0 w 1048"/>
              <a:gd name="T11" fmla="*/ 486 h 511"/>
              <a:gd name="T12" fmla="*/ 6 w 1048"/>
              <a:gd name="T13" fmla="*/ 503 h 511"/>
              <a:gd name="T14" fmla="*/ 22 w 1048"/>
              <a:gd name="T15" fmla="*/ 511 h 511"/>
              <a:gd name="T16" fmla="*/ 23 w 1048"/>
              <a:gd name="T17" fmla="*/ 511 h 511"/>
              <a:gd name="T18" fmla="*/ 39 w 1048"/>
              <a:gd name="T19" fmla="*/ 505 h 511"/>
              <a:gd name="T20" fmla="*/ 485 w 1048"/>
              <a:gd name="T21" fmla="*/ 93 h 511"/>
              <a:gd name="T22" fmla="*/ 495 w 1048"/>
              <a:gd name="T23" fmla="*/ 92 h 511"/>
              <a:gd name="T24" fmla="*/ 501 w 1048"/>
              <a:gd name="T25" fmla="*/ 100 h 511"/>
              <a:gd name="T26" fmla="*/ 501 w 1048"/>
              <a:gd name="T27" fmla="*/ 322 h 511"/>
              <a:gd name="T28" fmla="*/ 507 w 1048"/>
              <a:gd name="T29" fmla="*/ 338 h 511"/>
              <a:gd name="T30" fmla="*/ 533 w 1048"/>
              <a:gd name="T31" fmla="*/ 344 h 511"/>
              <a:gd name="T32" fmla="*/ 636 w 1048"/>
              <a:gd name="T33" fmla="*/ 300 h 511"/>
              <a:gd name="T34" fmla="*/ 681 w 1048"/>
              <a:gd name="T35" fmla="*/ 303 h 511"/>
              <a:gd name="T36" fmla="*/ 1012 w 1048"/>
              <a:gd name="T37" fmla="*/ 507 h 511"/>
              <a:gd name="T38" fmla="*/ 1025 w 1048"/>
              <a:gd name="T39" fmla="*/ 511 h 511"/>
              <a:gd name="T40" fmla="*/ 1042 w 1048"/>
              <a:gd name="T41" fmla="*/ 503 h 511"/>
              <a:gd name="T42" fmla="*/ 1048 w 1048"/>
              <a:gd name="T43" fmla="*/ 486 h 511"/>
              <a:gd name="T44" fmla="*/ 1041 w 1048"/>
              <a:gd name="T45" fmla="*/ 470 h 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048" h="511">
                <a:moveTo>
                  <a:pt x="1041" y="470"/>
                </a:moveTo>
                <a:cubicBezTo>
                  <a:pt x="1041" y="470"/>
                  <a:pt x="1041" y="470"/>
                  <a:pt x="1041" y="470"/>
                </a:cubicBezTo>
                <a:cubicBezTo>
                  <a:pt x="540" y="8"/>
                  <a:pt x="540" y="8"/>
                  <a:pt x="540" y="8"/>
                </a:cubicBezTo>
                <a:cubicBezTo>
                  <a:pt x="531" y="0"/>
                  <a:pt x="517" y="0"/>
                  <a:pt x="508" y="8"/>
                </a:cubicBezTo>
                <a:cubicBezTo>
                  <a:pt x="7" y="470"/>
                  <a:pt x="7" y="470"/>
                  <a:pt x="7" y="470"/>
                </a:cubicBezTo>
                <a:cubicBezTo>
                  <a:pt x="3" y="474"/>
                  <a:pt x="0" y="480"/>
                  <a:pt x="0" y="486"/>
                </a:cubicBezTo>
                <a:cubicBezTo>
                  <a:pt x="0" y="493"/>
                  <a:pt x="2" y="499"/>
                  <a:pt x="6" y="503"/>
                </a:cubicBezTo>
                <a:cubicBezTo>
                  <a:pt x="10" y="508"/>
                  <a:pt x="16" y="511"/>
                  <a:pt x="22" y="511"/>
                </a:cubicBezTo>
                <a:cubicBezTo>
                  <a:pt x="23" y="511"/>
                  <a:pt x="23" y="511"/>
                  <a:pt x="23" y="511"/>
                </a:cubicBezTo>
                <a:cubicBezTo>
                  <a:pt x="29" y="511"/>
                  <a:pt x="35" y="509"/>
                  <a:pt x="39" y="505"/>
                </a:cubicBezTo>
                <a:cubicBezTo>
                  <a:pt x="485" y="93"/>
                  <a:pt x="485" y="93"/>
                  <a:pt x="485" y="93"/>
                </a:cubicBezTo>
                <a:cubicBezTo>
                  <a:pt x="488" y="91"/>
                  <a:pt x="492" y="90"/>
                  <a:pt x="495" y="92"/>
                </a:cubicBezTo>
                <a:cubicBezTo>
                  <a:pt x="498" y="93"/>
                  <a:pt x="501" y="96"/>
                  <a:pt x="501" y="100"/>
                </a:cubicBezTo>
                <a:cubicBezTo>
                  <a:pt x="501" y="322"/>
                  <a:pt x="501" y="322"/>
                  <a:pt x="501" y="322"/>
                </a:cubicBezTo>
                <a:cubicBezTo>
                  <a:pt x="501" y="328"/>
                  <a:pt x="503" y="334"/>
                  <a:pt x="507" y="338"/>
                </a:cubicBezTo>
                <a:cubicBezTo>
                  <a:pt x="514" y="346"/>
                  <a:pt x="524" y="348"/>
                  <a:pt x="533" y="344"/>
                </a:cubicBezTo>
                <a:cubicBezTo>
                  <a:pt x="636" y="300"/>
                  <a:pt x="636" y="300"/>
                  <a:pt x="636" y="300"/>
                </a:cubicBezTo>
                <a:cubicBezTo>
                  <a:pt x="650" y="294"/>
                  <a:pt x="667" y="295"/>
                  <a:pt x="681" y="303"/>
                </a:cubicBezTo>
                <a:cubicBezTo>
                  <a:pt x="1012" y="507"/>
                  <a:pt x="1012" y="507"/>
                  <a:pt x="1012" y="507"/>
                </a:cubicBezTo>
                <a:cubicBezTo>
                  <a:pt x="1016" y="510"/>
                  <a:pt x="1020" y="511"/>
                  <a:pt x="1025" y="511"/>
                </a:cubicBezTo>
                <a:cubicBezTo>
                  <a:pt x="1031" y="511"/>
                  <a:pt x="1037" y="508"/>
                  <a:pt x="1042" y="503"/>
                </a:cubicBezTo>
                <a:cubicBezTo>
                  <a:pt x="1046" y="499"/>
                  <a:pt x="1048" y="493"/>
                  <a:pt x="1048" y="486"/>
                </a:cubicBezTo>
                <a:cubicBezTo>
                  <a:pt x="1048" y="480"/>
                  <a:pt x="1045" y="474"/>
                  <a:pt x="1041" y="470"/>
                </a:cubicBezTo>
                <a:close/>
              </a:path>
            </a:pathLst>
          </a:custGeom>
          <a:solidFill>
            <a:srgbClr val="9B9D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Logo">
            <a:extLst>
              <a:ext uri="{FF2B5EF4-FFF2-40B4-BE49-F238E27FC236}">
                <a16:creationId xmlns:a16="http://schemas.microsoft.com/office/drawing/2014/main" id="{0DCA5AD5-C6C6-4514-98BA-635AFDF219E5}"/>
              </a:ext>
            </a:extLst>
          </p:cNvPr>
          <p:cNvSpPr>
            <a:spLocks noEditPoints="1"/>
          </p:cNvSpPr>
          <p:nvPr/>
        </p:nvSpPr>
        <p:spPr bwMode="auto">
          <a:xfrm>
            <a:off x="8667642" y="4114311"/>
            <a:ext cx="859458" cy="317348"/>
          </a:xfrm>
          <a:custGeom>
            <a:avLst/>
            <a:gdLst>
              <a:gd name="T0" fmla="*/ 1217 w 1222"/>
              <a:gd name="T1" fmla="*/ 419 h 451"/>
              <a:gd name="T2" fmla="*/ 857 w 1222"/>
              <a:gd name="T3" fmla="*/ 88 h 451"/>
              <a:gd name="T4" fmla="*/ 834 w 1222"/>
              <a:gd name="T5" fmla="*/ 88 h 451"/>
              <a:gd name="T6" fmla="*/ 766 w 1222"/>
              <a:gd name="T7" fmla="*/ 151 h 451"/>
              <a:gd name="T8" fmla="*/ 610 w 1222"/>
              <a:gd name="T9" fmla="*/ 7 h 451"/>
              <a:gd name="T10" fmla="*/ 583 w 1222"/>
              <a:gd name="T11" fmla="*/ 7 h 451"/>
              <a:gd name="T12" fmla="*/ 442 w 1222"/>
              <a:gd name="T13" fmla="*/ 137 h 451"/>
              <a:gd name="T14" fmla="*/ 389 w 1222"/>
              <a:gd name="T15" fmla="*/ 87 h 451"/>
              <a:gd name="T16" fmla="*/ 366 w 1222"/>
              <a:gd name="T17" fmla="*/ 87 h 451"/>
              <a:gd name="T18" fmla="*/ 5 w 1222"/>
              <a:gd name="T19" fmla="*/ 419 h 451"/>
              <a:gd name="T20" fmla="*/ 0 w 1222"/>
              <a:gd name="T21" fmla="*/ 431 h 451"/>
              <a:gd name="T22" fmla="*/ 4 w 1222"/>
              <a:gd name="T23" fmla="*/ 443 h 451"/>
              <a:gd name="T24" fmla="*/ 16 w 1222"/>
              <a:gd name="T25" fmla="*/ 449 h 451"/>
              <a:gd name="T26" fmla="*/ 28 w 1222"/>
              <a:gd name="T27" fmla="*/ 444 h 451"/>
              <a:gd name="T28" fmla="*/ 349 w 1222"/>
              <a:gd name="T29" fmla="*/ 148 h 451"/>
              <a:gd name="T30" fmla="*/ 356 w 1222"/>
              <a:gd name="T31" fmla="*/ 147 h 451"/>
              <a:gd name="T32" fmla="*/ 360 w 1222"/>
              <a:gd name="T33" fmla="*/ 153 h 451"/>
              <a:gd name="T34" fmla="*/ 360 w 1222"/>
              <a:gd name="T35" fmla="*/ 212 h 451"/>
              <a:gd name="T36" fmla="*/ 141 w 1222"/>
              <a:gd name="T37" fmla="*/ 414 h 451"/>
              <a:gd name="T38" fmla="*/ 135 w 1222"/>
              <a:gd name="T39" fmla="*/ 428 h 451"/>
              <a:gd name="T40" fmla="*/ 140 w 1222"/>
              <a:gd name="T41" fmla="*/ 442 h 451"/>
              <a:gd name="T42" fmla="*/ 168 w 1222"/>
              <a:gd name="T43" fmla="*/ 444 h 451"/>
              <a:gd name="T44" fmla="*/ 562 w 1222"/>
              <a:gd name="T45" fmla="*/ 81 h 451"/>
              <a:gd name="T46" fmla="*/ 571 w 1222"/>
              <a:gd name="T47" fmla="*/ 79 h 451"/>
              <a:gd name="T48" fmla="*/ 576 w 1222"/>
              <a:gd name="T49" fmla="*/ 87 h 451"/>
              <a:gd name="T50" fmla="*/ 576 w 1222"/>
              <a:gd name="T51" fmla="*/ 283 h 451"/>
              <a:gd name="T52" fmla="*/ 582 w 1222"/>
              <a:gd name="T53" fmla="*/ 297 h 451"/>
              <a:gd name="T54" fmla="*/ 604 w 1222"/>
              <a:gd name="T55" fmla="*/ 302 h 451"/>
              <a:gd name="T56" fmla="*/ 695 w 1222"/>
              <a:gd name="T57" fmla="*/ 263 h 451"/>
              <a:gd name="T58" fmla="*/ 735 w 1222"/>
              <a:gd name="T59" fmla="*/ 266 h 451"/>
              <a:gd name="T60" fmla="*/ 1027 w 1222"/>
              <a:gd name="T61" fmla="*/ 446 h 451"/>
              <a:gd name="T62" fmla="*/ 1038 w 1222"/>
              <a:gd name="T63" fmla="*/ 449 h 451"/>
              <a:gd name="T64" fmla="*/ 1053 w 1222"/>
              <a:gd name="T65" fmla="*/ 442 h 451"/>
              <a:gd name="T66" fmla="*/ 1058 w 1222"/>
              <a:gd name="T67" fmla="*/ 428 h 451"/>
              <a:gd name="T68" fmla="*/ 1051 w 1222"/>
              <a:gd name="T69" fmla="*/ 414 h 451"/>
              <a:gd name="T70" fmla="*/ 925 w 1222"/>
              <a:gd name="T71" fmla="*/ 298 h 451"/>
              <a:gd name="T72" fmla="*/ 926 w 1222"/>
              <a:gd name="T73" fmla="*/ 298 h 451"/>
              <a:gd name="T74" fmla="*/ 958 w 1222"/>
              <a:gd name="T75" fmla="*/ 300 h 451"/>
              <a:gd name="T76" fmla="*/ 1196 w 1222"/>
              <a:gd name="T77" fmla="*/ 446 h 451"/>
              <a:gd name="T78" fmla="*/ 1205 w 1222"/>
              <a:gd name="T79" fmla="*/ 449 h 451"/>
              <a:gd name="T80" fmla="*/ 1218 w 1222"/>
              <a:gd name="T81" fmla="*/ 443 h 451"/>
              <a:gd name="T82" fmla="*/ 1222 w 1222"/>
              <a:gd name="T83" fmla="*/ 431 h 451"/>
              <a:gd name="T84" fmla="*/ 1217 w 1222"/>
              <a:gd name="T85" fmla="*/ 419 h 451"/>
              <a:gd name="T86" fmla="*/ 829 w 1222"/>
              <a:gd name="T87" fmla="*/ 154 h 451"/>
              <a:gd name="T88" fmla="*/ 829 w 1222"/>
              <a:gd name="T89" fmla="*/ 209 h 451"/>
              <a:gd name="T90" fmla="*/ 791 w 1222"/>
              <a:gd name="T91" fmla="*/ 174 h 451"/>
              <a:gd name="T92" fmla="*/ 818 w 1222"/>
              <a:gd name="T93" fmla="*/ 149 h 451"/>
              <a:gd name="T94" fmla="*/ 825 w 1222"/>
              <a:gd name="T95" fmla="*/ 148 h 451"/>
              <a:gd name="T96" fmla="*/ 829 w 1222"/>
              <a:gd name="T97" fmla="*/ 154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222" h="451">
                <a:moveTo>
                  <a:pt x="1217" y="419"/>
                </a:moveTo>
                <a:cubicBezTo>
                  <a:pt x="857" y="88"/>
                  <a:pt x="857" y="88"/>
                  <a:pt x="857" y="88"/>
                </a:cubicBezTo>
                <a:cubicBezTo>
                  <a:pt x="851" y="82"/>
                  <a:pt x="841" y="82"/>
                  <a:pt x="834" y="88"/>
                </a:cubicBezTo>
                <a:cubicBezTo>
                  <a:pt x="766" y="151"/>
                  <a:pt x="766" y="151"/>
                  <a:pt x="766" y="151"/>
                </a:cubicBezTo>
                <a:cubicBezTo>
                  <a:pt x="610" y="7"/>
                  <a:pt x="610" y="7"/>
                  <a:pt x="610" y="7"/>
                </a:cubicBezTo>
                <a:cubicBezTo>
                  <a:pt x="602" y="0"/>
                  <a:pt x="590" y="0"/>
                  <a:pt x="583" y="7"/>
                </a:cubicBezTo>
                <a:cubicBezTo>
                  <a:pt x="442" y="137"/>
                  <a:pt x="442" y="137"/>
                  <a:pt x="442" y="137"/>
                </a:cubicBezTo>
                <a:cubicBezTo>
                  <a:pt x="389" y="87"/>
                  <a:pt x="389" y="87"/>
                  <a:pt x="389" y="87"/>
                </a:cubicBezTo>
                <a:cubicBezTo>
                  <a:pt x="382" y="81"/>
                  <a:pt x="372" y="81"/>
                  <a:pt x="366" y="87"/>
                </a:cubicBezTo>
                <a:cubicBezTo>
                  <a:pt x="5" y="419"/>
                  <a:pt x="5" y="419"/>
                  <a:pt x="5" y="419"/>
                </a:cubicBezTo>
                <a:cubicBezTo>
                  <a:pt x="2" y="422"/>
                  <a:pt x="0" y="427"/>
                  <a:pt x="0" y="431"/>
                </a:cubicBezTo>
                <a:cubicBezTo>
                  <a:pt x="0" y="436"/>
                  <a:pt x="1" y="440"/>
                  <a:pt x="4" y="443"/>
                </a:cubicBezTo>
                <a:cubicBezTo>
                  <a:pt x="7" y="447"/>
                  <a:pt x="12" y="449"/>
                  <a:pt x="16" y="449"/>
                </a:cubicBezTo>
                <a:cubicBezTo>
                  <a:pt x="21" y="449"/>
                  <a:pt x="25" y="447"/>
                  <a:pt x="28" y="444"/>
                </a:cubicBezTo>
                <a:cubicBezTo>
                  <a:pt x="349" y="148"/>
                  <a:pt x="349" y="148"/>
                  <a:pt x="349" y="148"/>
                </a:cubicBezTo>
                <a:cubicBezTo>
                  <a:pt x="351" y="146"/>
                  <a:pt x="354" y="146"/>
                  <a:pt x="356" y="147"/>
                </a:cubicBezTo>
                <a:cubicBezTo>
                  <a:pt x="359" y="148"/>
                  <a:pt x="360" y="150"/>
                  <a:pt x="360" y="153"/>
                </a:cubicBezTo>
                <a:cubicBezTo>
                  <a:pt x="360" y="212"/>
                  <a:pt x="360" y="212"/>
                  <a:pt x="360" y="212"/>
                </a:cubicBezTo>
                <a:cubicBezTo>
                  <a:pt x="141" y="414"/>
                  <a:pt x="141" y="414"/>
                  <a:pt x="141" y="414"/>
                </a:cubicBezTo>
                <a:cubicBezTo>
                  <a:pt x="137" y="418"/>
                  <a:pt x="135" y="423"/>
                  <a:pt x="135" y="428"/>
                </a:cubicBezTo>
                <a:cubicBezTo>
                  <a:pt x="135" y="433"/>
                  <a:pt x="137" y="438"/>
                  <a:pt x="140" y="442"/>
                </a:cubicBezTo>
                <a:cubicBezTo>
                  <a:pt x="148" y="450"/>
                  <a:pt x="160" y="451"/>
                  <a:pt x="168" y="444"/>
                </a:cubicBezTo>
                <a:cubicBezTo>
                  <a:pt x="562" y="81"/>
                  <a:pt x="562" y="81"/>
                  <a:pt x="562" y="81"/>
                </a:cubicBezTo>
                <a:cubicBezTo>
                  <a:pt x="564" y="78"/>
                  <a:pt x="568" y="78"/>
                  <a:pt x="571" y="79"/>
                </a:cubicBezTo>
                <a:cubicBezTo>
                  <a:pt x="575" y="81"/>
                  <a:pt x="576" y="84"/>
                  <a:pt x="576" y="87"/>
                </a:cubicBezTo>
                <a:cubicBezTo>
                  <a:pt x="576" y="283"/>
                  <a:pt x="576" y="283"/>
                  <a:pt x="576" y="283"/>
                </a:cubicBezTo>
                <a:cubicBezTo>
                  <a:pt x="576" y="288"/>
                  <a:pt x="578" y="293"/>
                  <a:pt x="582" y="297"/>
                </a:cubicBezTo>
                <a:cubicBezTo>
                  <a:pt x="588" y="303"/>
                  <a:pt x="597" y="305"/>
                  <a:pt x="604" y="302"/>
                </a:cubicBezTo>
                <a:cubicBezTo>
                  <a:pt x="695" y="263"/>
                  <a:pt x="695" y="263"/>
                  <a:pt x="695" y="263"/>
                </a:cubicBezTo>
                <a:cubicBezTo>
                  <a:pt x="708" y="257"/>
                  <a:pt x="723" y="259"/>
                  <a:pt x="735" y="266"/>
                </a:cubicBezTo>
                <a:cubicBezTo>
                  <a:pt x="1027" y="446"/>
                  <a:pt x="1027" y="446"/>
                  <a:pt x="1027" y="446"/>
                </a:cubicBezTo>
                <a:cubicBezTo>
                  <a:pt x="1031" y="448"/>
                  <a:pt x="1034" y="449"/>
                  <a:pt x="1038" y="449"/>
                </a:cubicBezTo>
                <a:cubicBezTo>
                  <a:pt x="1044" y="449"/>
                  <a:pt x="1049" y="446"/>
                  <a:pt x="1053" y="442"/>
                </a:cubicBezTo>
                <a:cubicBezTo>
                  <a:pt x="1056" y="438"/>
                  <a:pt x="1058" y="433"/>
                  <a:pt x="1058" y="428"/>
                </a:cubicBezTo>
                <a:cubicBezTo>
                  <a:pt x="1058" y="423"/>
                  <a:pt x="1055" y="418"/>
                  <a:pt x="1051" y="414"/>
                </a:cubicBezTo>
                <a:cubicBezTo>
                  <a:pt x="925" y="298"/>
                  <a:pt x="925" y="298"/>
                  <a:pt x="925" y="298"/>
                </a:cubicBezTo>
                <a:cubicBezTo>
                  <a:pt x="926" y="298"/>
                  <a:pt x="926" y="298"/>
                  <a:pt x="926" y="298"/>
                </a:cubicBezTo>
                <a:cubicBezTo>
                  <a:pt x="936" y="293"/>
                  <a:pt x="948" y="294"/>
                  <a:pt x="958" y="300"/>
                </a:cubicBezTo>
                <a:cubicBezTo>
                  <a:pt x="1196" y="446"/>
                  <a:pt x="1196" y="446"/>
                  <a:pt x="1196" y="446"/>
                </a:cubicBezTo>
                <a:cubicBezTo>
                  <a:pt x="1199" y="448"/>
                  <a:pt x="1202" y="449"/>
                  <a:pt x="1205" y="449"/>
                </a:cubicBezTo>
                <a:cubicBezTo>
                  <a:pt x="1210" y="449"/>
                  <a:pt x="1214" y="447"/>
                  <a:pt x="1218" y="443"/>
                </a:cubicBezTo>
                <a:cubicBezTo>
                  <a:pt x="1221" y="440"/>
                  <a:pt x="1222" y="436"/>
                  <a:pt x="1222" y="431"/>
                </a:cubicBezTo>
                <a:cubicBezTo>
                  <a:pt x="1222" y="427"/>
                  <a:pt x="1220" y="422"/>
                  <a:pt x="1217" y="419"/>
                </a:cubicBezTo>
                <a:close/>
                <a:moveTo>
                  <a:pt x="829" y="154"/>
                </a:moveTo>
                <a:cubicBezTo>
                  <a:pt x="829" y="209"/>
                  <a:pt x="829" y="209"/>
                  <a:pt x="829" y="209"/>
                </a:cubicBezTo>
                <a:cubicBezTo>
                  <a:pt x="791" y="174"/>
                  <a:pt x="791" y="174"/>
                  <a:pt x="791" y="174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20" y="147"/>
                  <a:pt x="822" y="147"/>
                  <a:pt x="825" y="148"/>
                </a:cubicBezTo>
                <a:cubicBezTo>
                  <a:pt x="827" y="149"/>
                  <a:pt x="829" y="151"/>
                  <a:pt x="829" y="154"/>
                </a:cubicBezTo>
                <a:close/>
              </a:path>
            </a:pathLst>
          </a:custGeom>
          <a:solidFill>
            <a:srgbClr val="1F260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Logo">
            <a:extLst>
              <a:ext uri="{FF2B5EF4-FFF2-40B4-BE49-F238E27FC236}">
                <a16:creationId xmlns:a16="http://schemas.microsoft.com/office/drawing/2014/main" id="{8655633B-6BF5-4FA5-BC16-15FA64725859}"/>
              </a:ext>
            </a:extLst>
          </p:cNvPr>
          <p:cNvSpPr>
            <a:spLocks noEditPoints="1"/>
          </p:cNvSpPr>
          <p:nvPr/>
        </p:nvSpPr>
        <p:spPr bwMode="auto">
          <a:xfrm>
            <a:off x="10944378" y="4182633"/>
            <a:ext cx="949491" cy="247110"/>
          </a:xfrm>
          <a:custGeom>
            <a:avLst/>
            <a:gdLst>
              <a:gd name="T0" fmla="*/ 1331 w 1350"/>
              <a:gd name="T1" fmla="*/ 352 h 352"/>
              <a:gd name="T2" fmla="*/ 1339 w 1350"/>
              <a:gd name="T3" fmla="*/ 328 h 352"/>
              <a:gd name="T4" fmla="*/ 996 w 1350"/>
              <a:gd name="T5" fmla="*/ 82 h 352"/>
              <a:gd name="T6" fmla="*/ 833 w 1350"/>
              <a:gd name="T7" fmla="*/ 80 h 352"/>
              <a:gd name="T8" fmla="*/ 777 w 1350"/>
              <a:gd name="T9" fmla="*/ 40 h 352"/>
              <a:gd name="T10" fmla="*/ 589 w 1350"/>
              <a:gd name="T11" fmla="*/ 40 h 352"/>
              <a:gd name="T12" fmla="*/ 300 w 1350"/>
              <a:gd name="T13" fmla="*/ 246 h 352"/>
              <a:gd name="T14" fmla="*/ 295 w 1350"/>
              <a:gd name="T15" fmla="*/ 248 h 352"/>
              <a:gd name="T16" fmla="*/ 289 w 1350"/>
              <a:gd name="T17" fmla="*/ 245 h 352"/>
              <a:gd name="T18" fmla="*/ 291 w 1350"/>
              <a:gd name="T19" fmla="*/ 234 h 352"/>
              <a:gd name="T20" fmla="*/ 485 w 1350"/>
              <a:gd name="T21" fmla="*/ 95 h 352"/>
              <a:gd name="T22" fmla="*/ 491 w 1350"/>
              <a:gd name="T23" fmla="*/ 81 h 352"/>
              <a:gd name="T24" fmla="*/ 480 w 1350"/>
              <a:gd name="T25" fmla="*/ 68 h 352"/>
              <a:gd name="T26" fmla="*/ 350 w 1350"/>
              <a:gd name="T27" fmla="*/ 85 h 352"/>
              <a:gd name="T28" fmla="*/ 11 w 1350"/>
              <a:gd name="T29" fmla="*/ 328 h 352"/>
              <a:gd name="T30" fmla="*/ 19 w 1350"/>
              <a:gd name="T31" fmla="*/ 352 h 352"/>
              <a:gd name="T32" fmla="*/ 1331 w 1350"/>
              <a:gd name="T33" fmla="*/ 352 h 352"/>
              <a:gd name="T34" fmla="*/ 981 w 1350"/>
              <a:gd name="T35" fmla="*/ 103 h 352"/>
              <a:gd name="T36" fmla="*/ 1255 w 1350"/>
              <a:gd name="T37" fmla="*/ 299 h 352"/>
              <a:gd name="T38" fmla="*/ 1123 w 1350"/>
              <a:gd name="T39" fmla="*/ 235 h 352"/>
              <a:gd name="T40" fmla="*/ 1123 w 1350"/>
              <a:gd name="T41" fmla="*/ 235 h 352"/>
              <a:gd name="T42" fmla="*/ 1103 w 1350"/>
              <a:gd name="T43" fmla="*/ 231 h 352"/>
              <a:gd name="T44" fmla="*/ 1062 w 1350"/>
              <a:gd name="T45" fmla="*/ 230 h 352"/>
              <a:gd name="T46" fmla="*/ 1045 w 1350"/>
              <a:gd name="T47" fmla="*/ 223 h 352"/>
              <a:gd name="T48" fmla="*/ 1019 w 1350"/>
              <a:gd name="T49" fmla="*/ 195 h 352"/>
              <a:gd name="T50" fmla="*/ 990 w 1350"/>
              <a:gd name="T51" fmla="*/ 185 h 352"/>
              <a:gd name="T52" fmla="*/ 981 w 1350"/>
              <a:gd name="T53" fmla="*/ 186 h 352"/>
              <a:gd name="T54" fmla="*/ 920 w 1350"/>
              <a:gd name="T55" fmla="*/ 142 h 352"/>
              <a:gd name="T56" fmla="*/ 888 w 1350"/>
              <a:gd name="T57" fmla="*/ 84 h 352"/>
              <a:gd name="T58" fmla="*/ 981 w 1350"/>
              <a:gd name="T59" fmla="*/ 103 h 352"/>
              <a:gd name="T60" fmla="*/ 760 w 1350"/>
              <a:gd name="T61" fmla="*/ 64 h 352"/>
              <a:gd name="T62" fmla="*/ 1072 w 1350"/>
              <a:gd name="T63" fmla="*/ 287 h 352"/>
              <a:gd name="T64" fmla="*/ 921 w 1350"/>
              <a:gd name="T65" fmla="*/ 214 h 352"/>
              <a:gd name="T66" fmla="*/ 921 w 1350"/>
              <a:gd name="T67" fmla="*/ 214 h 352"/>
              <a:gd name="T68" fmla="*/ 899 w 1350"/>
              <a:gd name="T69" fmla="*/ 209 h 352"/>
              <a:gd name="T70" fmla="*/ 853 w 1350"/>
              <a:gd name="T71" fmla="*/ 209 h 352"/>
              <a:gd name="T72" fmla="*/ 833 w 1350"/>
              <a:gd name="T73" fmla="*/ 200 h 352"/>
              <a:gd name="T74" fmla="*/ 803 w 1350"/>
              <a:gd name="T75" fmla="*/ 169 h 352"/>
              <a:gd name="T76" fmla="*/ 770 w 1350"/>
              <a:gd name="T77" fmla="*/ 157 h 352"/>
              <a:gd name="T78" fmla="*/ 706 w 1350"/>
              <a:gd name="T79" fmla="*/ 164 h 352"/>
              <a:gd name="T80" fmla="*/ 700 w 1350"/>
              <a:gd name="T81" fmla="*/ 162 h 352"/>
              <a:gd name="T82" fmla="*/ 697 w 1350"/>
              <a:gd name="T83" fmla="*/ 156 h 352"/>
              <a:gd name="T84" fmla="*/ 654 w 1350"/>
              <a:gd name="T85" fmla="*/ 42 h 352"/>
              <a:gd name="T86" fmla="*/ 760 w 1350"/>
              <a:gd name="T87" fmla="*/ 64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350" h="352">
                <a:moveTo>
                  <a:pt x="1331" y="352"/>
                </a:moveTo>
                <a:cubicBezTo>
                  <a:pt x="1344" y="352"/>
                  <a:pt x="1350" y="335"/>
                  <a:pt x="1339" y="328"/>
                </a:cubicBezTo>
                <a:cubicBezTo>
                  <a:pt x="996" y="82"/>
                  <a:pt x="996" y="82"/>
                  <a:pt x="996" y="82"/>
                </a:cubicBezTo>
                <a:cubicBezTo>
                  <a:pt x="947" y="47"/>
                  <a:pt x="882" y="47"/>
                  <a:pt x="833" y="80"/>
                </a:cubicBezTo>
                <a:cubicBezTo>
                  <a:pt x="777" y="40"/>
                  <a:pt x="777" y="40"/>
                  <a:pt x="777" y="40"/>
                </a:cubicBezTo>
                <a:cubicBezTo>
                  <a:pt x="721" y="0"/>
                  <a:pt x="645" y="0"/>
                  <a:pt x="589" y="40"/>
                </a:cubicBezTo>
                <a:cubicBezTo>
                  <a:pt x="300" y="246"/>
                  <a:pt x="300" y="246"/>
                  <a:pt x="300" y="246"/>
                </a:cubicBezTo>
                <a:cubicBezTo>
                  <a:pt x="299" y="247"/>
                  <a:pt x="297" y="248"/>
                  <a:pt x="295" y="248"/>
                </a:cubicBezTo>
                <a:cubicBezTo>
                  <a:pt x="293" y="248"/>
                  <a:pt x="290" y="247"/>
                  <a:pt x="289" y="245"/>
                </a:cubicBezTo>
                <a:cubicBezTo>
                  <a:pt x="286" y="241"/>
                  <a:pt x="287" y="236"/>
                  <a:pt x="291" y="234"/>
                </a:cubicBezTo>
                <a:cubicBezTo>
                  <a:pt x="485" y="95"/>
                  <a:pt x="485" y="95"/>
                  <a:pt x="485" y="95"/>
                </a:cubicBezTo>
                <a:cubicBezTo>
                  <a:pt x="489" y="92"/>
                  <a:pt x="492" y="86"/>
                  <a:pt x="491" y="81"/>
                </a:cubicBezTo>
                <a:cubicBezTo>
                  <a:pt x="490" y="75"/>
                  <a:pt x="486" y="70"/>
                  <a:pt x="480" y="68"/>
                </a:cubicBezTo>
                <a:cubicBezTo>
                  <a:pt x="437" y="52"/>
                  <a:pt x="388" y="58"/>
                  <a:pt x="350" y="85"/>
                </a:cubicBezTo>
                <a:cubicBezTo>
                  <a:pt x="11" y="328"/>
                  <a:pt x="11" y="328"/>
                  <a:pt x="11" y="328"/>
                </a:cubicBezTo>
                <a:cubicBezTo>
                  <a:pt x="0" y="335"/>
                  <a:pt x="6" y="352"/>
                  <a:pt x="19" y="352"/>
                </a:cubicBezTo>
                <a:lnTo>
                  <a:pt x="1331" y="352"/>
                </a:lnTo>
                <a:close/>
                <a:moveTo>
                  <a:pt x="981" y="103"/>
                </a:moveTo>
                <a:cubicBezTo>
                  <a:pt x="1255" y="299"/>
                  <a:pt x="1255" y="299"/>
                  <a:pt x="1255" y="299"/>
                </a:cubicBezTo>
                <a:cubicBezTo>
                  <a:pt x="1123" y="235"/>
                  <a:pt x="1123" y="235"/>
                  <a:pt x="1123" y="235"/>
                </a:cubicBezTo>
                <a:cubicBezTo>
                  <a:pt x="1123" y="235"/>
                  <a:pt x="1123" y="235"/>
                  <a:pt x="1123" y="235"/>
                </a:cubicBezTo>
                <a:cubicBezTo>
                  <a:pt x="1117" y="232"/>
                  <a:pt x="1110" y="231"/>
                  <a:pt x="1103" y="231"/>
                </a:cubicBezTo>
                <a:cubicBezTo>
                  <a:pt x="1062" y="230"/>
                  <a:pt x="1062" y="230"/>
                  <a:pt x="1062" y="230"/>
                </a:cubicBezTo>
                <a:cubicBezTo>
                  <a:pt x="1056" y="230"/>
                  <a:pt x="1050" y="228"/>
                  <a:pt x="1045" y="223"/>
                </a:cubicBezTo>
                <a:cubicBezTo>
                  <a:pt x="1019" y="195"/>
                  <a:pt x="1019" y="195"/>
                  <a:pt x="1019" y="195"/>
                </a:cubicBezTo>
                <a:cubicBezTo>
                  <a:pt x="1011" y="188"/>
                  <a:pt x="1000" y="184"/>
                  <a:pt x="990" y="185"/>
                </a:cubicBezTo>
                <a:cubicBezTo>
                  <a:pt x="981" y="186"/>
                  <a:pt x="981" y="186"/>
                  <a:pt x="981" y="186"/>
                </a:cubicBezTo>
                <a:cubicBezTo>
                  <a:pt x="920" y="142"/>
                  <a:pt x="920" y="142"/>
                  <a:pt x="920" y="142"/>
                </a:cubicBezTo>
                <a:cubicBezTo>
                  <a:pt x="914" y="114"/>
                  <a:pt x="903" y="95"/>
                  <a:pt x="888" y="84"/>
                </a:cubicBezTo>
                <a:cubicBezTo>
                  <a:pt x="920" y="77"/>
                  <a:pt x="954" y="83"/>
                  <a:pt x="981" y="103"/>
                </a:cubicBezTo>
                <a:close/>
                <a:moveTo>
                  <a:pt x="760" y="64"/>
                </a:moveTo>
                <a:cubicBezTo>
                  <a:pt x="1072" y="287"/>
                  <a:pt x="1072" y="287"/>
                  <a:pt x="1072" y="287"/>
                </a:cubicBezTo>
                <a:cubicBezTo>
                  <a:pt x="921" y="214"/>
                  <a:pt x="921" y="214"/>
                  <a:pt x="921" y="214"/>
                </a:cubicBezTo>
                <a:cubicBezTo>
                  <a:pt x="921" y="214"/>
                  <a:pt x="921" y="214"/>
                  <a:pt x="921" y="214"/>
                </a:cubicBezTo>
                <a:cubicBezTo>
                  <a:pt x="914" y="211"/>
                  <a:pt x="907" y="209"/>
                  <a:pt x="899" y="209"/>
                </a:cubicBezTo>
                <a:cubicBezTo>
                  <a:pt x="853" y="209"/>
                  <a:pt x="853" y="209"/>
                  <a:pt x="853" y="209"/>
                </a:cubicBezTo>
                <a:cubicBezTo>
                  <a:pt x="845" y="209"/>
                  <a:pt x="838" y="205"/>
                  <a:pt x="833" y="200"/>
                </a:cubicBezTo>
                <a:cubicBezTo>
                  <a:pt x="803" y="169"/>
                  <a:pt x="803" y="169"/>
                  <a:pt x="803" y="169"/>
                </a:cubicBezTo>
                <a:cubicBezTo>
                  <a:pt x="795" y="160"/>
                  <a:pt x="782" y="155"/>
                  <a:pt x="770" y="157"/>
                </a:cubicBezTo>
                <a:cubicBezTo>
                  <a:pt x="706" y="164"/>
                  <a:pt x="706" y="164"/>
                  <a:pt x="706" y="164"/>
                </a:cubicBezTo>
                <a:cubicBezTo>
                  <a:pt x="704" y="165"/>
                  <a:pt x="702" y="164"/>
                  <a:pt x="700" y="162"/>
                </a:cubicBezTo>
                <a:cubicBezTo>
                  <a:pt x="698" y="161"/>
                  <a:pt x="697" y="159"/>
                  <a:pt x="697" y="156"/>
                </a:cubicBezTo>
                <a:cubicBezTo>
                  <a:pt x="694" y="98"/>
                  <a:pt x="679" y="59"/>
                  <a:pt x="654" y="42"/>
                </a:cubicBezTo>
                <a:cubicBezTo>
                  <a:pt x="691" y="34"/>
                  <a:pt x="729" y="41"/>
                  <a:pt x="760" y="64"/>
                </a:cubicBezTo>
                <a:close/>
              </a:path>
            </a:pathLst>
          </a:custGeom>
          <a:solidFill>
            <a:srgbClr val="4159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94" name="COMPASS" descr="A picture containing object, indoor&#10;&#10;Description automatically generated">
            <a:extLst>
              <a:ext uri="{FF2B5EF4-FFF2-40B4-BE49-F238E27FC236}">
                <a16:creationId xmlns:a16="http://schemas.microsoft.com/office/drawing/2014/main" id="{3CF4299B-069A-4090-87A6-D18122EB7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369" y="3325241"/>
            <a:ext cx="2353061" cy="2932477"/>
          </a:xfrm>
          <a:prstGeom prst="rect">
            <a:avLst/>
          </a:prstGeom>
        </p:spPr>
      </p:pic>
      <p:pic>
        <p:nvPicPr>
          <p:cNvPr id="2296" name="LAMP" descr="A picture containing indoor, cake, table, sitting&#10;&#10;Description automatically generated">
            <a:extLst>
              <a:ext uri="{FF2B5EF4-FFF2-40B4-BE49-F238E27FC236}">
                <a16:creationId xmlns:a16="http://schemas.microsoft.com/office/drawing/2014/main" id="{3D9ECDFC-A3DB-4FCA-A96D-4C778C72FB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354" y="278998"/>
            <a:ext cx="1565089" cy="2846353"/>
          </a:xfrm>
          <a:prstGeom prst="rect">
            <a:avLst/>
          </a:prstGeom>
        </p:spPr>
      </p:pic>
      <p:pic>
        <p:nvPicPr>
          <p:cNvPr id="2299" name="BACKPACK" descr="A close up of a bag&#10;&#10;Description automatically generated">
            <a:extLst>
              <a:ext uri="{FF2B5EF4-FFF2-40B4-BE49-F238E27FC236}">
                <a16:creationId xmlns:a16="http://schemas.microsoft.com/office/drawing/2014/main" id="{36D8700C-7C4F-44C0-897B-62E0C39DFB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326" y="557997"/>
            <a:ext cx="1785489" cy="2288356"/>
          </a:xfrm>
          <a:prstGeom prst="rect">
            <a:avLst/>
          </a:prstGeom>
        </p:spPr>
      </p:pic>
      <p:pic>
        <p:nvPicPr>
          <p:cNvPr id="2301" name="TENT #2">
            <a:extLst>
              <a:ext uri="{FF2B5EF4-FFF2-40B4-BE49-F238E27FC236}">
                <a16:creationId xmlns:a16="http://schemas.microsoft.com/office/drawing/2014/main" id="{1FB55DC0-3DEE-4D30-A20A-68BAEA712F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27" y="4022871"/>
            <a:ext cx="3692525" cy="1962748"/>
          </a:xfrm>
          <a:prstGeom prst="rect">
            <a:avLst/>
          </a:prstGeom>
        </p:spPr>
      </p:pic>
      <p:pic>
        <p:nvPicPr>
          <p:cNvPr id="256" name="TENT #1" descr="A close up of an umbrella&#10;&#10;Description automatically generated">
            <a:extLst>
              <a:ext uri="{FF2B5EF4-FFF2-40B4-BE49-F238E27FC236}">
                <a16:creationId xmlns:a16="http://schemas.microsoft.com/office/drawing/2014/main" id="{4EE96F89-194F-482F-B593-0727736D33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53" y="834853"/>
            <a:ext cx="4033833" cy="235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217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D307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wesome tent">
            <a:extLst>
              <a:ext uri="{FF2B5EF4-FFF2-40B4-BE49-F238E27FC236}">
                <a16:creationId xmlns:a16="http://schemas.microsoft.com/office/drawing/2014/main" id="{D6DE1D5B-9DC6-43EB-BEAD-EF313FADBA91}"/>
              </a:ext>
            </a:extLst>
          </p:cNvPr>
          <p:cNvSpPr txBox="1"/>
          <p:nvPr/>
        </p:nvSpPr>
        <p:spPr>
          <a:xfrm>
            <a:off x="781717" y="454339"/>
            <a:ext cx="2536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7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Bernadette Rough" pitchFamily="2" charset="0"/>
                <a:ea typeface="+mn-ea"/>
                <a:cs typeface="+mn-cs"/>
              </a:rPr>
              <a:t>Credit</a:t>
            </a:r>
          </a:p>
        </p:txBody>
      </p:sp>
      <p:sp>
        <p:nvSpPr>
          <p:cNvPr id="19" name="Awesome tent">
            <a:extLst>
              <a:ext uri="{FF2B5EF4-FFF2-40B4-BE49-F238E27FC236}">
                <a16:creationId xmlns:a16="http://schemas.microsoft.com/office/drawing/2014/main" id="{BEAB6C1E-4F99-4FDA-A45B-A387439250E6}"/>
              </a:ext>
            </a:extLst>
          </p:cNvPr>
          <p:cNvSpPr txBox="1"/>
          <p:nvPr/>
        </p:nvSpPr>
        <p:spPr>
          <a:xfrm>
            <a:off x="1070106" y="4608906"/>
            <a:ext cx="10655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DINPro-Regular" panose="02000503030000020004" pitchFamily="50" charset="0"/>
                <a:ea typeface="+mn-ea"/>
                <a:cs typeface="+mn-cs"/>
              </a:rPr>
              <a:t>Music: </a:t>
            </a:r>
            <a:r>
              <a:rPr kumimoji="0" lang="pl-PL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DINPro-Regular" panose="02000503030000020004" pitchFamily="50" charset="0"/>
                <a:ea typeface="+mn-ea"/>
                <a:cs typeface="+mn-cs"/>
                <a:hlinkClick r:id="rId2"/>
              </a:rPr>
              <a:t>https://www.bensound.com/royalty-free-music</a:t>
            </a:r>
            <a:r>
              <a:rPr kumimoji="0" lang="pl-PL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DINPro-Regular" panose="02000503030000020004" pitchFamily="50" charset="0"/>
                <a:ea typeface="+mn-ea"/>
                <a:cs typeface="+mn-cs"/>
              </a:rPr>
              <a:t> (Little idea)</a:t>
            </a:r>
          </a:p>
        </p:txBody>
      </p:sp>
      <p:sp>
        <p:nvSpPr>
          <p:cNvPr id="21" name="Awesome tent">
            <a:extLst>
              <a:ext uri="{FF2B5EF4-FFF2-40B4-BE49-F238E27FC236}">
                <a16:creationId xmlns:a16="http://schemas.microsoft.com/office/drawing/2014/main" id="{6A847877-78C0-4AA0-810C-C8B9CF7A7A38}"/>
              </a:ext>
            </a:extLst>
          </p:cNvPr>
          <p:cNvSpPr txBox="1"/>
          <p:nvPr/>
        </p:nvSpPr>
        <p:spPr>
          <a:xfrm>
            <a:off x="1039626" y="2383866"/>
            <a:ext cx="87209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DINPro-Regular" panose="02000503030000020004" pitchFamily="50" charset="0"/>
                <a:ea typeface="+mn-ea"/>
                <a:cs typeface="+mn-cs"/>
              </a:rPr>
              <a:t>Vector #1: https://www.vecteezy.com/vector-art/121992-mountain-logo-set</a:t>
            </a:r>
          </a:p>
        </p:txBody>
      </p:sp>
      <p:sp>
        <p:nvSpPr>
          <p:cNvPr id="22" name="Awesome tent">
            <a:extLst>
              <a:ext uri="{FF2B5EF4-FFF2-40B4-BE49-F238E27FC236}">
                <a16:creationId xmlns:a16="http://schemas.microsoft.com/office/drawing/2014/main" id="{DFE6ADAD-195D-4E70-A5AB-A0DF5ACAECAB}"/>
              </a:ext>
            </a:extLst>
          </p:cNvPr>
          <p:cNvSpPr txBox="1"/>
          <p:nvPr/>
        </p:nvSpPr>
        <p:spPr>
          <a:xfrm>
            <a:off x="1039626" y="3134495"/>
            <a:ext cx="10127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DINPro-Regular" panose="02000503030000020004" pitchFamily="50" charset="0"/>
                <a:ea typeface="+mn-ea"/>
                <a:cs typeface="+mn-cs"/>
              </a:rPr>
              <a:t>Vector #2: https://www.freepik.com/free-vector/coloured-tents-collection_1022129.htm</a:t>
            </a:r>
          </a:p>
        </p:txBody>
      </p:sp>
      <p:sp>
        <p:nvSpPr>
          <p:cNvPr id="23" name="Awesome tent">
            <a:extLst>
              <a:ext uri="{FF2B5EF4-FFF2-40B4-BE49-F238E27FC236}">
                <a16:creationId xmlns:a16="http://schemas.microsoft.com/office/drawing/2014/main" id="{AF12973A-619A-4B85-9E18-7AE294D9BCE1}"/>
              </a:ext>
            </a:extLst>
          </p:cNvPr>
          <p:cNvSpPr txBox="1"/>
          <p:nvPr/>
        </p:nvSpPr>
        <p:spPr>
          <a:xfrm>
            <a:off x="1039625" y="3933349"/>
            <a:ext cx="10437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DINPro-Regular" panose="02000503030000020004" pitchFamily="50" charset="0"/>
                <a:ea typeface="+mn-ea"/>
                <a:cs typeface="+mn-cs"/>
              </a:rPr>
              <a:t>Vector #3: https://www.freepik.com/free-vector/camping-stickers-collection_1078410.htm</a:t>
            </a:r>
          </a:p>
        </p:txBody>
      </p:sp>
    </p:spTree>
    <p:extLst>
      <p:ext uri="{BB962C8B-B14F-4D97-AF65-F5344CB8AC3E}">
        <p14:creationId xmlns:p14="http://schemas.microsoft.com/office/powerpoint/2010/main" val="730494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12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12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grpId="0" nodeType="withEffect" p14:presetBounceEnd="6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12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12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 p14:presetBounceEnd="6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12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12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" grpId="0"/>
          <p:bldP spid="19" grpId="0"/>
          <p:bldP spid="21" grpId="0"/>
          <p:bldP spid="22" grpId="0"/>
          <p:bldP spid="2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2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2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2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2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2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2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" grpId="0"/>
          <p:bldP spid="19" grpId="0"/>
          <p:bldP spid="21" grpId="0"/>
          <p:bldP spid="22" grpId="0"/>
          <p:bldP spid="23" grpId="0"/>
        </p:bldLst>
      </p:timing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Microsoft Office PowerPoint</Application>
  <PresentationFormat>Widescreen</PresentationFormat>
  <Paragraphs>5</Paragraphs>
  <Slides>3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Bernadette Rough</vt:lpstr>
      <vt:lpstr>Calibri</vt:lpstr>
      <vt:lpstr>Calibri Light</vt:lpstr>
      <vt:lpstr>DINPro-Regular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Andrzej Pach</dc:creator>
  <cp:lastModifiedBy>Andrzej Pach</cp:lastModifiedBy>
  <cp:revision>1</cp:revision>
  <dcterms:created xsi:type="dcterms:W3CDTF">2018-10-17T09:44:17Z</dcterms:created>
  <dcterms:modified xsi:type="dcterms:W3CDTF">2018-10-17T09:44:32Z</dcterms:modified>
</cp:coreProperties>
</file>