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8262D-4364-486D-98DC-6A3F0F9E38F9}" v="34" dt="2024-05-08T04:55:06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niorjackets.vercel.app/pages/design%20your%20ow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3840"/>
            <a:ext cx="2994431" cy="1077883"/>
          </a:xfrm>
        </p:spPr>
        <p:txBody>
          <a:bodyPr>
            <a:normAutofit/>
          </a:bodyPr>
          <a:lstStyle/>
          <a:p>
            <a:r>
              <a:rPr lang="en-GB" sz="3200" dirty="0">
                <a:cs typeface="Calibri Light"/>
              </a:rPr>
              <a:t>Jackets quantity:</a:t>
            </a:r>
            <a:endParaRPr lang="en-US" sz="320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09" y="1594976"/>
            <a:ext cx="2509520" cy="853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Jacket </a:t>
            </a:r>
            <a:r>
              <a:rPr lang="en-GB" dirty="0" err="1">
                <a:ea typeface="Calibri"/>
                <a:cs typeface="Calibri"/>
              </a:rPr>
              <a:t>colors</a:t>
            </a:r>
            <a:r>
              <a:rPr lang="en-GB" dirty="0">
                <a:ea typeface="Calibri"/>
                <a:cs typeface="Calibri"/>
              </a:rPr>
              <a:t>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C94FDE-73C1-F2B5-34BB-6CE67017FC06}"/>
              </a:ext>
            </a:extLst>
          </p:cNvPr>
          <p:cNvSpPr txBox="1">
            <a:spLocks/>
          </p:cNvSpPr>
          <p:nvPr/>
        </p:nvSpPr>
        <p:spPr>
          <a:xfrm>
            <a:off x="2377440" y="5837238"/>
            <a:ext cx="7437120" cy="135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0000"/>
                </a:solidFill>
                <a:ea typeface="Calibri"/>
                <a:cs typeface="Calibri"/>
              </a:rPr>
              <a:t>*PUT A PICTURE OF THE JACKET DESIGN EXAMPLE HERE*</a:t>
            </a:r>
          </a:p>
          <a:p>
            <a:r>
              <a:rPr lang="en-GB" sz="2000">
                <a:solidFill>
                  <a:srgbClr val="FF0000"/>
                </a:solidFill>
                <a:ea typeface="Calibri"/>
                <a:cs typeface="Calibri"/>
              </a:rPr>
              <a:t>Use this link to make your design</a:t>
            </a:r>
            <a:r>
              <a:rPr lang="en-GB" sz="2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GB" sz="2000" dirty="0">
                <a:ea typeface="+mn-lt"/>
                <a:cs typeface="+mn-lt"/>
                <a:hlinkClick r:id="rId2"/>
              </a:rPr>
              <a:t>(CLICK HERE)</a:t>
            </a:r>
            <a:endParaRPr lang="en-GB">
              <a:hlinkClick r:id="rId2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02919-BC1F-689F-CA9D-F52741CE459F}"/>
              </a:ext>
            </a:extLst>
          </p:cNvPr>
          <p:cNvSpPr txBox="1">
            <a:spLocks/>
          </p:cNvSpPr>
          <p:nvPr/>
        </p:nvSpPr>
        <p:spPr>
          <a:xfrm>
            <a:off x="27709" y="2641456"/>
            <a:ext cx="2509520" cy="85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/>
                <a:cs typeface="Calibri"/>
              </a:rPr>
              <a:t>Body Material: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035A87C-3C9F-F1B1-E998-2C5D0072C4EC}"/>
              </a:ext>
            </a:extLst>
          </p:cNvPr>
          <p:cNvSpPr txBox="1">
            <a:spLocks/>
          </p:cNvSpPr>
          <p:nvPr/>
        </p:nvSpPr>
        <p:spPr>
          <a:xfrm>
            <a:off x="88669" y="3687936"/>
            <a:ext cx="2509520" cy="85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/>
                <a:cs typeface="Calibri"/>
              </a:rPr>
              <a:t>Sleeve Material: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9B9C-7DF5-ED71-8410-18FEC6F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Notes: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99F4-4966-3077-6E34-3009683B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1:</a:t>
            </a:r>
          </a:p>
          <a:p>
            <a:r>
              <a:rPr lang="en-GB" dirty="0">
                <a:cs typeface="Calibri"/>
              </a:rPr>
              <a:t>2:</a:t>
            </a:r>
          </a:p>
          <a:p>
            <a:r>
              <a:rPr lang="en-GB" dirty="0">
                <a:cs typeface="Calibri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26658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05A7-2AAC-7EE7-9DDA-6CF50DE72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90578"/>
              </p:ext>
            </p:extLst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A94C6FE-5720-9B5D-56DC-3B5BE744D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370490"/>
              </p:ext>
            </p:extLst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A94C6FE-5720-9B5D-56DC-3B5BE744DA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497-8BB7-B115-8D30-0904785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SIZE CHART – FEMALE</a:t>
            </a:r>
            <a:br>
              <a:rPr lang="en-GB" dirty="0">
                <a:cs typeface="Calibri Light"/>
              </a:rPr>
            </a:br>
            <a:r>
              <a:rPr lang="en-GB" sz="1400" b="1" dirty="0">
                <a:solidFill>
                  <a:srgbClr val="FF0000"/>
                </a:solidFill>
                <a:cs typeface="Calibri Light"/>
              </a:rPr>
              <a:t>*</a:t>
            </a:r>
            <a:r>
              <a:rPr lang="en-GB" sz="1400" b="1" dirty="0">
                <a:solidFill>
                  <a:srgbClr val="FF0000"/>
                </a:solidFill>
                <a:ea typeface="+mj-lt"/>
                <a:cs typeface="+mj-lt"/>
              </a:rPr>
              <a:t>measurement in inches</a:t>
            </a:r>
            <a:endParaRPr lang="en-GB" sz="1400" dirty="0">
              <a:solidFill>
                <a:srgbClr val="000000"/>
              </a:solidFill>
              <a:cs typeface="Calibri Light" panose="020F03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F36849-7E0C-B651-43DC-58F02EA09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29590"/>
              </p:ext>
            </p:extLst>
          </p:nvPr>
        </p:nvGraphicFramePr>
        <p:xfrm>
          <a:off x="838200" y="1825625"/>
          <a:ext cx="10515600" cy="401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9693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80053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46000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8413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4481819"/>
                    </a:ext>
                  </a:extLst>
                </a:gridCol>
              </a:tblGrid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SIZE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CHEST (HALF ROUND)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SHOULDER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SLEEVE 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30504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411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51838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7812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9103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2XL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9936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3XL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3251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25.2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4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6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A54D-CF4C-6B51-1DB2-C4DC3A4A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SIZE CHART – MALE</a:t>
            </a:r>
            <a:br>
              <a:rPr lang="en-GB" dirty="0">
                <a:cs typeface="Calibri Light"/>
              </a:rPr>
            </a:br>
            <a:r>
              <a:rPr lang="en-GB" sz="1400" b="1" dirty="0">
                <a:solidFill>
                  <a:srgbClr val="FF0000"/>
                </a:solidFill>
                <a:cs typeface="Calibri Light"/>
              </a:rPr>
              <a:t>*</a:t>
            </a:r>
            <a:r>
              <a:rPr lang="en-GB" sz="1400" b="1" dirty="0">
                <a:solidFill>
                  <a:srgbClr val="FF0000"/>
                </a:solidFill>
                <a:ea typeface="+mj-lt"/>
                <a:cs typeface="+mj-lt"/>
              </a:rPr>
              <a:t>measurement in inches</a:t>
            </a:r>
            <a:endParaRPr lang="en-GB" sz="1400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6B182-1B61-C47F-E241-DFB4A0E4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51296"/>
              </p:ext>
            </p:extLst>
          </p:nvPr>
        </p:nvGraphicFramePr>
        <p:xfrm>
          <a:off x="838200" y="1825625"/>
          <a:ext cx="10515600" cy="401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9693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80053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46000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8413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4481819"/>
                    </a:ext>
                  </a:extLst>
                </a:gridCol>
              </a:tblGrid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SIZE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CHEST (HALF ROUND)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SHOULDER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SLEEVE 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30504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411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51838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7812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9103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2XL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9936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3XL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3251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30.7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4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Jackets quantity:</vt:lpstr>
      <vt:lpstr>Notes:</vt:lpstr>
      <vt:lpstr>PowerPoint Presentation</vt:lpstr>
      <vt:lpstr>PowerPoint Presentation</vt:lpstr>
      <vt:lpstr>PowerPoint Presentation</vt:lpstr>
      <vt:lpstr>SIZE CHART – FEMALE *measurement in inches</vt:lpstr>
      <vt:lpstr>SIZE CHART – MALE *measurement in inches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194</cp:revision>
  <dcterms:created xsi:type="dcterms:W3CDTF">2013-07-15T20:26:40Z</dcterms:created>
  <dcterms:modified xsi:type="dcterms:W3CDTF">2024-05-08T04:55:36Z</dcterms:modified>
</cp:coreProperties>
</file>