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257" r:id="rId4"/>
    <p:sldId id="260" r:id="rId5"/>
    <p:sldId id="263" r:id="rId6"/>
    <p:sldId id="261" r:id="rId7"/>
    <p:sldId id="262" r:id="rId8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E2FCE2-D075-4B00-850F-3AB46CABD779}" v="70" dt="2023-07-26T19:50:03.572"/>
    <p1510:client id="{810DF46E-B169-4548-9829-23C3AEC59468}" v="282" dt="2023-07-20T22:49:22.700"/>
    <p1510:client id="{B0035285-1009-4F43-806B-FF42F6C6CB5C}" v="9" dt="2023-07-27T09:49:50.056"/>
    <p1510:client id="{CBFA798A-691B-42E8-919E-7AD161FEA551}" v="1256" dt="2023-07-28T15:42:15.930"/>
    <p1510:client id="{EC13D1AF-B0F5-4AAC-AAF6-80A32528FEC0}" v="43" dt="2023-07-22T22:09:42.7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GB" smtClean="0"/>
              <a:t>28/07/2023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B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bhoodies.vercel.app/design.html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45403"/>
            <a:ext cx="4338320" cy="1036320"/>
          </a:xfrm>
        </p:spPr>
        <p:txBody>
          <a:bodyPr/>
          <a:lstStyle/>
          <a:p>
            <a:r>
              <a:rPr lang="en-GB" dirty="0">
                <a:ea typeface="Calibri Light"/>
                <a:cs typeface="Calibri Light"/>
              </a:rPr>
              <a:t>Jacket qty :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387158"/>
            <a:ext cx="2509520" cy="85312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Calibri"/>
                <a:cs typeface="Calibri"/>
              </a:rPr>
              <a:t>Jacket </a:t>
            </a:r>
            <a:r>
              <a:rPr lang="en-GB" dirty="0" err="1">
                <a:ea typeface="Calibri"/>
                <a:cs typeface="Calibri"/>
              </a:rPr>
              <a:t>colors</a:t>
            </a:r>
            <a:r>
              <a:rPr lang="en-GB" dirty="0">
                <a:ea typeface="Calibri"/>
                <a:cs typeface="Calibri"/>
              </a:rPr>
              <a:t>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9C94FDE-73C1-F2B5-34BB-6CE67017FC06}"/>
              </a:ext>
            </a:extLst>
          </p:cNvPr>
          <p:cNvSpPr txBox="1">
            <a:spLocks/>
          </p:cNvSpPr>
          <p:nvPr/>
        </p:nvSpPr>
        <p:spPr>
          <a:xfrm>
            <a:off x="2377440" y="5837238"/>
            <a:ext cx="7437120" cy="13509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dirty="0">
                <a:solidFill>
                  <a:srgbClr val="FF0000"/>
                </a:solidFill>
                <a:ea typeface="Calibri"/>
                <a:cs typeface="Calibri"/>
              </a:rPr>
              <a:t>*PUT A PICTURE OF THE JACKET DESIGN EXAMPLE HERE*</a:t>
            </a:r>
          </a:p>
          <a:p>
            <a:r>
              <a:rPr lang="en-GB" sz="2000" dirty="0">
                <a:solidFill>
                  <a:srgbClr val="FF0000"/>
                </a:solidFill>
                <a:ea typeface="Calibri"/>
                <a:cs typeface="Calibri"/>
              </a:rPr>
              <a:t>Use this link to make your design</a:t>
            </a:r>
            <a:r>
              <a:rPr lang="en-GB" sz="20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GB" sz="2000" dirty="0">
                <a:ea typeface="+mn-lt"/>
                <a:cs typeface="+mn-lt"/>
                <a:hlinkClick r:id="rId2"/>
              </a:rPr>
              <a:t>(CLICK HERE)</a:t>
            </a:r>
            <a:endParaRPr lang="en-GB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32D02919-BC1F-689F-CA9D-F52741CE459F}"/>
              </a:ext>
            </a:extLst>
          </p:cNvPr>
          <p:cNvSpPr txBox="1">
            <a:spLocks/>
          </p:cNvSpPr>
          <p:nvPr/>
        </p:nvSpPr>
        <p:spPr>
          <a:xfrm>
            <a:off x="0" y="2433638"/>
            <a:ext cx="2509520" cy="85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/>
                <a:cs typeface="Calibri"/>
              </a:rPr>
              <a:t>Body Material:</a:t>
            </a:r>
            <a:endParaRPr lang="en-US" dirty="0">
              <a:ea typeface="Calibri"/>
              <a:cs typeface="Calibri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E035A87C-3C9F-F1B1-E998-2C5D0072C4EC}"/>
              </a:ext>
            </a:extLst>
          </p:cNvPr>
          <p:cNvSpPr txBox="1">
            <a:spLocks/>
          </p:cNvSpPr>
          <p:nvPr/>
        </p:nvSpPr>
        <p:spPr>
          <a:xfrm>
            <a:off x="60960" y="3480118"/>
            <a:ext cx="2509520" cy="85312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ea typeface="Calibri"/>
                <a:cs typeface="Calibri"/>
              </a:rPr>
              <a:t>Sleeve Material: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9B9C-7DF5-ED71-8410-18FEC6FE5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Notes: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099F4-4966-3077-6E34-3009683BBF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cs typeface="Calibri"/>
              </a:rPr>
              <a:t>1:</a:t>
            </a:r>
          </a:p>
          <a:p>
            <a:r>
              <a:rPr lang="en-GB" dirty="0">
                <a:cs typeface="Calibri"/>
              </a:rPr>
              <a:t>2:</a:t>
            </a:r>
          </a:p>
          <a:p>
            <a:r>
              <a:rPr lang="en-GB" dirty="0">
                <a:cs typeface="Calibri"/>
              </a:rPr>
              <a:t>3:</a:t>
            </a:r>
          </a:p>
        </p:txBody>
      </p:sp>
    </p:spTree>
    <p:extLst>
      <p:ext uri="{BB962C8B-B14F-4D97-AF65-F5344CB8AC3E}">
        <p14:creationId xmlns:p14="http://schemas.microsoft.com/office/powerpoint/2010/main" val="2665882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6A305A7-2AAC-7EE7-9DDA-6CF50DE723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2190578"/>
              </p:ext>
            </p:extLst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328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A94C6FE-5720-9B5D-56DC-3B5BE744DA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78370490"/>
              </p:ext>
            </p:extLst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7324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8A94C6FE-5720-9B5D-56DC-3B5BE744DA4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0" y="-1"/>
          <a:ext cx="12209266" cy="689663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926">
                  <a:extLst>
                    <a:ext uri="{9D8B030D-6E8A-4147-A177-3AD203B41FA5}">
                      <a16:colId xmlns:a16="http://schemas.microsoft.com/office/drawing/2014/main" val="3706939163"/>
                    </a:ext>
                  </a:extLst>
                </a:gridCol>
                <a:gridCol w="2152210">
                  <a:extLst>
                    <a:ext uri="{9D8B030D-6E8A-4147-A177-3AD203B41FA5}">
                      <a16:colId xmlns:a16="http://schemas.microsoft.com/office/drawing/2014/main" val="1113516587"/>
                    </a:ext>
                  </a:extLst>
                </a:gridCol>
                <a:gridCol w="2554493">
                  <a:extLst>
                    <a:ext uri="{9D8B030D-6E8A-4147-A177-3AD203B41FA5}">
                      <a16:colId xmlns:a16="http://schemas.microsoft.com/office/drawing/2014/main" val="2019099792"/>
                    </a:ext>
                  </a:extLst>
                </a:gridCol>
                <a:gridCol w="2997001">
                  <a:extLst>
                    <a:ext uri="{9D8B030D-6E8A-4147-A177-3AD203B41FA5}">
                      <a16:colId xmlns:a16="http://schemas.microsoft.com/office/drawing/2014/main" val="1022745123"/>
                    </a:ext>
                  </a:extLst>
                </a:gridCol>
                <a:gridCol w="2755636">
                  <a:extLst>
                    <a:ext uri="{9D8B030D-6E8A-4147-A177-3AD203B41FA5}">
                      <a16:colId xmlns:a16="http://schemas.microsoft.com/office/drawing/2014/main" val="4013128936"/>
                    </a:ext>
                  </a:extLst>
                </a:gridCol>
              </a:tblGrid>
              <a:tr h="465595">
                <a:tc>
                  <a:txBody>
                    <a:bodyPr/>
                    <a:lstStyle/>
                    <a:p>
                      <a:r>
                        <a:rPr lang="en-GB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INITIAL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BACK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LEFT SLEEVE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RIGHT SLEEVE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778333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8187534"/>
                  </a:ext>
                </a:extLst>
              </a:tr>
              <a:tr h="611094"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902688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797642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9720999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877634"/>
                  </a:ext>
                </a:extLst>
              </a:tr>
              <a:tr h="902092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8058173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0684325"/>
                  </a:ext>
                </a:extLst>
              </a:tr>
              <a:tr h="800243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3571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9896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51497-8BB7-B115-8D30-09047853D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SIZE CHART – FEMALE</a:t>
            </a:r>
            <a:br>
              <a:rPr lang="en-GB" dirty="0">
                <a:cs typeface="Calibri Light"/>
              </a:rPr>
            </a:br>
            <a:r>
              <a:rPr lang="en-GB" sz="1400" b="1" dirty="0">
                <a:solidFill>
                  <a:srgbClr val="FF0000"/>
                </a:solidFill>
                <a:cs typeface="Calibri Light"/>
              </a:rPr>
              <a:t>*</a:t>
            </a:r>
            <a:r>
              <a:rPr lang="en-GB" sz="1400" b="1" dirty="0">
                <a:solidFill>
                  <a:srgbClr val="FF0000"/>
                </a:solidFill>
                <a:ea typeface="+mj-lt"/>
                <a:cs typeface="+mj-lt"/>
              </a:rPr>
              <a:t>measurement in inches</a:t>
            </a:r>
            <a:endParaRPr lang="en-GB" sz="1400" dirty="0">
              <a:solidFill>
                <a:srgbClr val="000000"/>
              </a:solidFill>
              <a:cs typeface="Calibri Light" panose="020F0302020204030204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2F36849-7E0C-B651-43DC-58F02EA09B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5829590"/>
              </p:ext>
            </p:extLst>
          </p:nvPr>
        </p:nvGraphicFramePr>
        <p:xfrm>
          <a:off x="838200" y="1825625"/>
          <a:ext cx="10515600" cy="401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9693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80053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46000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8413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4481819"/>
                    </a:ext>
                  </a:extLst>
                </a:gridCol>
              </a:tblGrid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SIZE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CHEST (HALF ROUND)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SHOULDER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SLEEVE 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30504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411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17.7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51838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7812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9103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2XL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9936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3XL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3251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20.7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25.2</a:t>
                      </a:r>
                      <a:endParaRPr lang="en-US" b="1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4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5162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EA54D-CF4C-6B51-1DB2-C4DC3A4A3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SIZE CHART – MALE</a:t>
            </a:r>
            <a:br>
              <a:rPr lang="en-GB" dirty="0">
                <a:cs typeface="Calibri Light"/>
              </a:rPr>
            </a:br>
            <a:r>
              <a:rPr lang="en-GB" sz="1400" b="1" dirty="0">
                <a:solidFill>
                  <a:srgbClr val="FF0000"/>
                </a:solidFill>
                <a:cs typeface="Calibri Light"/>
              </a:rPr>
              <a:t>*</a:t>
            </a:r>
            <a:r>
              <a:rPr lang="en-GB" sz="1400" b="1" dirty="0">
                <a:solidFill>
                  <a:srgbClr val="FF0000"/>
                </a:solidFill>
                <a:ea typeface="+mj-lt"/>
                <a:cs typeface="+mj-lt"/>
              </a:rPr>
              <a:t>measurement in inches</a:t>
            </a:r>
            <a:endParaRPr lang="en-GB" sz="1400" b="1" dirty="0">
              <a:solidFill>
                <a:srgbClr val="FF0000"/>
              </a:solidFill>
              <a:cs typeface="Calibri Light" panose="020F0302020204030204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56B182-1B61-C47F-E241-DFB4A0E4BB5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2751296"/>
              </p:ext>
            </p:extLst>
          </p:nvPr>
        </p:nvGraphicFramePr>
        <p:xfrm>
          <a:off x="838200" y="1825625"/>
          <a:ext cx="10515600" cy="40102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2979693906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0800539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63460008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2084136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14481819"/>
                    </a:ext>
                  </a:extLst>
                </a:gridCol>
              </a:tblGrid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SIZE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CHEST (HALF ROUND)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SHOULDER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0" dirty="0"/>
                        <a:t>SLEEVE LENGTH</a:t>
                      </a: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2530504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S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23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18.7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670411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M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19.3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1251838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27.5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24.8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4257812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28.4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20.5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25.2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5491030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2XL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29.1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26.9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25.6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3669936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3XL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28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21.7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1603251"/>
                  </a:ext>
                </a:extLst>
              </a:tr>
              <a:tr h="50128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2400" b="1" dirty="0">
                          <a:solidFill>
                            <a:srgbClr val="7030A0"/>
                          </a:solidFill>
                        </a:rPr>
                        <a:t>4XL</a:t>
                      </a:r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30.7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22.2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26.4</a:t>
                      </a:r>
                      <a:endParaRPr lang="en-US" dirty="0"/>
                    </a:p>
                  </a:txBody>
                  <a:tcPr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5842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405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Jacket qty :</vt:lpstr>
      <vt:lpstr>Notes:</vt:lpstr>
      <vt:lpstr>PowerPoint Presentation</vt:lpstr>
      <vt:lpstr>PowerPoint Presentation</vt:lpstr>
      <vt:lpstr>PowerPoint Presentation</vt:lpstr>
      <vt:lpstr>SIZE CHART – FEMALE *measurement in inches</vt:lpstr>
      <vt:lpstr>SIZE CHART – MALE *measurement in inches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 </cp:lastModifiedBy>
  <cp:revision>162</cp:revision>
  <dcterms:created xsi:type="dcterms:W3CDTF">2013-07-15T20:26:40Z</dcterms:created>
  <dcterms:modified xsi:type="dcterms:W3CDTF">2023-07-28T15:42:35Z</dcterms:modified>
</cp:coreProperties>
</file>