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shboardforSalesDataset1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3D2459-A438-4AA0-A88F-F843DE9093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Dashboard for Sales Dataset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55B7FB-FD31-4A19-BA72-65545198C2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9/27/2022 12:23:03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182C26D4-7E80-4216-9A55-30CBFEA08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61" y="0"/>
            <a:ext cx="68020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2022-09-27T12:23:03Z</dcterms:created>
  <dcterms:modified xsi:type="dcterms:W3CDTF">2022-09-27T12:23:03Z</dcterms:modified>
</cp:coreProperties>
</file>