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forSalesDataset2/Sales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104F8C-4F3F-4D4E-BB4E-7D8CF4945C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 for Sales Dataset (2)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2F7944-C57A-4F2F-846E-BA2DC94476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9/27/2022 12:25:12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 2" id="2" name="slide2">
            <a:extLst>
              <a:ext uri="{FF2B5EF4-FFF2-40B4-BE49-F238E27FC236}">
                <a16:creationId xmlns:a16="http://schemas.microsoft.com/office/drawing/2014/main" id="{2228B1E8-273C-4283-8387-C487DF16E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39"/>
            <a:ext cx="12192000" cy="4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2022-09-27T12:25:12Z</dcterms:created>
  <dcterms:modified xsi:type="dcterms:W3CDTF">2022-09-27T12:25:12Z</dcterms:modified>
</cp:coreProperties>
</file>