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68" r:id="rId8"/>
    <p:sldId id="271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11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ATM Banking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.Net</a:t>
            </a:r>
            <a:r>
              <a:rPr lang="en-US" dirty="0" smtClean="0"/>
              <a:t> Framework, </a:t>
            </a:r>
            <a:r>
              <a:rPr lang="en-US" dirty="0" err="1" smtClean="0"/>
              <a:t>Reactjs</a:t>
            </a:r>
            <a:r>
              <a:rPr lang="en-US" dirty="0" smtClean="0"/>
              <a:t> and </a:t>
            </a:r>
            <a:r>
              <a:rPr lang="en-US" dirty="0" err="1" smtClean="0"/>
              <a:t>mssql</a:t>
            </a:r>
            <a:r>
              <a:rPr lang="en-US" dirty="0" smtClean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8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2, Batch 2 of </a:t>
            </a:r>
            <a:r>
              <a:rPr lang="en-US" dirty="0" err="1" smtClean="0"/>
              <a:t>.Net</a:t>
            </a:r>
            <a:r>
              <a:rPr lang="en-US" dirty="0" smtClean="0"/>
              <a:t> framework, Hyderabad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8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Batch 2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Team – Aryan Srivastava, Ishaan Agarwal, </a:t>
            </a:r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Buwa</a:t>
            </a:r>
            <a:r>
              <a:rPr lang="en-US" dirty="0" smtClean="0"/>
              <a:t>, Rwitick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1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5855" y="484909"/>
            <a:ext cx="448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Aryan Srivastava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/>
              <a:t>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Multiple pages including Login, Sign-Up, functionalities such as context, protected route, UI/UX design, storage </a:t>
            </a:r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6218" y="1011381"/>
            <a:ext cx="4821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Ishaan Agarwal</a:t>
            </a:r>
          </a:p>
          <a:p>
            <a:pPr algn="ctr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Context,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Multiple pages including Transactions, Details of account, Create Account, UI/UX design, functionalities such as admin route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855" y="3319705"/>
            <a:ext cx="448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Pallavi</a:t>
            </a:r>
            <a:r>
              <a:rPr lang="en-US" b="1" dirty="0"/>
              <a:t> </a:t>
            </a:r>
            <a:r>
              <a:rPr lang="en-US" b="1" dirty="0" err="1" smtClean="0"/>
              <a:t>Buwa</a:t>
            </a:r>
            <a:endParaRPr lang="en-US" b="1" dirty="0" smtClean="0"/>
          </a:p>
          <a:p>
            <a:pPr algn="ctr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JWT generation, User Repository, </a:t>
            </a:r>
            <a:r>
              <a:rPr lang="en-US" dirty="0" smtClean="0"/>
              <a:t>Authorization </a:t>
            </a:r>
            <a:r>
              <a:rPr lang="en-US" dirty="0"/>
              <a:t>Service, User Controller,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UI/UX design, Navigation bar, Theming and 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219" y="3887741"/>
            <a:ext cx="4821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Rwitick Ghosh</a:t>
            </a:r>
          </a:p>
          <a:p>
            <a:pPr algn="ctr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Account Service, Account Controller, Utilities such as password hashing, Authorization middleware</a:t>
            </a:r>
            <a:r>
              <a:rPr lang="en-US" dirty="0" smtClean="0"/>
              <a:t>, Interface declarations, </a:t>
            </a:r>
            <a:r>
              <a:rPr lang="en-US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UI/UX design, Theming and colors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5981" y="2694110"/>
            <a:ext cx="46689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1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6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  <p:bldP spid="6" grpId="0" uiExpand="1" build="p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t="4258" r="9655" b="2151"/>
          <a:stretch/>
        </p:blipFill>
        <p:spPr>
          <a:xfrm>
            <a:off x="3768437" y="1861995"/>
            <a:ext cx="4655127" cy="48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folder structure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33" y="538166"/>
            <a:ext cx="3801476" cy="5781667"/>
          </a:xfrm>
          <a:prstGeom prst="roundRect">
            <a:avLst>
              <a:gd name="adj" fmla="val 8783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viewed by Visual Studio solution explorer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unit test results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" y="294920"/>
            <a:ext cx="4772691" cy="43916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viewed in Visual Studio Test Explorer</a:t>
            </a:r>
            <a:endParaRPr lang="en-IN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00" y="1402231"/>
            <a:ext cx="4639322" cy="2695951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7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View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57790"/>
            <a:ext cx="8986573" cy="41937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View of the endpoints in Swagger provided by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View (continued…)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30080"/>
            <a:ext cx="8584791" cy="42341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View of the endpoints in Swagger provided by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client application screengrabs for functionality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6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63</TotalTime>
  <Words>237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ATM Banking Project</vt:lpstr>
      <vt:lpstr>Group 2</vt:lpstr>
      <vt:lpstr>PowerPoint Presentation</vt:lpstr>
      <vt:lpstr>Database Schema</vt:lpstr>
      <vt:lpstr>Backend folder structure</vt:lpstr>
      <vt:lpstr>Backend unit test results</vt:lpstr>
      <vt:lpstr>Swagger View</vt:lpstr>
      <vt:lpstr>Swagger View (continued…)</vt:lpstr>
      <vt:lpstr>Screens</vt:lpstr>
      <vt:lpstr>sample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Banking Project</dc:title>
  <dc:creator>Rwitick Ghosh</dc:creator>
  <cp:lastModifiedBy>Rwitick Ghosh</cp:lastModifiedBy>
  <cp:revision>18</cp:revision>
  <dcterms:created xsi:type="dcterms:W3CDTF">2023-09-26T15:21:45Z</dcterms:created>
  <dcterms:modified xsi:type="dcterms:W3CDTF">2023-09-26T18:13:04Z</dcterms:modified>
</cp:coreProperties>
</file>