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68" r:id="rId8"/>
    <p:sldId id="271" r:id="rId9"/>
    <p:sldId id="267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ATM Banking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.Net</a:t>
            </a:r>
            <a:r>
              <a:rPr lang="en-US" dirty="0"/>
              <a:t> Framework, </a:t>
            </a:r>
            <a:r>
              <a:rPr lang="en-US" dirty="0" err="1"/>
              <a:t>Reactjs</a:t>
            </a:r>
            <a:r>
              <a:rPr lang="en-US" dirty="0"/>
              <a:t> and </a:t>
            </a:r>
            <a:r>
              <a:rPr lang="en-US" dirty="0" err="1"/>
              <a:t>mssql</a:t>
            </a:r>
            <a:r>
              <a:rPr lang="en-US" dirty="0"/>
              <a:t>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8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19089" y="518372"/>
            <a:ext cx="10353821" cy="37727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to all users when not logged in</a:t>
            </a:r>
          </a:p>
        </p:txBody>
      </p:sp>
    </p:spTree>
    <p:extLst>
      <p:ext uri="{BB962C8B-B14F-4D97-AF65-F5344CB8AC3E}">
        <p14:creationId xmlns:p14="http://schemas.microsoft.com/office/powerpoint/2010/main" val="39499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user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49309" y="462101"/>
            <a:ext cx="10293380" cy="37727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only to admin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2524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bank account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49309" y="469884"/>
            <a:ext cx="10293380" cy="375719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only to admin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41898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registered users page -  Admin Dashboard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76062" y="469884"/>
            <a:ext cx="10239873" cy="375719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only to admin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20856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accounts for a user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976062" y="852228"/>
            <a:ext cx="10239873" cy="28799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only to admin &amp; respective user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32290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 – User dashboard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168389" y="852228"/>
            <a:ext cx="7855218" cy="287996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to respective user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8788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transaction page – cash withdrawal, deposit &amp; transfer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54953" y="549035"/>
            <a:ext cx="8826155" cy="324924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to respective user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9478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PIN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54953" y="534284"/>
            <a:ext cx="8826155" cy="32224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to respective user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4706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Cheque deposit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92650" y="534284"/>
            <a:ext cx="8750761" cy="32224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to respective user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40156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account transactions page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F54807-91CD-48B7-BE3C-4F13F14C2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92650" y="487695"/>
            <a:ext cx="8750761" cy="32031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Visible to respective user &amp; admin after logging in</a:t>
            </a:r>
          </a:p>
        </p:txBody>
      </p:sp>
    </p:spTree>
    <p:extLst>
      <p:ext uri="{BB962C8B-B14F-4D97-AF65-F5344CB8AC3E}">
        <p14:creationId xmlns:p14="http://schemas.microsoft.com/office/powerpoint/2010/main" val="23073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Batch 2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Team – Aryan Srivastava, Ishaan Agarwal, </a:t>
            </a:r>
            <a:r>
              <a:rPr lang="en-US" dirty="0" err="1"/>
              <a:t>Pallavi</a:t>
            </a:r>
            <a:r>
              <a:rPr lang="en-US" dirty="0"/>
              <a:t> </a:t>
            </a:r>
            <a:r>
              <a:rPr lang="en-US" dirty="0" err="1"/>
              <a:t>Buwa</a:t>
            </a:r>
            <a:r>
              <a:rPr lang="en-US" dirty="0"/>
              <a:t>, Rwitick Ghosh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7DABD-A188-4A32-B9A7-FCF1D6B96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5" b="6114"/>
          <a:stretch/>
        </p:blipFill>
        <p:spPr>
          <a:xfrm>
            <a:off x="3826412" y="1129162"/>
            <a:ext cx="7976382" cy="3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2, Batch 2 of </a:t>
            </a:r>
            <a:r>
              <a:rPr lang="en-US" dirty="0" err="1"/>
              <a:t>.Net</a:t>
            </a:r>
            <a:r>
              <a:rPr lang="en-US" dirty="0"/>
              <a:t> framework, Hyderabad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8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5855" y="484909"/>
            <a:ext cx="448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Aryan Srivastava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Multiple pages including Login, Sign-Up, functionalities such as context, protected route, UI/UX design, storage persistence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6218" y="1011381"/>
            <a:ext cx="4821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Ishaan Agarwal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Context,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Multiple pages including Transactions, Details of account, Create Account, UI/UX design, functionalities such as admin route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855" y="3319705"/>
            <a:ext cx="448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Pallavi</a:t>
            </a:r>
            <a:r>
              <a:rPr lang="en-US" b="1" dirty="0"/>
              <a:t> </a:t>
            </a:r>
            <a:r>
              <a:rPr lang="en-US" b="1" dirty="0" err="1"/>
              <a:t>Buwa</a:t>
            </a:r>
            <a:endParaRPr lang="en-US" b="1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JWT generation, User Repository, Authorization Service, User Controller,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UI/UX design, Navigation bar, Theming and 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6219" y="3887741"/>
            <a:ext cx="4821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Rwitick Ghosh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storage</a:t>
            </a:r>
            <a:r>
              <a:rPr lang="en-IN" dirty="0"/>
              <a:t> –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– Account Service, Account Controller, Utilities such as password hashing, Authorization middleware, Interface declarations,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– UI/UX design, Theming and colors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5981" y="2694110"/>
            <a:ext cx="46689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702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6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1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1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6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  <p:bldP spid="6" grpId="0" uiExpand="1" build="p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t="4258" r="9655" b="2151"/>
          <a:stretch/>
        </p:blipFill>
        <p:spPr>
          <a:xfrm>
            <a:off x="3768437" y="1861995"/>
            <a:ext cx="4655127" cy="48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folder structure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33" y="538166"/>
            <a:ext cx="3801476" cy="5781667"/>
          </a:xfrm>
          <a:prstGeom prst="roundRect">
            <a:avLst>
              <a:gd name="adj" fmla="val 8783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viewed by Visual Studio solution explorer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unit test results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" y="294920"/>
            <a:ext cx="4772691" cy="439163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viewed in Visual Studio Test Explorer</a:t>
            </a:r>
            <a:endParaRPr lang="en-IN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00" y="1402231"/>
            <a:ext cx="4639322" cy="2695951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7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View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57790"/>
            <a:ext cx="8986573" cy="41937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View of the endpoints in Swagger provided by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3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View (continued…)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30080"/>
            <a:ext cx="8584791" cy="42341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View of the endpoints in Swagger provided by </a:t>
            </a:r>
            <a:r>
              <a:rPr lang="en-US" dirty="0" err="1"/>
              <a:t>.Net</a:t>
            </a:r>
            <a:r>
              <a:rPr lang="en-US" dirty="0"/>
              <a:t>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client application screengrabs for functionality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6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113</TotalTime>
  <Words>376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ATM Banking Project</vt:lpstr>
      <vt:lpstr>Group 2</vt:lpstr>
      <vt:lpstr>PowerPoint Presentation</vt:lpstr>
      <vt:lpstr>Database Schema</vt:lpstr>
      <vt:lpstr>Backend folder structure</vt:lpstr>
      <vt:lpstr>Backend unit test results</vt:lpstr>
      <vt:lpstr>Swagger View</vt:lpstr>
      <vt:lpstr>Swagger View (continued…)</vt:lpstr>
      <vt:lpstr>Screens</vt:lpstr>
      <vt:lpstr>Sign In page</vt:lpstr>
      <vt:lpstr>Create a new user page</vt:lpstr>
      <vt:lpstr>Create a new bank account page</vt:lpstr>
      <vt:lpstr>List of registered users page -  Admin Dashboard</vt:lpstr>
      <vt:lpstr>List of accounts for a user page</vt:lpstr>
      <vt:lpstr>Profile page – User dashboard</vt:lpstr>
      <vt:lpstr>Make a transaction page – cash withdrawal, deposit &amp; transfer</vt:lpstr>
      <vt:lpstr>Change PIN page</vt:lpstr>
      <vt:lpstr>Cheque deposit page</vt:lpstr>
      <vt:lpstr>List of account transactions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Banking Project</dc:title>
  <dc:creator>Rwitick Ghosh</dc:creator>
  <cp:lastModifiedBy>Administrator</cp:lastModifiedBy>
  <cp:revision>22</cp:revision>
  <dcterms:created xsi:type="dcterms:W3CDTF">2023-09-26T15:21:45Z</dcterms:created>
  <dcterms:modified xsi:type="dcterms:W3CDTF">2023-09-27T04:58:03Z</dcterms:modified>
</cp:coreProperties>
</file>