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0584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156A"/>
    <a:srgbClr val="DA25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>
        <p:scale>
          <a:sx n="125" d="100"/>
          <a:sy n="125" d="100"/>
        </p:scale>
        <p:origin x="354" y="18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57300" y="748242"/>
            <a:ext cx="75438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2401359"/>
            <a:ext cx="75438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AC0F-46A7-4D1B-AC48-EAAE96246B07}" type="datetimeFigureOut">
              <a:rPr lang="en-US" smtClean="0"/>
              <a:t>26-03-2022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08DA-38E3-4F0E-B030-F891895B2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77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AC0F-46A7-4D1B-AC48-EAAE96246B07}" type="datetimeFigureOut">
              <a:rPr lang="en-US" smtClean="0"/>
              <a:t>26-03-2022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08DA-38E3-4F0E-B030-F891895B2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04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2" y="243417"/>
            <a:ext cx="2168843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243417"/>
            <a:ext cx="6380798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AC0F-46A7-4D1B-AC48-EAAE96246B07}" type="datetimeFigureOut">
              <a:rPr lang="en-US" smtClean="0"/>
              <a:t>26-03-2022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08DA-38E3-4F0E-B030-F891895B2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54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AC0F-46A7-4D1B-AC48-EAAE96246B07}" type="datetimeFigureOut">
              <a:rPr lang="en-US" smtClean="0"/>
              <a:t>26-03-2022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08DA-38E3-4F0E-B030-F891895B2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127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6" y="1139826"/>
            <a:ext cx="867537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6" y="3059642"/>
            <a:ext cx="867537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AC0F-46A7-4D1B-AC48-EAAE96246B07}" type="datetimeFigureOut">
              <a:rPr lang="en-US" smtClean="0"/>
              <a:t>26-03-2022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08DA-38E3-4F0E-B030-F891895B2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24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1217083"/>
            <a:ext cx="427482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1217083"/>
            <a:ext cx="427482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AC0F-46A7-4D1B-AC48-EAAE96246B07}" type="datetimeFigureOut">
              <a:rPr lang="en-US" smtClean="0"/>
              <a:t>26-03-2022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08DA-38E3-4F0E-B030-F891895B2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70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243417"/>
            <a:ext cx="867537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120775"/>
            <a:ext cx="4255174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1670050"/>
            <a:ext cx="4255174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1120775"/>
            <a:ext cx="4276130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1670050"/>
            <a:ext cx="4276130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AC0F-46A7-4D1B-AC48-EAAE96246B07}" type="datetimeFigureOut">
              <a:rPr lang="en-US" smtClean="0"/>
              <a:t>26-03-2022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08DA-38E3-4F0E-B030-F891895B2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92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AC0F-46A7-4D1B-AC48-EAAE96246B07}" type="datetimeFigureOut">
              <a:rPr lang="en-US" smtClean="0"/>
              <a:t>26-03-2022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08DA-38E3-4F0E-B030-F891895B2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22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AC0F-46A7-4D1B-AC48-EAAE96246B07}" type="datetimeFigureOut">
              <a:rPr lang="en-US" smtClean="0"/>
              <a:t>26-03-2022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08DA-38E3-4F0E-B030-F891895B2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26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04800"/>
            <a:ext cx="3244096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658284"/>
            <a:ext cx="5092065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371600"/>
            <a:ext cx="3244096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AC0F-46A7-4D1B-AC48-EAAE96246B07}" type="datetimeFigureOut">
              <a:rPr lang="en-US" smtClean="0"/>
              <a:t>26-03-2022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08DA-38E3-4F0E-B030-F891895B2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74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04800"/>
            <a:ext cx="3244096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658284"/>
            <a:ext cx="5092065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371600"/>
            <a:ext cx="3244096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1AC0F-46A7-4D1B-AC48-EAAE96246B07}" type="datetimeFigureOut">
              <a:rPr lang="en-US" smtClean="0"/>
              <a:t>26-03-2022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308DA-38E3-4F0E-B030-F891895B2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84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243417"/>
            <a:ext cx="867537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1217083"/>
            <a:ext cx="867537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4237567"/>
            <a:ext cx="226314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11AC0F-46A7-4D1B-AC48-EAAE96246B07}" type="datetimeFigureOut">
              <a:rPr lang="en-US" smtClean="0"/>
              <a:t>26-03-2022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4237567"/>
            <a:ext cx="339471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4237567"/>
            <a:ext cx="226314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308DA-38E3-4F0E-B030-F891895B2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32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000">
              <a:schemeClr val="accent1">
                <a:alpha val="55000"/>
                <a:lumMod val="0"/>
                <a:lumOff val="100000"/>
              </a:schemeClr>
            </a:gs>
            <a:gs pos="42000">
              <a:schemeClr val="accent1">
                <a:lumMod val="45000"/>
                <a:lumOff val="55000"/>
              </a:schemeClr>
            </a:gs>
            <a:gs pos="30000">
              <a:schemeClr val="accent1">
                <a:lumMod val="45000"/>
                <a:lumOff val="55000"/>
              </a:schemeClr>
            </a:gs>
            <a:gs pos="8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F0FC09-1B8E-4A54-BB5C-612035DD4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106" y="2801869"/>
            <a:ext cx="187881" cy="1761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BF01FF-46DE-4E2D-84F2-A4EDB9F835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93" y="2593132"/>
            <a:ext cx="181107" cy="1761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136215-8B6B-418D-8089-DD51E7AC08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211" y="2377943"/>
            <a:ext cx="175389" cy="1761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5AE8BC-9A31-4948-8702-0D1433F381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212" y="1803393"/>
            <a:ext cx="176138" cy="1761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7B0037-D217-43AA-A32D-A3736E3DCA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462" y="3243427"/>
            <a:ext cx="187881" cy="18788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C104A02-58C2-4164-BB9A-055220337E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462" y="3029511"/>
            <a:ext cx="176138" cy="1761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7091962-FA25-4322-AFF4-4D2A71CA0F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305" y="949881"/>
            <a:ext cx="1915574" cy="2400300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F2B310A-E9F9-458B-A59A-1F34777EF4CE}"/>
              </a:ext>
            </a:extLst>
          </p:cNvPr>
          <p:cNvSpPr/>
          <p:nvPr/>
        </p:nvSpPr>
        <p:spPr>
          <a:xfrm>
            <a:off x="752474" y="495300"/>
            <a:ext cx="6134101" cy="6286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umanst521 BT" panose="020B0602020204020204" pitchFamily="34" charset="0"/>
              </a:rPr>
              <a:t>Brayan J. Palencia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951D27B-B435-4570-81FB-1F7B611CE6FD}"/>
              </a:ext>
            </a:extLst>
          </p:cNvPr>
          <p:cNvSpPr/>
          <p:nvPr/>
        </p:nvSpPr>
        <p:spPr>
          <a:xfrm>
            <a:off x="747623" y="1001597"/>
            <a:ext cx="6134102" cy="4143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n w="0"/>
                <a:solidFill>
                  <a:schemeClr val="tx1"/>
                </a:solidFill>
                <a:latin typeface="Humanst521 BT" panose="020B0602020204020204" pitchFamily="34" charset="0"/>
              </a:rPr>
              <a:t>Gerencia General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03EEDA-0F3B-4A4C-9C35-97770D522283}"/>
              </a:ext>
            </a:extLst>
          </p:cNvPr>
          <p:cNvSpPr/>
          <p:nvPr/>
        </p:nvSpPr>
        <p:spPr>
          <a:xfrm>
            <a:off x="9631681" y="0"/>
            <a:ext cx="45719" cy="4572000"/>
          </a:xfrm>
          <a:prstGeom prst="rect">
            <a:avLst/>
          </a:prstGeom>
          <a:solidFill>
            <a:srgbClr val="2915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E54027-F12E-4354-AEDA-AA094C8F86CD}"/>
              </a:ext>
            </a:extLst>
          </p:cNvPr>
          <p:cNvSpPr/>
          <p:nvPr/>
        </p:nvSpPr>
        <p:spPr>
          <a:xfrm rot="5400000">
            <a:off x="4892040" y="65245"/>
            <a:ext cx="45719" cy="8324852"/>
          </a:xfrm>
          <a:prstGeom prst="rect">
            <a:avLst/>
          </a:prstGeom>
          <a:solidFill>
            <a:srgbClr val="29156A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88BD65-4FA1-4C9E-8151-A0DECF568DFF}"/>
              </a:ext>
            </a:extLst>
          </p:cNvPr>
          <p:cNvSpPr/>
          <p:nvPr/>
        </p:nvSpPr>
        <p:spPr>
          <a:xfrm rot="5400000">
            <a:off x="7877650" y="1833084"/>
            <a:ext cx="45719" cy="4315781"/>
          </a:xfrm>
          <a:prstGeom prst="rect">
            <a:avLst/>
          </a:prstGeom>
          <a:solidFill>
            <a:srgbClr val="DA251A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65B459-B6CB-4608-8649-B3243161E5DD}"/>
              </a:ext>
            </a:extLst>
          </p:cNvPr>
          <p:cNvSpPr/>
          <p:nvPr/>
        </p:nvSpPr>
        <p:spPr>
          <a:xfrm>
            <a:off x="1383029" y="1735692"/>
            <a:ext cx="5376545" cy="5755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ln w="0"/>
                <a:solidFill>
                  <a:srgbClr val="29156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(504) San Pedro Sula 2566-0914 / 2569-6709</a:t>
            </a:r>
          </a:p>
          <a:p>
            <a:r>
              <a:rPr lang="en-US" sz="1100" dirty="0">
                <a:ln w="0"/>
                <a:solidFill>
                  <a:srgbClr val="29156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(504) Tegucigalpa / 3285-8765</a:t>
            </a:r>
          </a:p>
          <a:p>
            <a:r>
              <a:rPr lang="en-US" sz="1100" dirty="0">
                <a:ln w="0"/>
                <a:solidFill>
                  <a:srgbClr val="29156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(504) La Ceiba 2441-1212 / 3195-7182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9C086F-BAF8-4041-BA86-A8C458553A8C}"/>
              </a:ext>
            </a:extLst>
          </p:cNvPr>
          <p:cNvSpPr/>
          <p:nvPr/>
        </p:nvSpPr>
        <p:spPr>
          <a:xfrm>
            <a:off x="1370815" y="2334698"/>
            <a:ext cx="5376545" cy="264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ln w="0"/>
                <a:solidFill>
                  <a:srgbClr val="29156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(504) 3317-7827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A30842-61DC-4B88-8DED-81A457829448}"/>
              </a:ext>
            </a:extLst>
          </p:cNvPr>
          <p:cNvSpPr/>
          <p:nvPr/>
        </p:nvSpPr>
        <p:spPr>
          <a:xfrm>
            <a:off x="1388025" y="2538462"/>
            <a:ext cx="5234814" cy="264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ln w="0"/>
                <a:solidFill>
                  <a:srgbClr val="29156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jonatanosegueraalonso@gmail.com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64CDA7-23B5-43D3-87B2-6D421C4CAA3E}"/>
              </a:ext>
            </a:extLst>
          </p:cNvPr>
          <p:cNvSpPr/>
          <p:nvPr/>
        </p:nvSpPr>
        <p:spPr>
          <a:xfrm>
            <a:off x="1358600" y="2762818"/>
            <a:ext cx="5376545" cy="264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ln w="0"/>
                <a:solidFill>
                  <a:srgbClr val="29156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@Comando Especial de Seguridad ABAS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C5E81F8-1CF5-4DC6-A136-ADFDA1713E47}"/>
              </a:ext>
            </a:extLst>
          </p:cNvPr>
          <p:cNvSpPr/>
          <p:nvPr/>
        </p:nvSpPr>
        <p:spPr>
          <a:xfrm>
            <a:off x="1390350" y="3007299"/>
            <a:ext cx="6262370" cy="264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ln w="0"/>
                <a:solidFill>
                  <a:srgbClr val="29156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Casa #86 20 Calle a 10 y 11 Avenida, San Pedro Sula 21102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96A132-BD8D-486E-9F55-2A68100F7298}"/>
              </a:ext>
            </a:extLst>
          </p:cNvPr>
          <p:cNvSpPr/>
          <p:nvPr/>
        </p:nvSpPr>
        <p:spPr>
          <a:xfrm>
            <a:off x="1383029" y="3214357"/>
            <a:ext cx="5376545" cy="2647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ln w="0"/>
                <a:solidFill>
                  <a:srgbClr val="29156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www.seguridadprivadaabas.com</a:t>
            </a:r>
          </a:p>
        </p:txBody>
      </p:sp>
    </p:spTree>
    <p:extLst>
      <p:ext uri="{BB962C8B-B14F-4D97-AF65-F5344CB8AC3E}">
        <p14:creationId xmlns:p14="http://schemas.microsoft.com/office/powerpoint/2010/main" val="2582508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57</TotalTime>
  <Words>64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Humanst521 BT</vt:lpstr>
      <vt:lpstr>Segoe UI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Jonatan Oseguera Alonso</dc:creator>
  <cp:lastModifiedBy>Jonatan Oseguera Alonso</cp:lastModifiedBy>
  <cp:revision>7</cp:revision>
  <dcterms:created xsi:type="dcterms:W3CDTF">2022-03-26T05:13:57Z</dcterms:created>
  <dcterms:modified xsi:type="dcterms:W3CDTF">2022-03-26T13:54:21Z</dcterms:modified>
</cp:coreProperties>
</file>