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9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mDanishShahza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mDanishShahzad/Applied-Data-Science-Captone/blob/main/Week%2004-01%20Hands-on%20Lab%20Complete%20the%20Machine%20Learning%20Prediction%20lab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iAmDanishShahzad/Applied-Data-Science-Cap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iAmDanishShahzad/Applied-Data-Science-Captone/blob/main/Week%2001-01%20Hands-on%20Lab%20Complete%20the%20Data%20Collection%20API%20Lab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iAmDanishShahzad/Applied-Data-Science-Captone/blob/main/Week%2001-02%20Hands-on%20Lab%20Complete%20the%20Data%20Collection%20with%20Web%20Scraping%20lab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Danish Shahzad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https://github.com/iAmDanishShahzad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GB" sz="2400" spc="130" dirty="0">
                <a:solidFill>
                  <a:srgbClr val="616E52"/>
                </a:solidFill>
                <a:latin typeface="Arial"/>
                <a:cs typeface="Arial"/>
              </a:rPr>
              <a:t>18-Sep-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202</a:t>
            </a:r>
            <a:r>
              <a:rPr lang="en-GB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93291" y="1816316"/>
            <a:ext cx="11008869" cy="412728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4400" rtl="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endParaRPr lang="en-GB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GB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https://github.com/iAmDanishShahzad/Applied-Data-Science-Captone/blob/main/Week%2001-03%20Data%20Wrangling.ipynb</a:t>
            </a:r>
            <a:endParaRPr lang="en-GB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1024361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>
              <a:spcBef>
                <a:spcPts val="100"/>
              </a:spcBef>
            </a:pP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EDA with 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lang="en-GB" sz="2000" dirty="0">
                <a:solidFill>
                  <a:srgbClr val="404040"/>
                </a:solidFill>
                <a:latin typeface="Carlito"/>
                <a:cs typeface="Carlito"/>
              </a:rPr>
              <a:t>SQLite database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https://github.com/iAmDanishShahzad/Applied-Data-Science-Captone/blob/main/Week%2002-01%20Hands-on%20Lab%20Complete%20the%20EDA%20with%20SQL.ipynb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543559"/>
            <a:ext cx="1009345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>
              <a:lnSpc>
                <a:spcPct val="100000"/>
              </a:lnSpc>
              <a:spcBef>
                <a:spcPts val="100"/>
              </a:spcBef>
            </a:pPr>
            <a:r>
              <a:rPr lang="en-GB" spc="-45" dirty="0">
                <a:latin typeface="Arial" panose="020B0604020202020204" pitchFamily="34" charset="0"/>
                <a:cs typeface="Arial" panose="020B0604020202020204" pitchFamily="34" charset="0"/>
              </a:rPr>
              <a:t>EDA with Data Visualization</a:t>
            </a:r>
            <a:endParaRPr spc="-4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https://github.com/iAmDanishShahzad/Applied-Data-Science-Captone/blob/main/Week%2002-02%20Ungraded%20App%20Item%20-%20Ungraded%20App%20ItemEDA%20with%20Visualization%20Lab.ipynb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1024361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>
              <a:spcBef>
                <a:spcPts val="100"/>
              </a:spcBef>
            </a:pP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Build an interactive map with 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https://github.com/iAmDanishShahzad/Applied-Data-Science-Captone/blob/main/Week%2003-01%20Hands-on%20Lab%20Interactive%20Visual%20Analytics%20with%20Folium%20lab.ipynb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6" y="543559"/>
            <a:ext cx="1024361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Build a Dashboard with Plotly 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https://github.com/iAmDanishShahzad/Applied-Data-Science-Captone/blob/main/Week%2003-02%20Hands-on%20Lab-%20Build%20an%20Interactive%20Dashboard%20with%20Ploty%20Dash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solidFill>
                  <a:schemeClr val="accent5"/>
                </a:solidFill>
                <a:latin typeface="Carlito"/>
                <a:cs typeface="Carl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https://github.com/iAmDanishShahzad/Applied-Data-Science-Captone/blob/main/Week%2004-01%20Hands-on%20Lab%20Complete%20the%20Machine%20Learning%20Prediction%20lab.ipynb</a:t>
            </a:r>
            <a:endParaRPr sz="2000" dirty="0">
              <a:solidFill>
                <a:schemeClr val="accent5"/>
              </a:solid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9984232" cy="393633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chemeClr val="accent5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https://github.com/iAmDanishShahzad/Applied-Data-Science-Captone</a:t>
            </a:r>
            <a:endParaRPr lang="en-IN" sz="2000" u="heavy" spc="-10" dirty="0">
              <a:solidFill>
                <a:schemeClr val="accent5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chemeClr val="accent5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https://www.coursera.org/professional-certificates/ibm-data-science?#instructors</a:t>
            </a:r>
            <a:endParaRPr sz="2000" dirty="0">
              <a:solidFill>
                <a:schemeClr val="accent5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4015"/>
              </a:lnSpc>
            </a:pPr>
            <a:r>
              <a:rPr sz="3600" spc="-2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SpaceX API</a:t>
            </a: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5150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https://github.com/iAmDanishShahzad/Applied-Data-Science-Captone/blob/main/Week%2001-01%20Hands-on%20Lab%20Complete%20the%20Data%20Collection%20API%20Lab.ipynb</a:t>
            </a:r>
            <a:endParaRPr lang="en-IN" sz="1500" u="sng" spc="-10" dirty="0">
              <a:solidFill>
                <a:schemeClr val="bg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88900"/>
              </a:lnSpc>
              <a:spcBef>
                <a:spcPts val="300"/>
              </a:spcBef>
            </a:pPr>
            <a:endParaRPr lang="en-IN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49015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https://github.com/iAmDanishShahzad/Applied-Data-Science-Captone/blob/main/Week%2001-02%20Hands-on%20Lab%20Complete%20the%20Data%20Collection%20with%20Web%20Scraping%20lab.ipynb</a:t>
            </a:r>
            <a:endParaRPr lang="en-IN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2894</Words>
  <Application>Microsoft Office PowerPoint</Application>
  <PresentationFormat>Widescreen</PresentationFormat>
  <Paragraphs>289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SQL</vt:lpstr>
      <vt:lpstr>EDA with Data Visualization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Danish Shahzad</cp:lastModifiedBy>
  <cp:revision>2</cp:revision>
  <dcterms:created xsi:type="dcterms:W3CDTF">2021-08-26T16:53:12Z</dcterms:created>
  <dcterms:modified xsi:type="dcterms:W3CDTF">2024-09-17T22:01:37Z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