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0481588" cy="38098413"/>
  <p:notesSz cx="6923088" cy="10083800"/>
  <p:defaultTextStyle>
    <a:defPPr>
      <a:defRPr lang="en-GB"/>
    </a:defPPr>
    <a:lvl1pPr marL="0" lvl="0" indent="0" algn="l" defTabSz="457200" rtl="0" eaLnBrk="0" fontAlgn="base" latinLnBrk="0" hangingPunct="0">
      <a:lnSpc>
        <a:spcPct val="100000"/>
      </a:lnSpc>
      <a:spcBef>
        <a:spcPct val="0"/>
      </a:spcBef>
      <a:spcAft>
        <a:spcPct val="0"/>
      </a:spcAft>
      <a:buNone/>
      <a:defRPr sz="2400" b="0" i="0" u="none" kern="1200" baseline="0">
        <a:solidFill>
          <a:schemeClr val="bg1"/>
        </a:solidFill>
        <a:latin typeface="Times New Roman" panose="02020603050405020304" pitchFamily="18" charset="0"/>
        <a:ea typeface="+mn-ea"/>
        <a:cs typeface="+mn-cs"/>
      </a:defRPr>
    </a:lvl1pPr>
    <a:lvl2pPr marL="742950" lvl="1" indent="-285750" algn="l" defTabSz="457200" rtl="0" eaLnBrk="0" fontAlgn="base" latinLnBrk="0" hangingPunct="0">
      <a:lnSpc>
        <a:spcPct val="100000"/>
      </a:lnSpc>
      <a:spcBef>
        <a:spcPct val="0"/>
      </a:spcBef>
      <a:spcAft>
        <a:spcPct val="0"/>
      </a:spcAft>
      <a:buNone/>
      <a:defRPr sz="2400" b="0" i="0" u="none" kern="1200" baseline="0">
        <a:solidFill>
          <a:schemeClr val="bg1"/>
        </a:solidFill>
        <a:latin typeface="Times New Roman" panose="02020603050405020304" pitchFamily="18" charset="0"/>
        <a:ea typeface="+mn-ea"/>
        <a:cs typeface="+mn-cs"/>
      </a:defRPr>
    </a:lvl2pPr>
    <a:lvl3pPr marL="1143000" lvl="2" indent="-228600" algn="l" defTabSz="457200" rtl="0" eaLnBrk="0" fontAlgn="base" latinLnBrk="0" hangingPunct="0">
      <a:lnSpc>
        <a:spcPct val="100000"/>
      </a:lnSpc>
      <a:spcBef>
        <a:spcPct val="0"/>
      </a:spcBef>
      <a:spcAft>
        <a:spcPct val="0"/>
      </a:spcAft>
      <a:buNone/>
      <a:defRPr sz="2400" b="0" i="0" u="none" kern="1200" baseline="0">
        <a:solidFill>
          <a:schemeClr val="bg1"/>
        </a:solidFill>
        <a:latin typeface="Times New Roman" panose="02020603050405020304" pitchFamily="18" charset="0"/>
        <a:ea typeface="+mn-ea"/>
        <a:cs typeface="+mn-cs"/>
      </a:defRPr>
    </a:lvl3pPr>
    <a:lvl4pPr marL="1600200" lvl="3" indent="-228600" algn="l" defTabSz="457200" rtl="0" eaLnBrk="0" fontAlgn="base" latinLnBrk="0" hangingPunct="0">
      <a:lnSpc>
        <a:spcPct val="100000"/>
      </a:lnSpc>
      <a:spcBef>
        <a:spcPct val="0"/>
      </a:spcBef>
      <a:spcAft>
        <a:spcPct val="0"/>
      </a:spcAft>
      <a:buNone/>
      <a:defRPr sz="2400" b="0" i="0" u="none" kern="1200" baseline="0">
        <a:solidFill>
          <a:schemeClr val="bg1"/>
        </a:solidFill>
        <a:latin typeface="Times New Roman" panose="02020603050405020304" pitchFamily="18" charset="0"/>
        <a:ea typeface="+mn-ea"/>
        <a:cs typeface="+mn-cs"/>
      </a:defRPr>
    </a:lvl4pPr>
    <a:lvl5pPr marL="2057400" lvl="4" indent="-228600" algn="l" defTabSz="457200" rtl="0" eaLnBrk="0" fontAlgn="base" latinLnBrk="0" hangingPunct="0">
      <a:lnSpc>
        <a:spcPct val="100000"/>
      </a:lnSpc>
      <a:spcBef>
        <a:spcPct val="0"/>
      </a:spcBef>
      <a:spcAft>
        <a:spcPct val="0"/>
      </a:spcAft>
      <a:buNone/>
      <a:defRPr sz="2400" b="0" i="0" u="none" kern="1200" baseline="0">
        <a:solidFill>
          <a:schemeClr val="bg1"/>
        </a:solidFill>
        <a:latin typeface="Times New Roman" panose="02020603050405020304" pitchFamily="18" charset="0"/>
        <a:ea typeface="+mn-ea"/>
        <a:cs typeface="+mn-cs"/>
      </a:defRPr>
    </a:lvl5pPr>
    <a:lvl6pPr marL="2286000" lvl="5" indent="-228600" algn="l" defTabSz="457200" rtl="0" eaLnBrk="0" fontAlgn="base" latinLnBrk="0" hangingPunct="0">
      <a:lnSpc>
        <a:spcPct val="100000"/>
      </a:lnSpc>
      <a:spcBef>
        <a:spcPct val="0"/>
      </a:spcBef>
      <a:spcAft>
        <a:spcPct val="0"/>
      </a:spcAft>
      <a:buNone/>
      <a:defRPr sz="2400" b="0" i="0" u="none" kern="1200" baseline="0">
        <a:solidFill>
          <a:schemeClr val="bg1"/>
        </a:solidFill>
        <a:latin typeface="Times New Roman" panose="02020603050405020304" pitchFamily="18" charset="0"/>
        <a:ea typeface="+mn-ea"/>
        <a:cs typeface="+mn-cs"/>
      </a:defRPr>
    </a:lvl6pPr>
    <a:lvl7pPr marL="2743200" lvl="6" indent="-228600" algn="l" defTabSz="457200" rtl="0" eaLnBrk="0" fontAlgn="base" latinLnBrk="0" hangingPunct="0">
      <a:lnSpc>
        <a:spcPct val="100000"/>
      </a:lnSpc>
      <a:spcBef>
        <a:spcPct val="0"/>
      </a:spcBef>
      <a:spcAft>
        <a:spcPct val="0"/>
      </a:spcAft>
      <a:buNone/>
      <a:defRPr sz="2400" b="0" i="0" u="none" kern="1200" baseline="0">
        <a:solidFill>
          <a:schemeClr val="bg1"/>
        </a:solidFill>
        <a:latin typeface="Times New Roman" panose="02020603050405020304" pitchFamily="18" charset="0"/>
        <a:ea typeface="+mn-ea"/>
        <a:cs typeface="+mn-cs"/>
      </a:defRPr>
    </a:lvl7pPr>
    <a:lvl8pPr marL="3200400" lvl="7" indent="-228600" algn="l" defTabSz="457200" rtl="0" eaLnBrk="0" fontAlgn="base" latinLnBrk="0" hangingPunct="0">
      <a:lnSpc>
        <a:spcPct val="100000"/>
      </a:lnSpc>
      <a:spcBef>
        <a:spcPct val="0"/>
      </a:spcBef>
      <a:spcAft>
        <a:spcPct val="0"/>
      </a:spcAft>
      <a:buNone/>
      <a:defRPr sz="2400" b="0" i="0" u="none" kern="1200" baseline="0">
        <a:solidFill>
          <a:schemeClr val="bg1"/>
        </a:solidFill>
        <a:latin typeface="Times New Roman" panose="02020603050405020304" pitchFamily="18" charset="0"/>
        <a:ea typeface="+mn-ea"/>
        <a:cs typeface="+mn-cs"/>
      </a:defRPr>
    </a:lvl8pPr>
    <a:lvl9pPr marL="3657600" lvl="8" indent="-228600" algn="l" defTabSz="457200" rtl="0" eaLnBrk="0" fontAlgn="base" latinLnBrk="0" hangingPunct="0">
      <a:lnSpc>
        <a:spcPct val="100000"/>
      </a:lnSpc>
      <a:spcBef>
        <a:spcPct val="0"/>
      </a:spcBef>
      <a:spcAft>
        <a:spcPct val="0"/>
      </a:spcAft>
      <a:buNone/>
      <a:defRPr sz="2400" b="0" i="0" u="none" kern="1200" baseline="0">
        <a:solidFill>
          <a:schemeClr val="bg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4F4F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68" autoAdjust="0"/>
  </p:normalViewPr>
  <p:slideViewPr>
    <p:cSldViewPr showGuides="1">
      <p:cViewPr varScale="1">
        <p:scale>
          <a:sx n="11" d="100"/>
          <a:sy n="11" d="100"/>
        </p:scale>
        <p:origin x="2180" y="128"/>
      </p:cViewPr>
      <p:guideLst/>
    </p:cSldViewPr>
  </p:slideViewPr>
  <p:outlineViewPr>
    <p:cViewPr varScale="1">
      <p:scale>
        <a:sx n="170" d="200"/>
        <a:sy n="170" d="200"/>
      </p:scale>
      <p:origin x="-780" y="-8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p:cNvSpPr/>
          <p:nvPr/>
        </p:nvSpPr>
        <p:spPr>
          <a:xfrm>
            <a:off x="0" y="0"/>
            <a:ext cx="6923088" cy="10083800"/>
          </a:xfrm>
          <a:prstGeom prst="roundRect">
            <a:avLst>
              <a:gd name="adj" fmla="val 19"/>
            </a:avLst>
          </a:prstGeom>
          <a:solidFill>
            <a:srgbClr val="FFFFFF"/>
          </a:solidFill>
          <a:ln w="9360">
            <a:noFill/>
          </a:ln>
        </p:spPr>
        <p:txBody>
          <a:bodyPr wrap="none" anchor="ctr" anchorCtr="0"/>
          <a:lstStyle/>
          <a:p>
            <a:pPr lvl="0" eaLnBrk="1" hangingPunct="1">
              <a:buClr>
                <a:srgbClr val="000000"/>
              </a:buClr>
              <a:buSzPct val="100000"/>
              <a:buFont typeface="Times New Roman" panose="02020603050405020304" pitchFamily="18" charset="0"/>
            </a:pPr>
            <a:endParaRPr lang="en-US" altLang="en-US" dirty="0"/>
          </a:p>
        </p:txBody>
      </p:sp>
      <p:sp>
        <p:nvSpPr>
          <p:cNvPr id="2051" name="Rectangle 2"/>
          <p:cNvSpPr>
            <a:spLocks noGrp="1" noRot="1" noChangeAspect="1"/>
          </p:cNvSpPr>
          <p:nvPr>
            <p:ph type="sldImg"/>
          </p:nvPr>
        </p:nvSpPr>
        <p:spPr>
          <a:xfrm>
            <a:off x="-11798300" y="-11796712"/>
            <a:ext cx="11796713" cy="12561887"/>
          </a:xfrm>
          <a:prstGeom prst="rect">
            <a:avLst/>
          </a:prstGeom>
          <a:noFill/>
          <a:ln w="9525">
            <a:noFill/>
          </a:ln>
        </p:spPr>
      </p:sp>
      <p:sp>
        <p:nvSpPr>
          <p:cNvPr id="2" name="Rectangle 3"/>
          <p:cNvSpPr>
            <a:spLocks noGrp="1" noChangeArrowheads="1"/>
          </p:cNvSpPr>
          <p:nvPr>
            <p:ph type="body"/>
          </p:nvPr>
        </p:nvSpPr>
        <p:spPr bwMode="auto">
          <a:xfrm>
            <a:off x="692150" y="4789488"/>
            <a:ext cx="5534025" cy="4533900"/>
          </a:xfrm>
          <a:prstGeom prst="rect">
            <a:avLst/>
          </a:prstGeom>
          <a:noFill/>
          <a:ln w="9525">
            <a:noFill/>
            <a:round/>
          </a:ln>
          <a:effectLst/>
        </p:spPr>
        <p:txBody>
          <a:bodyPr vert="horz" wrap="square" lIns="0" tIns="0" rIns="0" bIns="0" numCol="1" anchor="t" anchorCtr="0" compatLnSpc="1"/>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Text Box 1"/>
          <p:cNvSpPr txBox="1"/>
          <p:nvPr/>
        </p:nvSpPr>
        <p:spPr>
          <a:xfrm>
            <a:off x="2163763" y="766763"/>
            <a:ext cx="2595562" cy="3781425"/>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lstStyle/>
          <a:p>
            <a:pPr lvl="0" eaLnBrk="1" hangingPunct="1">
              <a:buClr>
                <a:srgbClr val="000000"/>
              </a:buClr>
              <a:buSzPct val="100000"/>
              <a:buFont typeface="Times New Roman" panose="02020603050405020304" pitchFamily="18" charset="0"/>
            </a:pPr>
            <a:endParaRPr lang="en-US" altLang="en-US" dirty="0">
              <a:ea typeface="Arial" panose="020B0604020202020204" pitchFamily="34" charset="0"/>
            </a:endParaRPr>
          </a:p>
        </p:txBody>
      </p:sp>
      <p:sp>
        <p:nvSpPr>
          <p:cNvPr id="4099" name="Rectangle 2"/>
          <p:cNvSpPr>
            <a:spLocks noGrp="1"/>
          </p:cNvSpPr>
          <p:nvPr>
            <p:ph type="body"/>
          </p:nvPr>
        </p:nvSpPr>
        <p:spPr>
          <a:xfrm>
            <a:off x="692150" y="4789488"/>
            <a:ext cx="5535613" cy="4537075"/>
          </a:xfrm>
        </p:spPr>
        <p:txBody>
          <a:bodyPr wrap="none" lIns="0" tIns="0" rIns="0" bIns="0" anchor="ctr" anchorCtr="0"/>
          <a:lstStyle/>
          <a:p>
            <a:pPr lvl="0"/>
            <a:endParaRPr lang="en-US" altLang="en-US" dirty="0">
              <a:ea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1834813"/>
            <a:ext cx="25909588" cy="8166100"/>
          </a:xfrm>
        </p:spPr>
        <p:txBody>
          <a:bodyPr/>
          <a:lstStyle/>
          <a:p>
            <a:r>
              <a:rPr lang="en-US"/>
              <a:t>Click to edit Master title style</a:t>
            </a:r>
          </a:p>
        </p:txBody>
      </p:sp>
      <p:sp>
        <p:nvSpPr>
          <p:cNvPr id="3" name="Subtitle 2"/>
          <p:cNvSpPr>
            <a:spLocks noGrp="1"/>
          </p:cNvSpPr>
          <p:nvPr>
            <p:ph type="subTitle" idx="1"/>
          </p:nvPr>
        </p:nvSpPr>
        <p:spPr>
          <a:xfrm>
            <a:off x="4572000" y="21588413"/>
            <a:ext cx="21337588" cy="97377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sz="6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 name="Footer Placeholder 4"/>
          <p:cNvSpPr>
            <a:spLocks noGrp="1"/>
          </p:cNvSpPr>
          <p:nvPr>
            <p:ph type="ftr" idx="11"/>
          </p:nvPr>
        </p:nvSpPr>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pPr>
            <a:endParaRPr kumimoji="0" lang="en-US" sz="6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 name="Slide Number Placeholder 5"/>
          <p:cNvSpPr>
            <a:spLocks noGrp="1"/>
          </p:cNvSpPr>
          <p:nvPr>
            <p:ph type="sldNum" idx="12"/>
          </p:nvPr>
        </p:nvSpPr>
        <p:spPr/>
        <p:txBody>
          <a:bodyPr/>
          <a:lstStyle/>
          <a:p>
            <a:pPr lvl="0" eaLnBrk="1" hangingPunct="1">
              <a:buClr>
                <a:srgbClr val="000000"/>
              </a:buClr>
              <a:buSzPct val="100000"/>
              <a:buNone/>
            </a:pPr>
            <a:fld id="{9A0DB2DC-4C9A-4742-B13C-FB6460FD3503}" type="slidenum">
              <a:rPr lang="en-US" altLang="en-US" dirty="0">
                <a:latin typeface="Times New Roman" panose="02020603050405020304" pitchFamily="18" charset="0"/>
              </a:rPr>
              <a:t>‹#›</a:t>
            </a:fld>
            <a:endParaRPr lang="en-US" altLang="en-US"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sz="6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 name="Footer Placeholder 4"/>
          <p:cNvSpPr>
            <a:spLocks noGrp="1"/>
          </p:cNvSpPr>
          <p:nvPr>
            <p:ph type="ftr" idx="11"/>
          </p:nvPr>
        </p:nvSpPr>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pPr>
            <a:endParaRPr kumimoji="0" lang="en-US" sz="6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 name="Slide Number Placeholder 5"/>
          <p:cNvSpPr>
            <a:spLocks noGrp="1"/>
          </p:cNvSpPr>
          <p:nvPr>
            <p:ph type="sldNum" idx="12"/>
          </p:nvPr>
        </p:nvSpPr>
        <p:spPr/>
        <p:txBody>
          <a:bodyPr/>
          <a:lstStyle/>
          <a:p>
            <a:pPr lvl="0" eaLnBrk="1" hangingPunct="1">
              <a:buClr>
                <a:srgbClr val="000000"/>
              </a:buClr>
              <a:buSzPct val="100000"/>
              <a:buNone/>
            </a:pPr>
            <a:fld id="{9A0DB2DC-4C9A-4742-B13C-FB6460FD3503}" type="slidenum">
              <a:rPr lang="en-US" altLang="en-US" dirty="0">
                <a:latin typeface="Times New Roman" panose="02020603050405020304" pitchFamily="18" charset="0"/>
              </a:rPr>
              <a:t>‹#›</a:t>
            </a:fld>
            <a:endParaRPr lang="en-US"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715413" y="3386138"/>
            <a:ext cx="6475412" cy="304768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0" y="3386138"/>
            <a:ext cx="19277013" cy="304768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sz="6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 name="Footer Placeholder 4"/>
          <p:cNvSpPr>
            <a:spLocks noGrp="1"/>
          </p:cNvSpPr>
          <p:nvPr>
            <p:ph type="ftr" idx="11"/>
          </p:nvPr>
        </p:nvSpPr>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pPr>
            <a:endParaRPr kumimoji="0" lang="en-US" sz="6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 name="Slide Number Placeholder 5"/>
          <p:cNvSpPr>
            <a:spLocks noGrp="1"/>
          </p:cNvSpPr>
          <p:nvPr>
            <p:ph type="sldNum" idx="12"/>
          </p:nvPr>
        </p:nvSpPr>
        <p:spPr/>
        <p:txBody>
          <a:bodyPr/>
          <a:lstStyle/>
          <a:p>
            <a:pPr lvl="0" eaLnBrk="1" hangingPunct="1">
              <a:buClr>
                <a:srgbClr val="000000"/>
              </a:buClr>
              <a:buSzPct val="100000"/>
              <a:buNone/>
            </a:pPr>
            <a:fld id="{9A0DB2DC-4C9A-4742-B13C-FB6460FD3503}" type="slidenum">
              <a:rPr lang="en-US" altLang="en-US" dirty="0">
                <a:latin typeface="Times New Roman" panose="02020603050405020304" pitchFamily="18" charset="0"/>
              </a:rPr>
              <a:t>‹#›</a:t>
            </a:fld>
            <a:endParaRPr lang="en-US"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sz="6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 name="Footer Placeholder 4"/>
          <p:cNvSpPr>
            <a:spLocks noGrp="1"/>
          </p:cNvSpPr>
          <p:nvPr>
            <p:ph type="ftr" idx="11"/>
          </p:nvPr>
        </p:nvSpPr>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pPr>
            <a:endParaRPr kumimoji="0" lang="en-US" sz="6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 name="Slide Number Placeholder 5"/>
          <p:cNvSpPr>
            <a:spLocks noGrp="1"/>
          </p:cNvSpPr>
          <p:nvPr>
            <p:ph type="sldNum" idx="12"/>
          </p:nvPr>
        </p:nvSpPr>
        <p:spPr/>
        <p:txBody>
          <a:bodyPr/>
          <a:lstStyle/>
          <a:p>
            <a:pPr lvl="0" eaLnBrk="1" hangingPunct="1">
              <a:buClr>
                <a:srgbClr val="000000"/>
              </a:buClr>
              <a:buSzPct val="100000"/>
              <a:buNone/>
            </a:pPr>
            <a:fld id="{9A0DB2DC-4C9A-4742-B13C-FB6460FD3503}" type="slidenum">
              <a:rPr lang="en-US" altLang="en-US" dirty="0">
                <a:latin typeface="Times New Roman" panose="02020603050405020304" pitchFamily="18" charset="0"/>
              </a:rPr>
              <a:t>‹#›</a:t>
            </a:fld>
            <a:endParaRPr lang="en-US"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08238" y="24482425"/>
            <a:ext cx="25909587" cy="75660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408238" y="16148050"/>
            <a:ext cx="25909587" cy="83343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sz="6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 name="Footer Placeholder 4"/>
          <p:cNvSpPr>
            <a:spLocks noGrp="1"/>
          </p:cNvSpPr>
          <p:nvPr>
            <p:ph type="ftr" idx="11"/>
          </p:nvPr>
        </p:nvSpPr>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pPr>
            <a:endParaRPr kumimoji="0" lang="en-US" sz="6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 name="Slide Number Placeholder 5"/>
          <p:cNvSpPr>
            <a:spLocks noGrp="1"/>
          </p:cNvSpPr>
          <p:nvPr>
            <p:ph type="sldNum" idx="12"/>
          </p:nvPr>
        </p:nvSpPr>
        <p:spPr/>
        <p:txBody>
          <a:bodyPr/>
          <a:lstStyle/>
          <a:p>
            <a:pPr lvl="0" eaLnBrk="1" hangingPunct="1">
              <a:buClr>
                <a:srgbClr val="000000"/>
              </a:buClr>
              <a:buSzPct val="100000"/>
              <a:buNone/>
            </a:pPr>
            <a:fld id="{9A0DB2DC-4C9A-4742-B13C-FB6460FD3503}" type="slidenum">
              <a:rPr lang="en-US" altLang="en-US" dirty="0">
                <a:latin typeface="Times New Roman" panose="02020603050405020304" pitchFamily="18" charset="0"/>
              </a:rPr>
              <a:t>‹#›</a:t>
            </a:fld>
            <a:endParaRPr lang="en-US" altLang="en-US"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0" y="11006138"/>
            <a:ext cx="12876213" cy="2285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314613" y="11006138"/>
            <a:ext cx="12876212" cy="2285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sz="6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 name="Footer Placeholder 5"/>
          <p:cNvSpPr>
            <a:spLocks noGrp="1"/>
          </p:cNvSpPr>
          <p:nvPr>
            <p:ph type="ftr" idx="11"/>
          </p:nvPr>
        </p:nvSpPr>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pPr>
            <a:endParaRPr kumimoji="0" lang="en-US" sz="6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 name="Slide Number Placeholder 6"/>
          <p:cNvSpPr>
            <a:spLocks noGrp="1"/>
          </p:cNvSpPr>
          <p:nvPr>
            <p:ph type="sldNum" idx="12"/>
          </p:nvPr>
        </p:nvSpPr>
        <p:spPr/>
        <p:txBody>
          <a:bodyPr/>
          <a:lstStyle/>
          <a:p>
            <a:pPr lvl="0" eaLnBrk="1" hangingPunct="1">
              <a:buClr>
                <a:srgbClr val="000000"/>
              </a:buClr>
              <a:buSzPct val="100000"/>
              <a:buNone/>
            </a:pPr>
            <a:fld id="{9A0DB2DC-4C9A-4742-B13C-FB6460FD3503}" type="slidenum">
              <a:rPr lang="en-US" altLang="en-US" dirty="0">
                <a:latin typeface="Times New Roman" panose="02020603050405020304" pitchFamily="18" charset="0"/>
              </a:rPr>
              <a:t>‹#›</a:t>
            </a:fld>
            <a:endParaRPr lang="en-US"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1525588"/>
            <a:ext cx="27433588" cy="6350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24000" y="8528050"/>
            <a:ext cx="13468350" cy="35544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4000" y="12082463"/>
            <a:ext cx="13468350" cy="219503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484475" y="8528050"/>
            <a:ext cx="13473113" cy="35544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484475" y="12082463"/>
            <a:ext cx="13473113" cy="219503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sz="6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 name="Footer Placeholder 7"/>
          <p:cNvSpPr>
            <a:spLocks noGrp="1"/>
          </p:cNvSpPr>
          <p:nvPr>
            <p:ph type="ftr" idx="11"/>
          </p:nvPr>
        </p:nvSpPr>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pPr>
            <a:endParaRPr kumimoji="0" lang="en-US" sz="6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 name="Slide Number Placeholder 8"/>
          <p:cNvSpPr>
            <a:spLocks noGrp="1"/>
          </p:cNvSpPr>
          <p:nvPr>
            <p:ph type="sldNum" idx="12"/>
          </p:nvPr>
        </p:nvSpPr>
        <p:spPr/>
        <p:txBody>
          <a:bodyPr/>
          <a:lstStyle/>
          <a:p>
            <a:pPr lvl="0" eaLnBrk="1" hangingPunct="1">
              <a:buClr>
                <a:srgbClr val="000000"/>
              </a:buClr>
              <a:buSzPct val="100000"/>
              <a:buNone/>
            </a:pPr>
            <a:fld id="{9A0DB2DC-4C9A-4742-B13C-FB6460FD3503}" type="slidenum">
              <a:rPr lang="en-US" altLang="en-US" dirty="0">
                <a:latin typeface="Times New Roman" panose="02020603050405020304" pitchFamily="18" charset="0"/>
              </a:rPr>
              <a:t>‹#›</a:t>
            </a:fld>
            <a:endParaRPr lang="en-US"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sz="6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 name="Footer Placeholder 3"/>
          <p:cNvSpPr>
            <a:spLocks noGrp="1"/>
          </p:cNvSpPr>
          <p:nvPr>
            <p:ph type="ftr" idx="11"/>
          </p:nvPr>
        </p:nvSpPr>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pPr>
            <a:endParaRPr kumimoji="0" lang="en-US" sz="6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 name="Slide Number Placeholder 4"/>
          <p:cNvSpPr>
            <a:spLocks noGrp="1"/>
          </p:cNvSpPr>
          <p:nvPr>
            <p:ph type="sldNum" idx="12"/>
          </p:nvPr>
        </p:nvSpPr>
        <p:spPr/>
        <p:txBody>
          <a:bodyPr/>
          <a:lstStyle/>
          <a:p>
            <a:pPr lvl="0" eaLnBrk="1" hangingPunct="1">
              <a:buClr>
                <a:srgbClr val="000000"/>
              </a:buClr>
              <a:buSzPct val="100000"/>
              <a:buNone/>
            </a:pPr>
            <a:fld id="{9A0DB2DC-4C9A-4742-B13C-FB6460FD3503}" type="slidenum">
              <a:rPr lang="en-US" altLang="en-US" dirty="0">
                <a:latin typeface="Times New Roman" panose="02020603050405020304" pitchFamily="18" charset="0"/>
              </a:rPr>
              <a:t>‹#›</a:t>
            </a:fld>
            <a:endParaRPr lang="en-US" altLang="en-US"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sz="6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 name="Footer Placeholder 2"/>
          <p:cNvSpPr>
            <a:spLocks noGrp="1"/>
          </p:cNvSpPr>
          <p:nvPr>
            <p:ph type="ftr" idx="11"/>
          </p:nvPr>
        </p:nvSpPr>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pPr>
            <a:endParaRPr kumimoji="0" lang="en-US" sz="6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 name="Slide Number Placeholder 3"/>
          <p:cNvSpPr>
            <a:spLocks noGrp="1"/>
          </p:cNvSpPr>
          <p:nvPr>
            <p:ph type="sldNum" idx="12"/>
          </p:nvPr>
        </p:nvSpPr>
        <p:spPr/>
        <p:txBody>
          <a:bodyPr/>
          <a:lstStyle/>
          <a:p>
            <a:pPr lvl="0" eaLnBrk="1" hangingPunct="1">
              <a:buClr>
                <a:srgbClr val="000000"/>
              </a:buClr>
              <a:buSzPct val="100000"/>
              <a:buNone/>
            </a:pPr>
            <a:fld id="{9A0DB2DC-4C9A-4742-B13C-FB6460FD3503}" type="slidenum">
              <a:rPr lang="en-US" altLang="en-US" dirty="0">
                <a:latin typeface="Times New Roman" panose="02020603050405020304" pitchFamily="18" charset="0"/>
              </a:rPr>
              <a:t>‹#›</a:t>
            </a:fld>
            <a:endParaRPr lang="en-US" altLang="en-US"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4000" y="1517650"/>
            <a:ext cx="10028238" cy="64547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1917363" y="1517650"/>
            <a:ext cx="17040225" cy="325151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24000" y="7972425"/>
            <a:ext cx="10028238" cy="26060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sz="6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 name="Footer Placeholder 5"/>
          <p:cNvSpPr>
            <a:spLocks noGrp="1"/>
          </p:cNvSpPr>
          <p:nvPr>
            <p:ph type="ftr" idx="11"/>
          </p:nvPr>
        </p:nvSpPr>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pPr>
            <a:endParaRPr kumimoji="0" lang="en-US" sz="6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 name="Slide Number Placeholder 6"/>
          <p:cNvSpPr>
            <a:spLocks noGrp="1"/>
          </p:cNvSpPr>
          <p:nvPr>
            <p:ph type="sldNum" idx="12"/>
          </p:nvPr>
        </p:nvSpPr>
        <p:spPr/>
        <p:txBody>
          <a:bodyPr/>
          <a:lstStyle/>
          <a:p>
            <a:pPr lvl="0" eaLnBrk="1" hangingPunct="1">
              <a:buClr>
                <a:srgbClr val="000000"/>
              </a:buClr>
              <a:buSzPct val="100000"/>
              <a:buNone/>
            </a:pPr>
            <a:fld id="{9A0DB2DC-4C9A-4742-B13C-FB6460FD3503}" type="slidenum">
              <a:rPr lang="en-US" altLang="en-US" dirty="0">
                <a:latin typeface="Times New Roman" panose="02020603050405020304" pitchFamily="18" charset="0"/>
              </a:rPr>
              <a:t>‹#›</a:t>
            </a:fld>
            <a:endParaRPr lang="en-US" altLang="en-US"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75350" y="26668413"/>
            <a:ext cx="18288000" cy="314960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5975350" y="3403600"/>
            <a:ext cx="18288000" cy="22860000"/>
          </a:xfrm>
        </p:spPr>
        <p:txBody>
          <a:bodyPr vert="horz" wrap="square" lIns="392040" tIns="195840" rIns="392040" bIns="19584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100000"/>
              </a:lnSpc>
              <a:spcBef>
                <a:spcPts val="3450"/>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5975350" y="29818013"/>
            <a:ext cx="18288000" cy="4470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sz="6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 name="Footer Placeholder 5"/>
          <p:cNvSpPr>
            <a:spLocks noGrp="1"/>
          </p:cNvSpPr>
          <p:nvPr>
            <p:ph type="ftr" idx="11"/>
          </p:nvPr>
        </p:nvSpPr>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pPr>
            <a:endParaRPr kumimoji="0" lang="en-US" sz="6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 name="Slide Number Placeholder 6"/>
          <p:cNvSpPr>
            <a:spLocks noGrp="1"/>
          </p:cNvSpPr>
          <p:nvPr>
            <p:ph type="sldNum" idx="12"/>
          </p:nvPr>
        </p:nvSpPr>
        <p:spPr/>
        <p:txBody>
          <a:bodyPr/>
          <a:lstStyle/>
          <a:p>
            <a:pPr lvl="0" eaLnBrk="1" hangingPunct="1">
              <a:buClr>
                <a:srgbClr val="000000"/>
              </a:buClr>
              <a:buSzPct val="100000"/>
              <a:buNone/>
            </a:pPr>
            <a:fld id="{9A0DB2DC-4C9A-4742-B13C-FB6460FD3503}" type="slidenum">
              <a:rPr lang="en-US" altLang="en-US" dirty="0">
                <a:latin typeface="Times New Roman" panose="02020603050405020304" pitchFamily="18" charset="0"/>
              </a:rPr>
              <a:t>‹#›</a:t>
            </a:fld>
            <a:endParaRPr lang="en-US" altLang="en-US"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p:cNvSpPr>
          <p:nvPr>
            <p:ph type="title"/>
          </p:nvPr>
        </p:nvSpPr>
        <p:spPr>
          <a:xfrm>
            <a:off x="2286000" y="3386138"/>
            <a:ext cx="25904825" cy="6346825"/>
          </a:xfrm>
          <a:prstGeom prst="rect">
            <a:avLst/>
          </a:prstGeom>
          <a:noFill/>
          <a:ln w="9525">
            <a:noFill/>
          </a:ln>
        </p:spPr>
        <p:txBody>
          <a:bodyPr lIns="392040" tIns="195840" rIns="392040" bIns="195840" anchor="ctr" anchorCtr="0"/>
          <a:lstStyle/>
          <a:p>
            <a:pPr lvl="0"/>
            <a:r>
              <a:rPr lang="en-GB" altLang="en-US" dirty="0"/>
              <a:t>Click to edit the title text format</a:t>
            </a:r>
          </a:p>
        </p:txBody>
      </p:sp>
      <p:sp>
        <p:nvSpPr>
          <p:cNvPr id="1027" name="Rectangle 2"/>
          <p:cNvSpPr>
            <a:spLocks noGrp="1"/>
          </p:cNvSpPr>
          <p:nvPr>
            <p:ph type="body" idx="1"/>
          </p:nvPr>
        </p:nvSpPr>
        <p:spPr>
          <a:xfrm>
            <a:off x="2286000" y="11006138"/>
            <a:ext cx="25904825" cy="22856825"/>
          </a:xfrm>
          <a:prstGeom prst="rect">
            <a:avLst/>
          </a:prstGeom>
          <a:noFill/>
          <a:ln w="9525">
            <a:noFill/>
          </a:ln>
        </p:spPr>
        <p:txBody>
          <a:bodyPr lIns="392040" tIns="195840" rIns="392040" bIns="195840"/>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a:p>
            <a:pPr lvl="4"/>
            <a:r>
              <a:rPr lang="en-GB" altLang="en-US" dirty="0"/>
              <a:t>Eighth Outline Level</a:t>
            </a:r>
          </a:p>
          <a:p>
            <a:pPr lvl="4"/>
            <a:r>
              <a:rPr lang="en-GB" altLang="en-US" dirty="0"/>
              <a:t>Ninth Outline Level</a:t>
            </a:r>
          </a:p>
        </p:txBody>
      </p:sp>
      <p:sp>
        <p:nvSpPr>
          <p:cNvPr id="2" name="Rectangle 3"/>
          <p:cNvSpPr>
            <a:spLocks noGrp="1" noChangeArrowheads="1"/>
          </p:cNvSpPr>
          <p:nvPr>
            <p:ph type="dt"/>
          </p:nvPr>
        </p:nvSpPr>
        <p:spPr bwMode="auto">
          <a:xfrm>
            <a:off x="2286000" y="34713863"/>
            <a:ext cx="6346825" cy="2536825"/>
          </a:xfrm>
          <a:prstGeom prst="rect">
            <a:avLst/>
          </a:prstGeom>
          <a:noFill/>
          <a:ln w="9525">
            <a:noFill/>
            <a:round/>
          </a:ln>
          <a:effectLst/>
        </p:spPr>
        <p:txBody>
          <a:bodyPr vert="horz" wrap="square" lIns="392040" tIns="195840" rIns="392040" bIns="195840" numCol="1" anchor="t" anchorCtr="0" compatLnSpc="1"/>
          <a:lstStyle>
            <a:lvl1pPr eaLnBrk="1" hangingPunct="1">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6000">
                <a:solidFill>
                  <a:srgbClr val="000000"/>
                </a:solidFill>
              </a:defRPr>
            </a:lvl1p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sz="6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8" name="Rectangle 4"/>
          <p:cNvSpPr>
            <a:spLocks noGrp="1" noChangeArrowheads="1"/>
          </p:cNvSpPr>
          <p:nvPr>
            <p:ph type="ftr"/>
          </p:nvPr>
        </p:nvSpPr>
        <p:spPr bwMode="auto">
          <a:xfrm>
            <a:off x="10414000" y="34713863"/>
            <a:ext cx="9648825" cy="2536825"/>
          </a:xfrm>
          <a:prstGeom prst="rect">
            <a:avLst/>
          </a:prstGeom>
          <a:noFill/>
          <a:ln w="9525">
            <a:noFill/>
            <a:round/>
          </a:ln>
          <a:effectLst/>
        </p:spPr>
        <p:txBody>
          <a:bodyPr vert="horz" wrap="square" lIns="392040" tIns="195840" rIns="392040" bIns="195840" numCol="1" anchor="t" anchorCtr="0" compatLnSpc="1"/>
          <a:lstStyle>
            <a:lvl1pPr algn="ctr" eaLnBrk="1" hangingPunct="1">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6000">
                <a:solidFill>
                  <a:srgbClr val="000000"/>
                </a:solidFill>
              </a:defRPr>
            </a:lvl1p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pPr>
            <a:endParaRPr kumimoji="0" lang="en-US" sz="6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9" name="Rectangle 5"/>
          <p:cNvSpPr>
            <a:spLocks noGrp="1" noChangeArrowheads="1"/>
          </p:cNvSpPr>
          <p:nvPr>
            <p:ph type="sldNum"/>
          </p:nvPr>
        </p:nvSpPr>
        <p:spPr bwMode="auto">
          <a:xfrm>
            <a:off x="21844000" y="34713863"/>
            <a:ext cx="6346825" cy="2536825"/>
          </a:xfrm>
          <a:prstGeom prst="rect">
            <a:avLst/>
          </a:prstGeom>
          <a:noFill/>
          <a:ln w="9525">
            <a:noFill/>
            <a:round/>
          </a:ln>
          <a:effectLst/>
        </p:spPr>
        <p:txBody>
          <a:bodyPr vert="horz" wrap="square" lIns="392040" tIns="195840" rIns="392040" bIns="195840" numCol="1" anchor="t" anchorCtr="0" compatLnSpc="1"/>
          <a:lstStyle>
            <a:lvl1pPr algn="r">
              <a:buFont typeface="Times New Roman" panose="02020603050405020304" pitchFamily="18" charset="0"/>
              <a:defRPr sz="6000">
                <a:solidFill>
                  <a:srgbClr val="000000"/>
                </a:solidFill>
              </a:defRPr>
            </a:lvl1pPr>
          </a:lstStyle>
          <a:p>
            <a:pPr lvl="0" eaLnBrk="1" hangingPunct="1">
              <a:buClr>
                <a:srgbClr val="000000"/>
              </a:buClr>
              <a:buSzPct val="100000"/>
              <a:buNone/>
            </a:pPr>
            <a:fld id="{9A0DB2DC-4C9A-4742-B13C-FB6460FD3503}" type="slidenum">
              <a:rPr lang="en-US" altLang="en-US" dirty="0">
                <a:latin typeface="Times New Roman" panose="02020603050405020304" pitchFamily="18" charset="0"/>
              </a:rPr>
              <a:t>‹#›</a:t>
            </a:fld>
            <a:endParaRPr lang="en-US"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188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anose="02020603050405020304" pitchFamily="18" charset="0"/>
        <a:defRPr sz="18800">
          <a:solidFill>
            <a:srgbClr val="000000"/>
          </a:solidFill>
          <a:latin typeface="Times New Roman" panose="02020603050405020304" pitchFamily="18" charset="0"/>
        </a:defRPr>
      </a:lvl2pPr>
      <a:lvl3pPr algn="ctr" defTabSz="457200" rtl="0" eaLnBrk="0" fontAlgn="base" hangingPunct="0">
        <a:spcBef>
          <a:spcPct val="0"/>
        </a:spcBef>
        <a:spcAft>
          <a:spcPct val="0"/>
        </a:spcAft>
        <a:buClr>
          <a:srgbClr val="000000"/>
        </a:buClr>
        <a:buSzPct val="100000"/>
        <a:buFont typeface="Times New Roman" panose="02020603050405020304" pitchFamily="18" charset="0"/>
        <a:defRPr sz="18800">
          <a:solidFill>
            <a:srgbClr val="000000"/>
          </a:solidFill>
          <a:latin typeface="Times New Roman" panose="02020603050405020304" pitchFamily="18" charset="0"/>
        </a:defRPr>
      </a:lvl3pPr>
      <a:lvl4pPr algn="ctr" defTabSz="457200" rtl="0" eaLnBrk="0" fontAlgn="base" hangingPunct="0">
        <a:spcBef>
          <a:spcPct val="0"/>
        </a:spcBef>
        <a:spcAft>
          <a:spcPct val="0"/>
        </a:spcAft>
        <a:buClr>
          <a:srgbClr val="000000"/>
        </a:buClr>
        <a:buSzPct val="100000"/>
        <a:buFont typeface="Times New Roman" panose="02020603050405020304" pitchFamily="18" charset="0"/>
        <a:defRPr sz="18800">
          <a:solidFill>
            <a:srgbClr val="000000"/>
          </a:solidFill>
          <a:latin typeface="Times New Roman" panose="02020603050405020304" pitchFamily="18" charset="0"/>
        </a:defRPr>
      </a:lvl4pPr>
      <a:lvl5pPr algn="ctr" defTabSz="457200" rtl="0" eaLnBrk="0" fontAlgn="base" hangingPunct="0">
        <a:spcBef>
          <a:spcPct val="0"/>
        </a:spcBef>
        <a:spcAft>
          <a:spcPct val="0"/>
        </a:spcAft>
        <a:buClr>
          <a:srgbClr val="000000"/>
        </a:buClr>
        <a:buSzPct val="100000"/>
        <a:buFont typeface="Times New Roman" panose="02020603050405020304" pitchFamily="18" charset="0"/>
        <a:defRPr sz="18800">
          <a:solidFill>
            <a:srgbClr val="000000"/>
          </a:solidFill>
          <a:latin typeface="Times New Roman" panose="02020603050405020304" pitchFamily="18" charset="0"/>
        </a:defRPr>
      </a:lvl5pPr>
      <a:lvl6pPr marL="2514600" indent="-228600" algn="ctr" defTabSz="457200" rtl="0" fontAlgn="base">
        <a:spcBef>
          <a:spcPct val="0"/>
        </a:spcBef>
        <a:spcAft>
          <a:spcPct val="0"/>
        </a:spcAft>
        <a:buClr>
          <a:srgbClr val="000000"/>
        </a:buClr>
        <a:buSzPct val="100000"/>
        <a:buFont typeface="Times New Roman" panose="02020603050405020304" pitchFamily="18" charset="0"/>
        <a:defRPr sz="18800">
          <a:solidFill>
            <a:srgbClr val="000000"/>
          </a:solidFill>
          <a:latin typeface="Times New Roman" panose="02020603050405020304" pitchFamily="18" charset="0"/>
        </a:defRPr>
      </a:lvl6pPr>
      <a:lvl7pPr marL="2971800" indent="-228600" algn="ctr" defTabSz="457200" rtl="0" fontAlgn="base">
        <a:spcBef>
          <a:spcPct val="0"/>
        </a:spcBef>
        <a:spcAft>
          <a:spcPct val="0"/>
        </a:spcAft>
        <a:buClr>
          <a:srgbClr val="000000"/>
        </a:buClr>
        <a:buSzPct val="100000"/>
        <a:buFont typeface="Times New Roman" panose="02020603050405020304" pitchFamily="18" charset="0"/>
        <a:defRPr sz="18800">
          <a:solidFill>
            <a:srgbClr val="000000"/>
          </a:solidFill>
          <a:latin typeface="Times New Roman" panose="02020603050405020304" pitchFamily="18" charset="0"/>
        </a:defRPr>
      </a:lvl7pPr>
      <a:lvl8pPr marL="3429000" indent="-228600" algn="ctr" defTabSz="457200" rtl="0" fontAlgn="base">
        <a:spcBef>
          <a:spcPct val="0"/>
        </a:spcBef>
        <a:spcAft>
          <a:spcPct val="0"/>
        </a:spcAft>
        <a:buClr>
          <a:srgbClr val="000000"/>
        </a:buClr>
        <a:buSzPct val="100000"/>
        <a:buFont typeface="Times New Roman" panose="02020603050405020304" pitchFamily="18" charset="0"/>
        <a:defRPr sz="18800">
          <a:solidFill>
            <a:srgbClr val="000000"/>
          </a:solidFill>
          <a:latin typeface="Times New Roman" panose="02020603050405020304" pitchFamily="18" charset="0"/>
        </a:defRPr>
      </a:lvl8pPr>
      <a:lvl9pPr marL="3886200" indent="-228600" algn="ctr" defTabSz="457200" rtl="0" fontAlgn="base">
        <a:spcBef>
          <a:spcPct val="0"/>
        </a:spcBef>
        <a:spcAft>
          <a:spcPct val="0"/>
        </a:spcAft>
        <a:buClr>
          <a:srgbClr val="000000"/>
        </a:buClr>
        <a:buSzPct val="100000"/>
        <a:buFont typeface="Times New Roman" panose="02020603050405020304" pitchFamily="18" charset="0"/>
        <a:defRPr sz="18800">
          <a:solidFill>
            <a:srgbClr val="000000"/>
          </a:solidFill>
          <a:latin typeface="Times New Roman" panose="02020603050405020304" pitchFamily="18" charset="0"/>
        </a:defRPr>
      </a:lvl9pPr>
    </p:titleStyle>
    <p:bodyStyle>
      <a:lvl1pPr marL="342900" indent="-342900" algn="l" defTabSz="457200" rtl="0" eaLnBrk="0" fontAlgn="base" hangingPunct="0">
        <a:spcBef>
          <a:spcPts val="3450"/>
        </a:spcBef>
        <a:spcAft>
          <a:spcPct val="0"/>
        </a:spcAft>
        <a:buClr>
          <a:srgbClr val="000000"/>
        </a:buClr>
        <a:buSzPct val="100000"/>
        <a:buFont typeface="Times New Roman" panose="02020603050405020304" pitchFamily="18" charset="0"/>
        <a:defRPr sz="13800">
          <a:solidFill>
            <a:srgbClr val="000000"/>
          </a:solidFill>
          <a:latin typeface="+mn-lt"/>
          <a:ea typeface="+mn-ea"/>
          <a:cs typeface="+mn-cs"/>
        </a:defRPr>
      </a:lvl1pPr>
      <a:lvl2pPr marL="742950" indent="-285750" algn="l" defTabSz="457200" rtl="0" eaLnBrk="0" fontAlgn="base" hangingPunct="0">
        <a:spcBef>
          <a:spcPts val="3000"/>
        </a:spcBef>
        <a:spcAft>
          <a:spcPct val="0"/>
        </a:spcAft>
        <a:buClr>
          <a:srgbClr val="000000"/>
        </a:buClr>
        <a:buSzPct val="100000"/>
        <a:buFont typeface="Times New Roman" panose="02020603050405020304" pitchFamily="18" charset="0"/>
        <a:defRPr sz="12000">
          <a:solidFill>
            <a:srgbClr val="000000"/>
          </a:solidFill>
          <a:latin typeface="+mn-lt"/>
        </a:defRPr>
      </a:lvl2pPr>
      <a:lvl3pPr marL="1143000" indent="-228600" algn="l" defTabSz="457200" rtl="0" eaLnBrk="0" fontAlgn="base" hangingPunct="0">
        <a:spcBef>
          <a:spcPts val="2575"/>
        </a:spcBef>
        <a:spcAft>
          <a:spcPct val="0"/>
        </a:spcAft>
        <a:buClr>
          <a:srgbClr val="000000"/>
        </a:buClr>
        <a:buSzPct val="100000"/>
        <a:buFont typeface="Times New Roman" panose="02020603050405020304" pitchFamily="18" charset="0"/>
        <a:defRPr sz="10300">
          <a:solidFill>
            <a:srgbClr val="000000"/>
          </a:solidFill>
          <a:latin typeface="+mn-lt"/>
        </a:defRPr>
      </a:lvl3pPr>
      <a:lvl4pPr marL="1600200" indent="-228600" algn="l" defTabSz="457200" rtl="0" eaLnBrk="0" fontAlgn="base" hangingPunct="0">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4pPr>
      <a:lvl5pPr marL="2057400" indent="-228600" algn="l" defTabSz="457200" rtl="0" eaLnBrk="0" fontAlgn="base" hangingPunct="0">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5pPr>
      <a:lvl6pPr marL="2514600" indent="-228600" algn="l" defTabSz="457200" rtl="0" fontAlgn="base">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6pPr>
      <a:lvl7pPr marL="2971800" indent="-228600" algn="l" defTabSz="457200" rtl="0" fontAlgn="base">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7pPr>
      <a:lvl8pPr marL="3429000" indent="-228600" algn="l" defTabSz="457200" rtl="0" fontAlgn="base">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8pPr>
      <a:lvl9pPr marL="3886200" indent="-228600" algn="l" defTabSz="457200" rtl="0" fontAlgn="base">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p:nvPr/>
        </p:nvSpPr>
        <p:spPr>
          <a:xfrm>
            <a:off x="1588" y="-21552"/>
            <a:ext cx="30480000" cy="1820971"/>
          </a:xfrm>
          <a:prstGeom prst="rect">
            <a:avLst/>
          </a:prstGeom>
          <a:solidFill>
            <a:srgbClr val="3333CC"/>
          </a:solidFill>
          <a:ln w="9525">
            <a:noFill/>
          </a:ln>
        </p:spPr>
        <p:txBody>
          <a:bodyPr lIns="96840" tIns="48240" rIns="96840" bIns="48240">
            <a:spAutoFit/>
          </a:bodyPr>
          <a:lstStyle>
            <a:lvl1pPr marL="342900" indent="-342900" algn="l" defTabSz="457200" rtl="0" eaLnBrk="0" fontAlgn="base" hangingPunct="0">
              <a:spcBef>
                <a:spcPts val="3450"/>
              </a:spcBef>
              <a:spcAft>
                <a:spcPct val="0"/>
              </a:spcAft>
              <a:buClr>
                <a:srgbClr val="000000"/>
              </a:buClr>
              <a:buSzPct val="100000"/>
              <a:buFont typeface="Times New Roman" panose="02020603050405020304" pitchFamily="18" charset="0"/>
              <a:defRPr sz="13800">
                <a:solidFill>
                  <a:srgbClr val="000000"/>
                </a:solidFill>
                <a:latin typeface="+mn-lt"/>
                <a:ea typeface="+mn-ea"/>
                <a:cs typeface="+mn-cs"/>
              </a:defRPr>
            </a:lvl1pPr>
            <a:lvl2pPr marL="742950" indent="-285750" algn="l" defTabSz="457200" rtl="0" eaLnBrk="0" fontAlgn="base" hangingPunct="0">
              <a:spcBef>
                <a:spcPts val="3000"/>
              </a:spcBef>
              <a:spcAft>
                <a:spcPct val="0"/>
              </a:spcAft>
              <a:buClr>
                <a:srgbClr val="000000"/>
              </a:buClr>
              <a:buSzPct val="100000"/>
              <a:buFont typeface="Times New Roman" panose="02020603050405020304" pitchFamily="18" charset="0"/>
              <a:defRPr sz="12000">
                <a:solidFill>
                  <a:srgbClr val="000000"/>
                </a:solidFill>
                <a:latin typeface="+mn-lt"/>
              </a:defRPr>
            </a:lvl2pPr>
            <a:lvl3pPr marL="1143000" indent="-228600" algn="l" defTabSz="457200" rtl="0" eaLnBrk="0" fontAlgn="base" hangingPunct="0">
              <a:spcBef>
                <a:spcPts val="2575"/>
              </a:spcBef>
              <a:spcAft>
                <a:spcPct val="0"/>
              </a:spcAft>
              <a:buClr>
                <a:srgbClr val="000000"/>
              </a:buClr>
              <a:buSzPct val="100000"/>
              <a:buFont typeface="Times New Roman" panose="02020603050405020304" pitchFamily="18" charset="0"/>
              <a:defRPr sz="10300">
                <a:solidFill>
                  <a:srgbClr val="000000"/>
                </a:solidFill>
                <a:latin typeface="+mn-lt"/>
              </a:defRPr>
            </a:lvl3pPr>
            <a:lvl4pPr marL="1600200" indent="-228600" algn="l" defTabSz="457200" rtl="0" eaLnBrk="0" fontAlgn="base" hangingPunct="0">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4pPr>
            <a:lvl5pPr marL="2057400" indent="-228600" algn="l" defTabSz="457200" rtl="0" eaLnBrk="0" fontAlgn="base" hangingPunct="0">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5pPr>
          </a:lstStyle>
          <a:p>
            <a:pPr marL="0" lvl="0" indent="0" algn="ctr" eaLnBrk="1" hangingPunct="1">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pPr>
            <a:r>
              <a:rPr lang="en-US" altLang="en-US" sz="1400" dirty="0">
                <a:solidFill>
                  <a:srgbClr val="FFFFFF"/>
                </a:solidFill>
              </a:rPr>
              <a:t>.</a:t>
            </a:r>
            <a:br>
              <a:rPr lang="en-US" altLang="en-US" sz="7600" dirty="0">
                <a:solidFill>
                  <a:srgbClr val="FFFFFF"/>
                </a:solidFill>
              </a:rPr>
            </a:br>
            <a:r>
              <a:rPr lang="en-US" altLang="en-US" sz="7600" dirty="0">
                <a:solidFill>
                  <a:srgbClr val="FFFFFF"/>
                </a:solidFill>
              </a:rPr>
              <a:t>NEURO INSIGHT</a:t>
            </a:r>
          </a:p>
          <a:p>
            <a:pPr marL="0" lvl="0" indent="0" algn="ctr" eaLnBrk="1" hangingPunct="1">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pPr>
            <a:r>
              <a:rPr lang="en-US" altLang="en-US" sz="1200" dirty="0">
                <a:solidFill>
                  <a:srgbClr val="FFFFFF"/>
                </a:solidFill>
              </a:rPr>
              <a:t>.</a:t>
            </a:r>
          </a:p>
          <a:p>
            <a:pPr marL="0" lvl="0" indent="0" algn="ctr" eaLnBrk="1" hangingPunct="1">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pPr>
            <a:r>
              <a:rPr lang="en-US" altLang="en-US" sz="1000" dirty="0">
                <a:solidFill>
                  <a:srgbClr val="FFFFFF"/>
                </a:solidFill>
              </a:rPr>
              <a:t>.</a:t>
            </a:r>
          </a:p>
        </p:txBody>
      </p:sp>
      <p:sp>
        <p:nvSpPr>
          <p:cNvPr id="3075" name="Rectangle 2"/>
          <p:cNvSpPr/>
          <p:nvPr/>
        </p:nvSpPr>
        <p:spPr>
          <a:xfrm>
            <a:off x="3955893" y="2996895"/>
            <a:ext cx="22174200" cy="2190303"/>
          </a:xfrm>
          <a:prstGeom prst="rect">
            <a:avLst/>
          </a:prstGeom>
          <a:noFill/>
          <a:ln w="9525">
            <a:noFill/>
          </a:ln>
        </p:spPr>
        <p:txBody>
          <a:bodyPr lIns="96840" tIns="48240" rIns="96840" bIns="48240">
            <a:spAutoFit/>
          </a:bodyPr>
          <a:lstStyle>
            <a:lvl1pPr marL="342900" indent="-342900" algn="l" defTabSz="457200" rtl="0" eaLnBrk="0" fontAlgn="base" hangingPunct="0">
              <a:spcBef>
                <a:spcPts val="3450"/>
              </a:spcBef>
              <a:spcAft>
                <a:spcPct val="0"/>
              </a:spcAft>
              <a:buClr>
                <a:srgbClr val="000000"/>
              </a:buClr>
              <a:buSzPct val="100000"/>
              <a:buFont typeface="Times New Roman" panose="02020603050405020304" pitchFamily="18" charset="0"/>
              <a:defRPr sz="13800">
                <a:solidFill>
                  <a:srgbClr val="000000"/>
                </a:solidFill>
                <a:latin typeface="+mn-lt"/>
                <a:ea typeface="+mn-ea"/>
                <a:cs typeface="+mn-cs"/>
              </a:defRPr>
            </a:lvl1pPr>
            <a:lvl2pPr marL="742950" indent="-285750" algn="l" defTabSz="457200" rtl="0" eaLnBrk="0" fontAlgn="base" hangingPunct="0">
              <a:spcBef>
                <a:spcPts val="3000"/>
              </a:spcBef>
              <a:spcAft>
                <a:spcPct val="0"/>
              </a:spcAft>
              <a:buClr>
                <a:srgbClr val="000000"/>
              </a:buClr>
              <a:buSzPct val="100000"/>
              <a:buFont typeface="Times New Roman" panose="02020603050405020304" pitchFamily="18" charset="0"/>
              <a:defRPr sz="12000">
                <a:solidFill>
                  <a:srgbClr val="000000"/>
                </a:solidFill>
                <a:latin typeface="+mn-lt"/>
              </a:defRPr>
            </a:lvl2pPr>
            <a:lvl3pPr marL="1143000" indent="-228600" algn="l" defTabSz="457200" rtl="0" eaLnBrk="0" fontAlgn="base" hangingPunct="0">
              <a:spcBef>
                <a:spcPts val="2575"/>
              </a:spcBef>
              <a:spcAft>
                <a:spcPct val="0"/>
              </a:spcAft>
              <a:buClr>
                <a:srgbClr val="000000"/>
              </a:buClr>
              <a:buSzPct val="100000"/>
              <a:buFont typeface="Times New Roman" panose="02020603050405020304" pitchFamily="18" charset="0"/>
              <a:defRPr sz="10300">
                <a:solidFill>
                  <a:srgbClr val="000000"/>
                </a:solidFill>
                <a:latin typeface="+mn-lt"/>
              </a:defRPr>
            </a:lvl3pPr>
            <a:lvl4pPr marL="1600200" indent="-228600" algn="l" defTabSz="457200" rtl="0" eaLnBrk="0" fontAlgn="base" hangingPunct="0">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4pPr>
            <a:lvl5pPr marL="2057400" indent="-228600" algn="l" defTabSz="457200" rtl="0" eaLnBrk="0" fontAlgn="base" hangingPunct="0">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5pPr>
          </a:lstStyle>
          <a:p>
            <a:pPr marL="0" lvl="0" indent="0" algn="ctr" defTabSz="457200" eaLnBrk="1" hangingPunct="1">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pPr>
            <a:r>
              <a:rPr lang="fr-FR" altLang="en-US" sz="3400" b="1" dirty="0" err="1"/>
              <a:t>Areej</a:t>
            </a:r>
            <a:r>
              <a:rPr lang="fr-FR" altLang="en-US" sz="3400" b="1" dirty="0"/>
              <a:t> Ghulam Nabi:   2021-SE-13</a:t>
            </a:r>
          </a:p>
          <a:p>
            <a:pPr marL="0" lvl="0" indent="0" algn="ctr" defTabSz="457200" eaLnBrk="1" hangingPunct="1">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pPr>
            <a:r>
              <a:rPr lang="fr-FR" altLang="en-US" sz="3400" b="1" dirty="0"/>
              <a:t>Hira Amanat Ali:         2021-SE-19</a:t>
            </a:r>
          </a:p>
          <a:p>
            <a:pPr marL="0" indent="0" algn="ctr" eaLnBrk="1" hangingPunct="1">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pPr>
            <a:r>
              <a:rPr lang="fr-FR" altLang="en-US" sz="3400" b="1" dirty="0" err="1"/>
              <a:t>Supervisor</a:t>
            </a:r>
            <a:r>
              <a:rPr lang="fr-FR" altLang="en-US" sz="3400" b="1" dirty="0"/>
              <a:t> Name:  Dr. Irfan </a:t>
            </a:r>
            <a:r>
              <a:rPr lang="fr-FR" altLang="en-US" sz="3400" b="1" dirty="0" err="1"/>
              <a:t>Yousuf</a:t>
            </a:r>
            <a:endParaRPr lang="fr-FR" altLang="en-US" sz="3400" b="1" dirty="0"/>
          </a:p>
          <a:p>
            <a:pPr marL="0" lvl="0" indent="0" algn="ctr" defTabSz="457200" eaLnBrk="1" hangingPunct="1">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pPr>
            <a:r>
              <a:rPr lang="fr-FR" altLang="en-US" sz="3400" b="1" dirty="0"/>
              <a:t> Co-</a:t>
            </a:r>
            <a:r>
              <a:rPr lang="fr-FR" altLang="en-US" sz="3400" b="1" dirty="0" err="1"/>
              <a:t>Supervisor</a:t>
            </a:r>
            <a:r>
              <a:rPr lang="fr-FR" altLang="en-US" sz="3400" b="1" dirty="0"/>
              <a:t> Name: </a:t>
            </a:r>
            <a:r>
              <a:rPr lang="fr-FR" altLang="en-US" sz="3400" b="1" dirty="0" err="1"/>
              <a:t>Waqas</a:t>
            </a:r>
            <a:r>
              <a:rPr lang="fr-FR" altLang="en-US" sz="3400" b="1" dirty="0"/>
              <a:t> Ali Zafar</a:t>
            </a:r>
          </a:p>
        </p:txBody>
      </p:sp>
      <p:sp>
        <p:nvSpPr>
          <p:cNvPr id="3077" name="Text Box 5"/>
          <p:cNvSpPr txBox="1"/>
          <p:nvPr/>
        </p:nvSpPr>
        <p:spPr>
          <a:xfrm>
            <a:off x="15363298" y="26171584"/>
            <a:ext cx="13999267" cy="4912793"/>
          </a:xfrm>
          <a:prstGeom prst="rect">
            <a:avLst/>
          </a:prstGeom>
          <a:noFill/>
          <a:ln w="9360" cap="flat" cmpd="sng">
            <a:solidFill>
              <a:srgbClr val="000000"/>
            </a:solidFill>
            <a:prstDash val="solid"/>
            <a:miter/>
            <a:headEnd type="none" w="med" len="med"/>
            <a:tailEnd type="none" w="med" len="med"/>
          </a:ln>
        </p:spPr>
        <p:txBody>
          <a:bodyPr wrap="square" lIns="360000" tIns="360000" rIns="360000" bIns="360000">
            <a:spAutoFit/>
          </a:bodyPr>
          <a:lstStyle>
            <a:lvl1pPr marL="342900" indent="-342900" algn="l" defTabSz="457200" rtl="0" eaLnBrk="0" fontAlgn="base" hangingPunct="0">
              <a:spcBef>
                <a:spcPts val="3450"/>
              </a:spcBef>
              <a:spcAft>
                <a:spcPct val="0"/>
              </a:spcAft>
              <a:buClr>
                <a:srgbClr val="000000"/>
              </a:buClr>
              <a:buSzPct val="100000"/>
              <a:buFont typeface="Times New Roman" panose="02020603050405020304" pitchFamily="18" charset="0"/>
              <a:defRPr sz="13800">
                <a:solidFill>
                  <a:srgbClr val="000000"/>
                </a:solidFill>
                <a:latin typeface="+mn-lt"/>
                <a:ea typeface="+mn-ea"/>
                <a:cs typeface="+mn-cs"/>
              </a:defRPr>
            </a:lvl1pPr>
            <a:lvl2pPr marL="742950" indent="-285750" algn="l" defTabSz="457200" rtl="0" eaLnBrk="0" fontAlgn="base" hangingPunct="0">
              <a:spcBef>
                <a:spcPts val="3000"/>
              </a:spcBef>
              <a:spcAft>
                <a:spcPct val="0"/>
              </a:spcAft>
              <a:buClr>
                <a:srgbClr val="000000"/>
              </a:buClr>
              <a:buSzPct val="100000"/>
              <a:buFont typeface="Times New Roman" panose="02020603050405020304" pitchFamily="18" charset="0"/>
              <a:defRPr sz="12000">
                <a:solidFill>
                  <a:srgbClr val="000000"/>
                </a:solidFill>
                <a:latin typeface="+mn-lt"/>
              </a:defRPr>
            </a:lvl2pPr>
            <a:lvl3pPr marL="1143000" indent="-228600" algn="l" defTabSz="457200" rtl="0" eaLnBrk="0" fontAlgn="base" hangingPunct="0">
              <a:spcBef>
                <a:spcPts val="2575"/>
              </a:spcBef>
              <a:spcAft>
                <a:spcPct val="0"/>
              </a:spcAft>
              <a:buClr>
                <a:srgbClr val="000000"/>
              </a:buClr>
              <a:buSzPct val="100000"/>
              <a:buFont typeface="Times New Roman" panose="02020603050405020304" pitchFamily="18" charset="0"/>
              <a:defRPr sz="10300">
                <a:solidFill>
                  <a:srgbClr val="000000"/>
                </a:solidFill>
                <a:latin typeface="+mn-lt"/>
              </a:defRPr>
            </a:lvl3pPr>
            <a:lvl4pPr marL="1600200" indent="-228600" algn="l" defTabSz="457200" rtl="0" eaLnBrk="0" fontAlgn="base" hangingPunct="0">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4pPr>
            <a:lvl5pPr marL="2057400" indent="-228600" algn="l" defTabSz="457200" rtl="0" eaLnBrk="0" fontAlgn="base" hangingPunct="0">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5pPr>
          </a:lstStyle>
          <a:p>
            <a:pPr marL="457200" lvl="0" indent="-457200" algn="ctr" defTabSz="457200" eaLnBrk="1" hangingPunct="1">
              <a:spcBef>
                <a:spcPts val="8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134600" algn="l"/>
                <a:tab pos="10858500" algn="l"/>
                <a:tab pos="11582400" algn="l"/>
                <a:tab pos="12306300" algn="l"/>
                <a:tab pos="13030200" algn="l"/>
                <a:tab pos="13754100" algn="l"/>
              </a:tabLst>
            </a:pPr>
            <a:r>
              <a:rPr lang="en-US" altLang="en-US" sz="3200" b="1" dirty="0">
                <a:solidFill>
                  <a:schemeClr val="tx1"/>
                </a:solidFill>
              </a:rPr>
              <a:t>Conclusion</a:t>
            </a:r>
          </a:p>
          <a:p>
            <a:pPr marL="0" indent="0" algn="just" eaLnBrk="1" hangingPunct="1">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a:pPr>
            <a:r>
              <a:rPr lang="en-US" altLang="en-US" sz="3000" dirty="0">
                <a:latin typeface="Times New Roman" panose="02020603050405020304" pitchFamily="18" charset="0"/>
              </a:rPr>
              <a:t>  </a:t>
            </a:r>
            <a:r>
              <a:rPr lang="en-US" altLang="en-US" sz="3000" dirty="0"/>
              <a:t>In conclusion, </a:t>
            </a:r>
            <a:r>
              <a:rPr lang="en-US" altLang="en-US" sz="3000" b="1" dirty="0"/>
              <a:t>Neuro Insight </a:t>
            </a:r>
            <a:r>
              <a:rPr lang="en-US" altLang="en-US" sz="3000" dirty="0"/>
              <a:t>represents a significant advancement in the field of epilepsy diagnosis and prediction. By integrating deep learning models with real-time EEG data, the system provides healthcare professionals with an accurate, efficient, and automated tool for detecting and forecasting seizures. The use of localized data from Shalimar and Mayo Hospitals ensures the system's relevance to the local population. With secure data handling and a user-friendly interface, Neuro Insight not only improves diagnostic accuracy but also serves as an educational resource for doctors, ultimately enhancing patient care and clinical outcomes.. </a:t>
            </a:r>
          </a:p>
        </p:txBody>
      </p:sp>
      <p:grpSp>
        <p:nvGrpSpPr>
          <p:cNvPr id="9" name="Group 8"/>
          <p:cNvGrpSpPr/>
          <p:nvPr/>
        </p:nvGrpSpPr>
        <p:grpSpPr>
          <a:xfrm>
            <a:off x="844598" y="6504844"/>
            <a:ext cx="14054752" cy="9247758"/>
            <a:chOff x="719397" y="6629249"/>
            <a:chExt cx="14054752" cy="9247758"/>
          </a:xfrm>
        </p:grpSpPr>
        <p:sp>
          <p:nvSpPr>
            <p:cNvPr id="3076" name="Text Box 4"/>
            <p:cNvSpPr txBox="1"/>
            <p:nvPr/>
          </p:nvSpPr>
          <p:spPr>
            <a:xfrm>
              <a:off x="1101964" y="6955892"/>
              <a:ext cx="13672185" cy="8921115"/>
            </a:xfrm>
            <a:prstGeom prst="rect">
              <a:avLst/>
            </a:prstGeom>
            <a:solidFill>
              <a:srgbClr val="CCCCFF"/>
            </a:solidFill>
            <a:ln w="9525">
              <a:noFill/>
            </a:ln>
          </p:spPr>
          <p:txBody>
            <a:bodyPr wrap="square" lIns="90000" tIns="46800" rIns="90000" bIns="46800">
              <a:noAutofit/>
            </a:bodyPr>
            <a:lstStyle>
              <a:lvl1pPr marL="342900" indent="-342900" algn="l" defTabSz="457200" rtl="0" eaLnBrk="0" fontAlgn="base" hangingPunct="0">
                <a:spcBef>
                  <a:spcPts val="3450"/>
                </a:spcBef>
                <a:spcAft>
                  <a:spcPct val="0"/>
                </a:spcAft>
                <a:buClr>
                  <a:srgbClr val="000000"/>
                </a:buClr>
                <a:buSzPct val="100000"/>
                <a:buFont typeface="Times New Roman" panose="02020603050405020304" pitchFamily="18" charset="0"/>
                <a:defRPr sz="13800">
                  <a:solidFill>
                    <a:srgbClr val="000000"/>
                  </a:solidFill>
                  <a:latin typeface="+mn-lt"/>
                  <a:ea typeface="+mn-ea"/>
                  <a:cs typeface="+mn-cs"/>
                </a:defRPr>
              </a:lvl1pPr>
              <a:lvl2pPr marL="742950" indent="-285750" algn="l" defTabSz="457200" rtl="0" eaLnBrk="0" fontAlgn="base" hangingPunct="0">
                <a:spcBef>
                  <a:spcPts val="3000"/>
                </a:spcBef>
                <a:spcAft>
                  <a:spcPct val="0"/>
                </a:spcAft>
                <a:buClr>
                  <a:srgbClr val="000000"/>
                </a:buClr>
                <a:buSzPct val="100000"/>
                <a:buFont typeface="Times New Roman" panose="02020603050405020304" pitchFamily="18" charset="0"/>
                <a:defRPr sz="12000">
                  <a:solidFill>
                    <a:srgbClr val="000000"/>
                  </a:solidFill>
                  <a:latin typeface="+mn-lt"/>
                </a:defRPr>
              </a:lvl2pPr>
              <a:lvl3pPr marL="1143000" indent="-228600" algn="l" defTabSz="457200" rtl="0" eaLnBrk="0" fontAlgn="base" hangingPunct="0">
                <a:spcBef>
                  <a:spcPts val="2575"/>
                </a:spcBef>
                <a:spcAft>
                  <a:spcPct val="0"/>
                </a:spcAft>
                <a:buClr>
                  <a:srgbClr val="000000"/>
                </a:buClr>
                <a:buSzPct val="100000"/>
                <a:buFont typeface="Times New Roman" panose="02020603050405020304" pitchFamily="18" charset="0"/>
                <a:defRPr sz="10300">
                  <a:solidFill>
                    <a:srgbClr val="000000"/>
                  </a:solidFill>
                  <a:latin typeface="+mn-lt"/>
                </a:defRPr>
              </a:lvl3pPr>
              <a:lvl4pPr marL="1600200" indent="-228600" algn="l" defTabSz="457200" rtl="0" eaLnBrk="0" fontAlgn="base" hangingPunct="0">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4pPr>
              <a:lvl5pPr marL="2057400" indent="-228600" algn="l" defTabSz="457200" rtl="0" eaLnBrk="0" fontAlgn="base" hangingPunct="0">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5pPr>
            </a:lstStyle>
            <a:p>
              <a:pPr marL="0" lvl="0" indent="0" algn="ctr" defTabSz="457200" eaLnBrk="1" hangingPunct="1">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pPr>
              <a:r>
                <a:rPr lang="en-US" altLang="en-US" sz="3200" b="1" dirty="0"/>
                <a:t>Introduction: background, Motivation, Problem Statement</a:t>
              </a:r>
              <a:endParaRPr lang="en-US" altLang="en-US" sz="3000" b="1" dirty="0"/>
            </a:p>
            <a:p>
              <a:pPr marL="0" lvl="0" indent="0" algn="just" defTabSz="457200" eaLnBrk="1" hangingPunct="1">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pPr>
              <a:r>
                <a:rPr lang="en-US" altLang="en-US" sz="3000" b="1" dirty="0"/>
                <a:t>Background:</a:t>
              </a:r>
            </a:p>
            <a:p>
              <a:pPr marL="0" lvl="0" indent="0" algn="just" defTabSz="457200" eaLnBrk="1" hangingPunct="1">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pPr>
              <a:r>
                <a:rPr lang="en-US" altLang="en-US" sz="3000" dirty="0"/>
                <a:t>Epilepsy is a significant neurological disorder affecting millions worldwide, including Pakistan. Despite its prevalence, there has been limited progress in developing models specifically tailored for epilepsy diagnosis and prediction in Pakistan. Existing systems often rely on international datasets, which do not reflect the local population's characteristics. Furthermore, no dedicated predictive model exists to assist doctors in accurately diagnosing epilepsy using locally sourced EEG data.</a:t>
              </a:r>
            </a:p>
            <a:p>
              <a:pPr marL="0" lvl="0" indent="0" algn="just" defTabSz="457200" eaLnBrk="1" hangingPunct="1">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pPr>
              <a:r>
                <a:rPr lang="en-US" altLang="en-US" sz="3000" b="1" dirty="0"/>
                <a:t>Motivation:</a:t>
              </a:r>
            </a:p>
            <a:p>
              <a:pPr marL="0" lvl="0" indent="0" algn="just" defTabSz="457200" eaLnBrk="1" hangingPunct="1">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pPr>
              <a:r>
                <a:rPr lang="en-US" altLang="en-US" sz="3000" dirty="0"/>
                <a:t>International healthcare systems use advanced models for real-time epilepsy prediction, enabling timely interventions. Inspired by these successes, we aim to create a similar system for Pakistan using local, non-public EEG data from Shalimar and Mayo Hospitals. This ensures the model is tailored to the local population, bridging a critical gap in healthcare and improving diagnosis accuracy.</a:t>
              </a:r>
            </a:p>
            <a:p>
              <a:pPr marL="0" lvl="0" indent="0" algn="just" defTabSz="457200" eaLnBrk="1" hangingPunct="1">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pPr>
              <a:r>
                <a:rPr lang="en-US" altLang="en-US" sz="3000" b="1" dirty="0"/>
                <a:t>Problem Statement:</a:t>
              </a:r>
            </a:p>
            <a:p>
              <a:pPr marL="0" lvl="0" indent="0" algn="just" defTabSz="457200" eaLnBrk="1" hangingPunct="1">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pPr>
              <a:r>
                <a:rPr lang="en-US" altLang="en-US" sz="3000" dirty="0"/>
                <a:t>Current epilepsy diagnostic methods are manual and lack real-time prediction. Existing models rely on international data, making them unsuitable for Pakistan’s population. Our project aims to fill this gap with a localized, real-time solution and for the help of Young Doctors.</a:t>
              </a:r>
            </a:p>
          </p:txBody>
        </p:sp>
        <p:sp>
          <p:nvSpPr>
            <p:cNvPr id="3078" name="Oval 6"/>
            <p:cNvSpPr/>
            <p:nvPr/>
          </p:nvSpPr>
          <p:spPr>
            <a:xfrm>
              <a:off x="719397" y="6629249"/>
              <a:ext cx="762000" cy="762000"/>
            </a:xfrm>
            <a:prstGeom prst="ellipse">
              <a:avLst/>
            </a:prstGeom>
            <a:solidFill>
              <a:srgbClr val="CCCCFF"/>
            </a:solidFill>
            <a:ln w="9525">
              <a:noFill/>
            </a:ln>
          </p:spPr>
          <p:txBody>
            <a:bodyPr wrap="none" lIns="90000" tIns="46800" rIns="90000" bIns="46800" anchor="ctr" anchorCtr="0"/>
            <a:lstStyle>
              <a:lvl1pPr marL="342900" indent="-342900" algn="l" defTabSz="457200" rtl="0" eaLnBrk="0" fontAlgn="base" hangingPunct="0">
                <a:spcBef>
                  <a:spcPts val="3450"/>
                </a:spcBef>
                <a:spcAft>
                  <a:spcPct val="0"/>
                </a:spcAft>
                <a:buClr>
                  <a:srgbClr val="000000"/>
                </a:buClr>
                <a:buSzPct val="100000"/>
                <a:buFont typeface="Times New Roman" panose="02020603050405020304" pitchFamily="18" charset="0"/>
                <a:defRPr sz="13800">
                  <a:solidFill>
                    <a:srgbClr val="000000"/>
                  </a:solidFill>
                  <a:latin typeface="+mn-lt"/>
                  <a:ea typeface="+mn-ea"/>
                  <a:cs typeface="+mn-cs"/>
                </a:defRPr>
              </a:lvl1pPr>
              <a:lvl2pPr marL="742950" indent="-285750" algn="l" defTabSz="457200" rtl="0" eaLnBrk="0" fontAlgn="base" hangingPunct="0">
                <a:spcBef>
                  <a:spcPts val="3000"/>
                </a:spcBef>
                <a:spcAft>
                  <a:spcPct val="0"/>
                </a:spcAft>
                <a:buClr>
                  <a:srgbClr val="000000"/>
                </a:buClr>
                <a:buSzPct val="100000"/>
                <a:buFont typeface="Times New Roman" panose="02020603050405020304" pitchFamily="18" charset="0"/>
                <a:defRPr sz="12000">
                  <a:solidFill>
                    <a:srgbClr val="000000"/>
                  </a:solidFill>
                  <a:latin typeface="+mn-lt"/>
                </a:defRPr>
              </a:lvl2pPr>
              <a:lvl3pPr marL="1143000" indent="-228600" algn="l" defTabSz="457200" rtl="0" eaLnBrk="0" fontAlgn="base" hangingPunct="0">
                <a:spcBef>
                  <a:spcPts val="2575"/>
                </a:spcBef>
                <a:spcAft>
                  <a:spcPct val="0"/>
                </a:spcAft>
                <a:buClr>
                  <a:srgbClr val="000000"/>
                </a:buClr>
                <a:buSzPct val="100000"/>
                <a:buFont typeface="Times New Roman" panose="02020603050405020304" pitchFamily="18" charset="0"/>
                <a:defRPr sz="10300">
                  <a:solidFill>
                    <a:srgbClr val="000000"/>
                  </a:solidFill>
                  <a:latin typeface="+mn-lt"/>
                </a:defRPr>
              </a:lvl3pPr>
              <a:lvl4pPr marL="1600200" indent="-228600" algn="l" defTabSz="457200" rtl="0" eaLnBrk="0" fontAlgn="base" hangingPunct="0">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4pPr>
              <a:lvl5pPr marL="2057400" indent="-228600" algn="l" defTabSz="457200" rtl="0" eaLnBrk="0" fontAlgn="base" hangingPunct="0">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5pPr>
            </a:lstStyle>
            <a:p>
              <a:pPr marL="0" lvl="0" indent="0" algn="ctr" defTabSz="457200" eaLnBrk="1" hangingPunct="1">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000" b="1" dirty="0"/>
                <a:t>1</a:t>
              </a:r>
            </a:p>
          </p:txBody>
        </p:sp>
      </p:grpSp>
      <p:sp>
        <p:nvSpPr>
          <p:cNvPr id="3079" name="AutoShape 8"/>
          <p:cNvSpPr/>
          <p:nvPr/>
        </p:nvSpPr>
        <p:spPr>
          <a:xfrm>
            <a:off x="15468600" y="10785475"/>
            <a:ext cx="304800" cy="304800"/>
          </a:xfrm>
          <a:prstGeom prst="roundRect">
            <a:avLst>
              <a:gd name="adj" fmla="val 519"/>
            </a:avLst>
          </a:prstGeom>
          <a:noFill/>
          <a:ln w="9525">
            <a:noFill/>
          </a:ln>
        </p:spPr>
        <p:txBody>
          <a:bodyPr wrap="none" anchor="ctr" anchorCtr="0"/>
          <a:lstStyle/>
          <a:p>
            <a:pPr eaLnBrk="1" hangingPunct="1">
              <a:buClr>
                <a:srgbClr val="000000"/>
              </a:buClr>
              <a:buSzPct val="100000"/>
              <a:buFont typeface="Times New Roman" panose="02020603050405020304" pitchFamily="18" charset="0"/>
            </a:pPr>
            <a:endParaRPr lang="en-US" altLang="en-US" dirty="0">
              <a:latin typeface="Times New Roman" panose="02020603050405020304" pitchFamily="18" charset="0"/>
            </a:endParaRPr>
          </a:p>
        </p:txBody>
      </p:sp>
      <p:sp>
        <p:nvSpPr>
          <p:cNvPr id="3080" name="AutoShape 9"/>
          <p:cNvSpPr/>
          <p:nvPr/>
        </p:nvSpPr>
        <p:spPr>
          <a:xfrm>
            <a:off x="15468600" y="10785475"/>
            <a:ext cx="304800" cy="304800"/>
          </a:xfrm>
          <a:prstGeom prst="roundRect">
            <a:avLst>
              <a:gd name="adj" fmla="val 519"/>
            </a:avLst>
          </a:prstGeom>
          <a:noFill/>
          <a:ln w="9525">
            <a:noFill/>
          </a:ln>
        </p:spPr>
        <p:txBody>
          <a:bodyPr wrap="none" anchor="ctr" anchorCtr="0"/>
          <a:lstStyle/>
          <a:p>
            <a:pPr eaLnBrk="1" hangingPunct="1">
              <a:buClr>
                <a:srgbClr val="000000"/>
              </a:buClr>
              <a:buSzPct val="100000"/>
              <a:buFont typeface="Times New Roman" panose="02020603050405020304" pitchFamily="18" charset="0"/>
            </a:pPr>
            <a:endParaRPr lang="en-US" altLang="en-US" dirty="0">
              <a:latin typeface="Times New Roman" panose="02020603050405020304" pitchFamily="18" charset="0"/>
            </a:endParaRPr>
          </a:p>
        </p:txBody>
      </p:sp>
      <p:grpSp>
        <p:nvGrpSpPr>
          <p:cNvPr id="11" name="Group 10"/>
          <p:cNvGrpSpPr/>
          <p:nvPr/>
        </p:nvGrpSpPr>
        <p:grpSpPr>
          <a:xfrm>
            <a:off x="15111648" y="6460623"/>
            <a:ext cx="14237902" cy="9277713"/>
            <a:chOff x="15294219" y="6504190"/>
            <a:chExt cx="14146841" cy="7561060"/>
          </a:xfrm>
        </p:grpSpPr>
        <p:sp>
          <p:nvSpPr>
            <p:cNvPr id="3081" name="Rectangle 10"/>
            <p:cNvSpPr/>
            <p:nvPr/>
          </p:nvSpPr>
          <p:spPr>
            <a:xfrm>
              <a:off x="15699974" y="6806432"/>
              <a:ext cx="13741086" cy="7258818"/>
            </a:xfrm>
            <a:prstGeom prst="rect">
              <a:avLst/>
            </a:prstGeom>
            <a:solidFill>
              <a:srgbClr val="FFFF99"/>
            </a:solidFill>
            <a:ln w="9525">
              <a:noFill/>
            </a:ln>
          </p:spPr>
          <p:txBody>
            <a:bodyPr wrap="none" lIns="90000" tIns="46800" rIns="90000" bIns="46800"/>
            <a:lstStyle>
              <a:lvl1pPr marL="342900" indent="-342900" algn="l" defTabSz="457200" rtl="0" eaLnBrk="0" fontAlgn="base" hangingPunct="0">
                <a:spcBef>
                  <a:spcPts val="3450"/>
                </a:spcBef>
                <a:spcAft>
                  <a:spcPct val="0"/>
                </a:spcAft>
                <a:buClr>
                  <a:srgbClr val="000000"/>
                </a:buClr>
                <a:buSzPct val="100000"/>
                <a:buFont typeface="Times New Roman" panose="02020603050405020304" pitchFamily="18" charset="0"/>
                <a:defRPr sz="13800">
                  <a:solidFill>
                    <a:srgbClr val="000000"/>
                  </a:solidFill>
                  <a:latin typeface="+mn-lt"/>
                  <a:ea typeface="+mn-ea"/>
                  <a:cs typeface="+mn-cs"/>
                </a:defRPr>
              </a:lvl1pPr>
              <a:lvl2pPr marL="742950" indent="-285750" algn="l" defTabSz="457200" rtl="0" eaLnBrk="0" fontAlgn="base" hangingPunct="0">
                <a:spcBef>
                  <a:spcPts val="3000"/>
                </a:spcBef>
                <a:spcAft>
                  <a:spcPct val="0"/>
                </a:spcAft>
                <a:buClr>
                  <a:srgbClr val="000000"/>
                </a:buClr>
                <a:buSzPct val="100000"/>
                <a:buFont typeface="Times New Roman" panose="02020603050405020304" pitchFamily="18" charset="0"/>
                <a:defRPr sz="12000">
                  <a:solidFill>
                    <a:srgbClr val="000000"/>
                  </a:solidFill>
                  <a:latin typeface="+mn-lt"/>
                </a:defRPr>
              </a:lvl2pPr>
              <a:lvl3pPr marL="1143000" indent="-228600" algn="l" defTabSz="457200" rtl="0" eaLnBrk="0" fontAlgn="base" hangingPunct="0">
                <a:spcBef>
                  <a:spcPts val="2575"/>
                </a:spcBef>
                <a:spcAft>
                  <a:spcPct val="0"/>
                </a:spcAft>
                <a:buClr>
                  <a:srgbClr val="000000"/>
                </a:buClr>
                <a:buSzPct val="100000"/>
                <a:buFont typeface="Times New Roman" panose="02020603050405020304" pitchFamily="18" charset="0"/>
                <a:defRPr sz="10300">
                  <a:solidFill>
                    <a:srgbClr val="000000"/>
                  </a:solidFill>
                  <a:latin typeface="+mn-lt"/>
                </a:defRPr>
              </a:lvl3pPr>
              <a:lvl4pPr marL="1600200" indent="-228600" algn="l" defTabSz="457200" rtl="0" eaLnBrk="0" fontAlgn="base" hangingPunct="0">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4pPr>
              <a:lvl5pPr marL="2057400" indent="-228600" algn="l" defTabSz="457200" rtl="0" eaLnBrk="0" fontAlgn="base" hangingPunct="0">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5pPr>
            </a:lstStyle>
            <a:p>
              <a:pPr marL="0" lvl="0" indent="0" algn="ctr" defTabSz="457200" eaLnBrk="1" hangingPunct="1">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 pos="10133330" algn="l"/>
                  <a:tab pos="10857230" algn="l"/>
                  <a:tab pos="11581130" algn="l"/>
                  <a:tab pos="12305030" algn="l"/>
                  <a:tab pos="13030200" algn="l"/>
                </a:tabLst>
              </a:pPr>
              <a:r>
                <a:rPr lang="en-US" altLang="en-US" sz="3200" b="1" dirty="0"/>
                <a:t>Detailed Literature Review</a:t>
              </a:r>
            </a:p>
          </p:txBody>
        </p:sp>
        <p:sp>
          <p:nvSpPr>
            <p:cNvPr id="3082" name="Oval 11"/>
            <p:cNvSpPr/>
            <p:nvPr/>
          </p:nvSpPr>
          <p:spPr>
            <a:xfrm>
              <a:off x="15294219" y="6504190"/>
              <a:ext cx="762000" cy="672773"/>
            </a:xfrm>
            <a:prstGeom prst="ellipse">
              <a:avLst/>
            </a:prstGeom>
            <a:solidFill>
              <a:srgbClr val="FFFF99"/>
            </a:solidFill>
            <a:ln w="9525">
              <a:noFill/>
            </a:ln>
          </p:spPr>
          <p:txBody>
            <a:bodyPr wrap="none" lIns="90000" tIns="46800" rIns="90000" bIns="46800" anchor="ctr" anchorCtr="0"/>
            <a:lstStyle>
              <a:lvl1pPr marL="342900" indent="-342900" algn="l" defTabSz="457200" rtl="0" eaLnBrk="0" fontAlgn="base" hangingPunct="0">
                <a:spcBef>
                  <a:spcPts val="3450"/>
                </a:spcBef>
                <a:spcAft>
                  <a:spcPct val="0"/>
                </a:spcAft>
                <a:buClr>
                  <a:srgbClr val="000000"/>
                </a:buClr>
                <a:buSzPct val="100000"/>
                <a:buFont typeface="Times New Roman" panose="02020603050405020304" pitchFamily="18" charset="0"/>
                <a:defRPr sz="13800">
                  <a:solidFill>
                    <a:srgbClr val="000000"/>
                  </a:solidFill>
                  <a:latin typeface="+mn-lt"/>
                  <a:ea typeface="+mn-ea"/>
                  <a:cs typeface="+mn-cs"/>
                </a:defRPr>
              </a:lvl1pPr>
              <a:lvl2pPr marL="742950" indent="-285750" algn="l" defTabSz="457200" rtl="0" eaLnBrk="0" fontAlgn="base" hangingPunct="0">
                <a:spcBef>
                  <a:spcPts val="3000"/>
                </a:spcBef>
                <a:spcAft>
                  <a:spcPct val="0"/>
                </a:spcAft>
                <a:buClr>
                  <a:srgbClr val="000000"/>
                </a:buClr>
                <a:buSzPct val="100000"/>
                <a:buFont typeface="Times New Roman" panose="02020603050405020304" pitchFamily="18" charset="0"/>
                <a:defRPr sz="12000">
                  <a:solidFill>
                    <a:srgbClr val="000000"/>
                  </a:solidFill>
                  <a:latin typeface="+mn-lt"/>
                </a:defRPr>
              </a:lvl2pPr>
              <a:lvl3pPr marL="1143000" indent="-228600" algn="l" defTabSz="457200" rtl="0" eaLnBrk="0" fontAlgn="base" hangingPunct="0">
                <a:spcBef>
                  <a:spcPts val="2575"/>
                </a:spcBef>
                <a:spcAft>
                  <a:spcPct val="0"/>
                </a:spcAft>
                <a:buClr>
                  <a:srgbClr val="000000"/>
                </a:buClr>
                <a:buSzPct val="100000"/>
                <a:buFont typeface="Times New Roman" panose="02020603050405020304" pitchFamily="18" charset="0"/>
                <a:defRPr sz="10300">
                  <a:solidFill>
                    <a:srgbClr val="000000"/>
                  </a:solidFill>
                  <a:latin typeface="+mn-lt"/>
                </a:defRPr>
              </a:lvl3pPr>
              <a:lvl4pPr marL="1600200" indent="-228600" algn="l" defTabSz="457200" rtl="0" eaLnBrk="0" fontAlgn="base" hangingPunct="0">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4pPr>
              <a:lvl5pPr marL="2057400" indent="-228600" algn="l" defTabSz="457200" rtl="0" eaLnBrk="0" fontAlgn="base" hangingPunct="0">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5pPr>
            </a:lstStyle>
            <a:p>
              <a:pPr marL="0" lvl="0" indent="0" algn="ctr" defTabSz="457200" eaLnBrk="1" hangingPunct="1">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000" b="1" dirty="0"/>
                <a:t>2</a:t>
              </a:r>
            </a:p>
          </p:txBody>
        </p:sp>
      </p:grpSp>
      <p:grpSp>
        <p:nvGrpSpPr>
          <p:cNvPr id="4" name="Group 3"/>
          <p:cNvGrpSpPr/>
          <p:nvPr/>
        </p:nvGrpSpPr>
        <p:grpSpPr>
          <a:xfrm>
            <a:off x="844598" y="18851260"/>
            <a:ext cx="13968099" cy="6799640"/>
            <a:chOff x="757938" y="12060524"/>
            <a:chExt cx="13865960" cy="6674883"/>
          </a:xfrm>
        </p:grpSpPr>
        <p:sp>
          <p:nvSpPr>
            <p:cNvPr id="3084" name="Text Box 12"/>
            <p:cNvSpPr txBox="1">
              <a:spLocks noChangeArrowheads="1"/>
            </p:cNvSpPr>
            <p:nvPr/>
          </p:nvSpPr>
          <p:spPr bwMode="auto">
            <a:xfrm>
              <a:off x="1066081" y="12469112"/>
              <a:ext cx="13557817" cy="6266295"/>
            </a:xfrm>
            <a:prstGeom prst="rect">
              <a:avLst/>
            </a:prstGeom>
            <a:solidFill>
              <a:srgbClr val="FFCCCC"/>
            </a:solidFill>
            <a:ln>
              <a:noFill/>
            </a:ln>
          </p:spPr>
          <p:txBody>
            <a:bodyPr wrap="square" lIns="90000" tIns="46800" rIns="90000" bIns="46800">
              <a:spAutoFit/>
            </a:bodyPr>
            <a:lstStyle>
              <a:lvl1pPr>
                <a:spcBef>
                  <a:spcPts val="3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13800">
                  <a:solidFill>
                    <a:srgbClr val="000000"/>
                  </a:solidFill>
                  <a:latin typeface="Times New Roman" panose="02020603050405020304" pitchFamily="18" charset="0"/>
                </a:defRPr>
              </a:lvl1pPr>
              <a:lvl2pPr>
                <a:spcBef>
                  <a:spcPts val="3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12000">
                  <a:solidFill>
                    <a:srgbClr val="000000"/>
                  </a:solidFill>
                  <a:latin typeface="Times New Roman" panose="02020603050405020304" pitchFamily="18" charset="0"/>
                </a:defRPr>
              </a:lvl2pPr>
              <a:lvl3pPr>
                <a:spcBef>
                  <a:spcPts val="2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10300">
                  <a:solidFill>
                    <a:srgbClr val="000000"/>
                  </a:solidFill>
                  <a:latin typeface="Times New Roman" panose="02020603050405020304" pitchFamily="18" charset="0"/>
                </a:defRPr>
              </a:lvl3pPr>
              <a:lvl4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8600">
                  <a:solidFill>
                    <a:srgbClr val="000000"/>
                  </a:solidFill>
                  <a:latin typeface="Times New Roman" panose="02020603050405020304" pitchFamily="18" charset="0"/>
                </a:defRPr>
              </a:lvl4pPr>
              <a:lvl5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8600">
                  <a:solidFill>
                    <a:srgbClr val="000000"/>
                  </a:solidFill>
                  <a:latin typeface="Times New Roman" panose="02020603050405020304" pitchFamily="18" charset="0"/>
                </a:defRPr>
              </a:lvl5pPr>
              <a:lvl6pPr marL="25146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8600">
                  <a:solidFill>
                    <a:srgbClr val="000000"/>
                  </a:solidFill>
                  <a:latin typeface="Times New Roman" panose="02020603050405020304" pitchFamily="18" charset="0"/>
                </a:defRPr>
              </a:lvl6pPr>
              <a:lvl7pPr marL="29718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8600">
                  <a:solidFill>
                    <a:srgbClr val="000000"/>
                  </a:solidFill>
                  <a:latin typeface="Times New Roman" panose="02020603050405020304" pitchFamily="18" charset="0"/>
                </a:defRPr>
              </a:lvl7pPr>
              <a:lvl8pPr marL="34290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8600">
                  <a:solidFill>
                    <a:srgbClr val="000000"/>
                  </a:solidFill>
                  <a:latin typeface="Times New Roman" panose="02020603050405020304" pitchFamily="18" charset="0"/>
                </a:defRPr>
              </a:lvl8pPr>
              <a:lvl9pPr marL="38862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8600">
                  <a:solidFill>
                    <a:srgbClr val="000000"/>
                  </a:solidFill>
                  <a:latin typeface="Times New Roman" panose="02020603050405020304" pitchFamily="18" charset="0"/>
                </a:defRPr>
              </a:lvl9p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a:pPr>
              <a:r>
                <a:rPr kumimoji="0" lang="en-US" alt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Features</a:t>
              </a:r>
              <a:endParaRPr kumimoji="0" lang="en-US"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just"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a:pPr>
              <a:r>
                <a:rPr kumimoji="0" lang="en-US" altLang="en-US" sz="3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Neuro Insight </a:t>
              </a:r>
              <a:r>
                <a:rPr kumimoji="0" lang="en-US" altLang="en-US" sz="300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is a deep learning-based system designed to assist doctors in diagnosing epilepsy and predicting seizures using real-time EEG data.</a:t>
              </a:r>
            </a:p>
            <a:p>
              <a:pPr marL="457200" marR="0" lvl="0" indent="-457200">
                <a:spcBef>
                  <a:spcPts val="1200"/>
                </a:spcBef>
                <a:buFont typeface="Wingdings" panose="05000000000000000000" pitchFamily="2" charset="2"/>
                <a:buChar char="q"/>
              </a:pP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Real-time seizure detection using EEG data.</a:t>
              </a:r>
            </a:p>
            <a:p>
              <a:pPr marL="457200" marR="0" lvl="0" indent="-457200">
                <a:spcBef>
                  <a:spcPts val="1200"/>
                </a:spcBef>
                <a:buFont typeface="Wingdings" panose="05000000000000000000" pitchFamily="2" charset="2"/>
                <a:buChar char="q"/>
              </a:pP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Early prediction of potential seizures for timely intervention.</a:t>
              </a:r>
            </a:p>
            <a:p>
              <a:pPr marL="457200" marR="0" lvl="0" indent="-457200">
                <a:spcBef>
                  <a:spcPts val="1200"/>
                </a:spcBef>
                <a:buFont typeface="Wingdings" panose="05000000000000000000" pitchFamily="2" charset="2"/>
                <a:buChar char="q"/>
              </a:pP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Utilizes localized EEG data from </a:t>
              </a:r>
              <a:r>
                <a:rPr lang="en-US" sz="3000" kern="100" dirty="0" err="1">
                  <a:effectLst/>
                  <a:latin typeface="Calibri" panose="020F0502020204030204" pitchFamily="34" charset="0"/>
                  <a:ea typeface="Calibri" panose="020F0502020204030204" pitchFamily="34" charset="0"/>
                  <a:cs typeface="Times New Roman" panose="02020603050405020304" pitchFamily="18" charset="0"/>
                </a:rPr>
                <a:t>Shalamar</a:t>
              </a: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 and Mayo Hospitals.</a:t>
              </a:r>
            </a:p>
            <a:p>
              <a:pPr marL="457200" marR="0" lvl="0" indent="-457200">
                <a:spcBef>
                  <a:spcPts val="1200"/>
                </a:spcBef>
                <a:buFont typeface="Wingdings" panose="05000000000000000000" pitchFamily="2" charset="2"/>
                <a:buChar char="q"/>
              </a:pP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User-friendly interface for doctors to input and analyze EEG data.</a:t>
              </a:r>
            </a:p>
            <a:p>
              <a:pPr marL="457200" marR="0" lvl="0" indent="-457200">
                <a:spcBef>
                  <a:spcPts val="1200"/>
                </a:spcBef>
                <a:buFont typeface="Wingdings" panose="05000000000000000000" pitchFamily="2" charset="2"/>
                <a:buChar char="q"/>
              </a:pP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Integrates deep learning models (RNN, LSTM) for accurate diagnosis and prediction.</a:t>
              </a:r>
            </a:p>
            <a:p>
              <a:pPr marL="457200" marR="0" lvl="0" indent="-457200">
                <a:spcBef>
                  <a:spcPts val="1200"/>
                </a:spcBef>
                <a:buFont typeface="Wingdings" panose="05000000000000000000" pitchFamily="2" charset="2"/>
                <a:buChar char="q"/>
              </a:pP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Automates EEG analysis to reduce manual errors and save time.</a:t>
              </a:r>
            </a:p>
            <a:p>
              <a:pPr marL="457200" marR="0" lvl="0" indent="-457200">
                <a:spcBef>
                  <a:spcPts val="1200"/>
                </a:spcBef>
                <a:spcAft>
                  <a:spcPts val="800"/>
                </a:spcAft>
                <a:buFont typeface="Wingdings" panose="05000000000000000000" pitchFamily="2" charset="2"/>
                <a:buChar char="q"/>
              </a:pP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Provides educational support for doctors with diagnostic insights</a:t>
              </a:r>
            </a:p>
            <a:p>
              <a:pPr marL="0" marR="0" lvl="0" indent="0" algn="just"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a:pPr>
              <a:endParaRPr kumimoji="0" lang="en-US" altLang="en-US" sz="300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sp>
          <p:nvSpPr>
            <p:cNvPr id="2" name="Oval 14"/>
            <p:cNvSpPr/>
            <p:nvPr/>
          </p:nvSpPr>
          <p:spPr>
            <a:xfrm>
              <a:off x="757938" y="12060524"/>
              <a:ext cx="762000" cy="748019"/>
            </a:xfrm>
            <a:prstGeom prst="ellipse">
              <a:avLst/>
            </a:prstGeom>
            <a:solidFill>
              <a:srgbClr val="FFCCCC"/>
            </a:solidFill>
            <a:ln w="9525">
              <a:noFill/>
            </a:ln>
          </p:spPr>
          <p:txBody>
            <a:bodyPr wrap="none" lIns="90000" tIns="46800" rIns="90000" bIns="46800" anchor="ctr" anchorCtr="0"/>
            <a:lstStyle>
              <a:lvl1pPr marL="342900" indent="-342900" algn="l" defTabSz="457200" rtl="0" eaLnBrk="0" fontAlgn="base" hangingPunct="0">
                <a:spcBef>
                  <a:spcPts val="3450"/>
                </a:spcBef>
                <a:spcAft>
                  <a:spcPct val="0"/>
                </a:spcAft>
                <a:buClr>
                  <a:srgbClr val="000000"/>
                </a:buClr>
                <a:buSzPct val="100000"/>
                <a:buFont typeface="Times New Roman" panose="02020603050405020304" pitchFamily="18" charset="0"/>
                <a:defRPr sz="13800">
                  <a:solidFill>
                    <a:srgbClr val="000000"/>
                  </a:solidFill>
                  <a:latin typeface="+mn-lt"/>
                  <a:ea typeface="+mn-ea"/>
                  <a:cs typeface="+mn-cs"/>
                </a:defRPr>
              </a:lvl1pPr>
              <a:lvl2pPr marL="742950" indent="-285750" algn="l" defTabSz="457200" rtl="0" eaLnBrk="0" fontAlgn="base" hangingPunct="0">
                <a:spcBef>
                  <a:spcPts val="3000"/>
                </a:spcBef>
                <a:spcAft>
                  <a:spcPct val="0"/>
                </a:spcAft>
                <a:buClr>
                  <a:srgbClr val="000000"/>
                </a:buClr>
                <a:buSzPct val="100000"/>
                <a:buFont typeface="Times New Roman" panose="02020603050405020304" pitchFamily="18" charset="0"/>
                <a:defRPr sz="12000">
                  <a:solidFill>
                    <a:srgbClr val="000000"/>
                  </a:solidFill>
                  <a:latin typeface="+mn-lt"/>
                </a:defRPr>
              </a:lvl2pPr>
              <a:lvl3pPr marL="1143000" indent="-228600" algn="l" defTabSz="457200" rtl="0" eaLnBrk="0" fontAlgn="base" hangingPunct="0">
                <a:spcBef>
                  <a:spcPts val="2575"/>
                </a:spcBef>
                <a:spcAft>
                  <a:spcPct val="0"/>
                </a:spcAft>
                <a:buClr>
                  <a:srgbClr val="000000"/>
                </a:buClr>
                <a:buSzPct val="100000"/>
                <a:buFont typeface="Times New Roman" panose="02020603050405020304" pitchFamily="18" charset="0"/>
                <a:defRPr sz="10300">
                  <a:solidFill>
                    <a:srgbClr val="000000"/>
                  </a:solidFill>
                  <a:latin typeface="+mn-lt"/>
                </a:defRPr>
              </a:lvl3pPr>
              <a:lvl4pPr marL="1600200" indent="-228600" algn="l" defTabSz="457200" rtl="0" eaLnBrk="0" fontAlgn="base" hangingPunct="0">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4pPr>
              <a:lvl5pPr marL="2057400" indent="-228600" algn="l" defTabSz="457200" rtl="0" eaLnBrk="0" fontAlgn="base" hangingPunct="0">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5pPr>
            </a:lstStyle>
            <a:p>
              <a:pPr marL="0" lvl="0" indent="0" algn="ctr" defTabSz="457200" eaLnBrk="1" hangingPunct="1">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000" b="1" dirty="0"/>
                <a:t>3</a:t>
              </a:r>
            </a:p>
          </p:txBody>
        </p:sp>
      </p:grpSp>
      <p:sp>
        <p:nvSpPr>
          <p:cNvPr id="3086" name="Text Box 18"/>
          <p:cNvSpPr txBox="1"/>
          <p:nvPr/>
        </p:nvSpPr>
        <p:spPr>
          <a:xfrm>
            <a:off x="25368250" y="5530850"/>
            <a:ext cx="4349750" cy="550863"/>
          </a:xfrm>
          <a:prstGeom prst="rect">
            <a:avLst/>
          </a:prstGeom>
          <a:noFill/>
          <a:ln w="9525">
            <a:noFill/>
          </a:ln>
        </p:spPr>
        <p:txBody>
          <a:bodyPr lIns="90000" tIns="46800" rIns="90000" bIns="46800">
            <a:spAutoFit/>
          </a:bodyPr>
          <a:lstStyle>
            <a:lvl1pPr marL="342900" indent="-342900" algn="l" defTabSz="457200" rtl="0" eaLnBrk="0" fontAlgn="base" hangingPunct="0">
              <a:spcBef>
                <a:spcPts val="3450"/>
              </a:spcBef>
              <a:spcAft>
                <a:spcPct val="0"/>
              </a:spcAft>
              <a:buClr>
                <a:srgbClr val="000000"/>
              </a:buClr>
              <a:buSzPct val="100000"/>
              <a:buFont typeface="Times New Roman" panose="02020603050405020304" pitchFamily="18" charset="0"/>
              <a:defRPr sz="13800">
                <a:solidFill>
                  <a:srgbClr val="000000"/>
                </a:solidFill>
                <a:latin typeface="+mn-lt"/>
                <a:ea typeface="+mn-ea"/>
                <a:cs typeface="+mn-cs"/>
              </a:defRPr>
            </a:lvl1pPr>
            <a:lvl2pPr marL="742950" indent="-285750" algn="l" defTabSz="457200" rtl="0" eaLnBrk="0" fontAlgn="base" hangingPunct="0">
              <a:spcBef>
                <a:spcPts val="3000"/>
              </a:spcBef>
              <a:spcAft>
                <a:spcPct val="0"/>
              </a:spcAft>
              <a:buClr>
                <a:srgbClr val="000000"/>
              </a:buClr>
              <a:buSzPct val="100000"/>
              <a:buFont typeface="Times New Roman" panose="02020603050405020304" pitchFamily="18" charset="0"/>
              <a:defRPr sz="12000">
                <a:solidFill>
                  <a:srgbClr val="000000"/>
                </a:solidFill>
                <a:latin typeface="+mn-lt"/>
              </a:defRPr>
            </a:lvl2pPr>
            <a:lvl3pPr marL="1143000" indent="-228600" algn="l" defTabSz="457200" rtl="0" eaLnBrk="0" fontAlgn="base" hangingPunct="0">
              <a:spcBef>
                <a:spcPts val="2575"/>
              </a:spcBef>
              <a:spcAft>
                <a:spcPct val="0"/>
              </a:spcAft>
              <a:buClr>
                <a:srgbClr val="000000"/>
              </a:buClr>
              <a:buSzPct val="100000"/>
              <a:buFont typeface="Times New Roman" panose="02020603050405020304" pitchFamily="18" charset="0"/>
              <a:defRPr sz="10300">
                <a:solidFill>
                  <a:srgbClr val="000000"/>
                </a:solidFill>
                <a:latin typeface="+mn-lt"/>
              </a:defRPr>
            </a:lvl3pPr>
            <a:lvl4pPr marL="1600200" indent="-228600" algn="l" defTabSz="457200" rtl="0" eaLnBrk="0" fontAlgn="base" hangingPunct="0">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4pPr>
            <a:lvl5pPr marL="2057400" indent="-228600" algn="l" defTabSz="457200" rtl="0" eaLnBrk="0" fontAlgn="base" hangingPunct="0">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5pPr>
          </a:lstStyle>
          <a:p>
            <a:pPr marL="0" lvl="0" indent="0" defTabSz="457200" eaLnBrk="1" hangingPunct="1">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3000" b="1" dirty="0"/>
              <a:t>U.E.T, Lahore, Pakistan</a:t>
            </a:r>
          </a:p>
        </p:txBody>
      </p:sp>
      <p:sp>
        <p:nvSpPr>
          <p:cNvPr id="3087" name="Text Box 83"/>
          <p:cNvSpPr txBox="1"/>
          <p:nvPr/>
        </p:nvSpPr>
        <p:spPr>
          <a:xfrm>
            <a:off x="15941675" y="7869238"/>
            <a:ext cx="13092113" cy="836612"/>
          </a:xfrm>
          <a:prstGeom prst="rect">
            <a:avLst/>
          </a:prstGeom>
          <a:noFill/>
          <a:ln w="9525">
            <a:noFill/>
          </a:ln>
        </p:spPr>
        <p:txBody>
          <a:bodyPr lIns="96840" tIns="48240" rIns="96840" bIns="48240">
            <a:spAutoFit/>
          </a:bodyPr>
          <a:lstStyle>
            <a:lvl1pPr marL="342900" indent="-342900" algn="l" defTabSz="457200" rtl="0" eaLnBrk="0" fontAlgn="base" hangingPunct="0">
              <a:spcBef>
                <a:spcPts val="3450"/>
              </a:spcBef>
              <a:spcAft>
                <a:spcPct val="0"/>
              </a:spcAft>
              <a:buClr>
                <a:srgbClr val="000000"/>
              </a:buClr>
              <a:buSzPct val="100000"/>
              <a:buFont typeface="Times New Roman" panose="02020603050405020304" pitchFamily="18" charset="0"/>
              <a:defRPr sz="13800">
                <a:solidFill>
                  <a:srgbClr val="000000"/>
                </a:solidFill>
                <a:latin typeface="+mn-lt"/>
                <a:ea typeface="+mn-ea"/>
                <a:cs typeface="+mn-cs"/>
              </a:defRPr>
            </a:lvl1pPr>
            <a:lvl2pPr marL="742950" indent="-285750" algn="l" defTabSz="457200" rtl="0" eaLnBrk="0" fontAlgn="base" hangingPunct="0">
              <a:spcBef>
                <a:spcPts val="3000"/>
              </a:spcBef>
              <a:spcAft>
                <a:spcPct val="0"/>
              </a:spcAft>
              <a:buClr>
                <a:srgbClr val="000000"/>
              </a:buClr>
              <a:buSzPct val="100000"/>
              <a:buFont typeface="Times New Roman" panose="02020603050405020304" pitchFamily="18" charset="0"/>
              <a:defRPr sz="12000">
                <a:solidFill>
                  <a:srgbClr val="000000"/>
                </a:solidFill>
                <a:latin typeface="+mn-lt"/>
              </a:defRPr>
            </a:lvl2pPr>
            <a:lvl3pPr marL="1143000" indent="-228600" algn="l" defTabSz="457200" rtl="0" eaLnBrk="0" fontAlgn="base" hangingPunct="0">
              <a:spcBef>
                <a:spcPts val="2575"/>
              </a:spcBef>
              <a:spcAft>
                <a:spcPct val="0"/>
              </a:spcAft>
              <a:buClr>
                <a:srgbClr val="000000"/>
              </a:buClr>
              <a:buSzPct val="100000"/>
              <a:buFont typeface="Times New Roman" panose="02020603050405020304" pitchFamily="18" charset="0"/>
              <a:defRPr sz="10300">
                <a:solidFill>
                  <a:srgbClr val="000000"/>
                </a:solidFill>
                <a:latin typeface="+mn-lt"/>
              </a:defRPr>
            </a:lvl3pPr>
            <a:lvl4pPr marL="1600200" indent="-228600" algn="l" defTabSz="457200" rtl="0" eaLnBrk="0" fontAlgn="base" hangingPunct="0">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4pPr>
            <a:lvl5pPr marL="2057400" indent="-228600" algn="l" defTabSz="457200" rtl="0" eaLnBrk="0" fontAlgn="base" hangingPunct="0">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5pPr>
          </a:lstStyle>
          <a:p>
            <a:pPr marL="457200" lvl="0" indent="-457200" algn="just" defTabSz="457200" eaLnBrk="1" hangingPunct="1">
              <a:spcBef>
                <a:spcPct val="0"/>
              </a:spcBef>
              <a:buClr>
                <a:srgbClr val="FF5050"/>
              </a:buClr>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134600" algn="l"/>
                <a:tab pos="10858500" algn="l"/>
                <a:tab pos="11582400" algn="l"/>
              </a:tabLst>
            </a:pPr>
            <a:endParaRPr lang="en-US" altLang="en-US" sz="2400" dirty="0"/>
          </a:p>
          <a:p>
            <a:pPr marL="457200" lvl="0" indent="-457200" algn="just" defTabSz="457200" eaLnBrk="1" hangingPunct="1">
              <a:spcBef>
                <a:spcPct val="0"/>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134600" algn="l"/>
                <a:tab pos="10858500" algn="l"/>
                <a:tab pos="11582400" algn="l"/>
              </a:tabLst>
            </a:pPr>
            <a:endParaRPr lang="en-US" altLang="en-US" sz="2400" dirty="0"/>
          </a:p>
        </p:txBody>
      </p:sp>
      <p:sp>
        <p:nvSpPr>
          <p:cNvPr id="3088" name="Text Box 87"/>
          <p:cNvSpPr txBox="1"/>
          <p:nvPr/>
        </p:nvSpPr>
        <p:spPr>
          <a:xfrm>
            <a:off x="763588" y="5168900"/>
            <a:ext cx="4113212" cy="1479550"/>
          </a:xfrm>
          <a:prstGeom prst="rect">
            <a:avLst/>
          </a:prstGeom>
          <a:noFill/>
          <a:ln w="9525">
            <a:noFill/>
          </a:ln>
        </p:spPr>
        <p:txBody>
          <a:bodyPr lIns="90000" tIns="46800" rIns="90000" bIns="46800">
            <a:spAutoFit/>
          </a:bodyPr>
          <a:lstStyle>
            <a:lvl1pPr marL="342900" indent="-342900" algn="l" defTabSz="457200" rtl="0" eaLnBrk="0" fontAlgn="base" hangingPunct="0">
              <a:spcBef>
                <a:spcPts val="3450"/>
              </a:spcBef>
              <a:spcAft>
                <a:spcPct val="0"/>
              </a:spcAft>
              <a:buClr>
                <a:srgbClr val="000000"/>
              </a:buClr>
              <a:buSzPct val="100000"/>
              <a:buFont typeface="Times New Roman" panose="02020603050405020304" pitchFamily="18" charset="0"/>
              <a:defRPr sz="13800">
                <a:solidFill>
                  <a:srgbClr val="000000"/>
                </a:solidFill>
                <a:latin typeface="+mn-lt"/>
                <a:ea typeface="+mn-ea"/>
                <a:cs typeface="+mn-cs"/>
              </a:defRPr>
            </a:lvl1pPr>
            <a:lvl2pPr marL="742950" indent="-285750" algn="l" defTabSz="457200" rtl="0" eaLnBrk="0" fontAlgn="base" hangingPunct="0">
              <a:spcBef>
                <a:spcPts val="3000"/>
              </a:spcBef>
              <a:spcAft>
                <a:spcPct val="0"/>
              </a:spcAft>
              <a:buClr>
                <a:srgbClr val="000000"/>
              </a:buClr>
              <a:buSzPct val="100000"/>
              <a:buFont typeface="Times New Roman" panose="02020603050405020304" pitchFamily="18" charset="0"/>
              <a:defRPr sz="12000">
                <a:solidFill>
                  <a:srgbClr val="000000"/>
                </a:solidFill>
                <a:latin typeface="+mn-lt"/>
              </a:defRPr>
            </a:lvl2pPr>
            <a:lvl3pPr marL="1143000" indent="-228600" algn="l" defTabSz="457200" rtl="0" eaLnBrk="0" fontAlgn="base" hangingPunct="0">
              <a:spcBef>
                <a:spcPts val="2575"/>
              </a:spcBef>
              <a:spcAft>
                <a:spcPct val="0"/>
              </a:spcAft>
              <a:buClr>
                <a:srgbClr val="000000"/>
              </a:buClr>
              <a:buSzPct val="100000"/>
              <a:buFont typeface="Times New Roman" panose="02020603050405020304" pitchFamily="18" charset="0"/>
              <a:defRPr sz="10300">
                <a:solidFill>
                  <a:srgbClr val="000000"/>
                </a:solidFill>
                <a:latin typeface="+mn-lt"/>
              </a:defRPr>
            </a:lvl3pPr>
            <a:lvl4pPr marL="1600200" indent="-228600" algn="l" defTabSz="457200" rtl="0" eaLnBrk="0" fontAlgn="base" hangingPunct="0">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4pPr>
            <a:lvl5pPr marL="2057400" indent="-228600" algn="l" defTabSz="457200" rtl="0" eaLnBrk="0" fontAlgn="base" hangingPunct="0">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5pPr>
          </a:lstStyle>
          <a:p>
            <a:pPr marL="0" lvl="0" indent="0" algn="ctr" defTabSz="457200" eaLnBrk="1" hangingPunct="1">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3000" b="1" dirty="0"/>
              <a:t>Department of CS U.E.T, New Campus </a:t>
            </a:r>
            <a:endParaRPr lang="fr-FR" altLang="en-US" sz="2800" b="1" dirty="0">
              <a:cs typeface="Times New Roman" panose="02020603050405020304" pitchFamily="18" charset="0"/>
            </a:endParaRPr>
          </a:p>
          <a:p>
            <a:pPr marL="0" lvl="0" indent="0" algn="ctr" defTabSz="457200" eaLnBrk="1" hangingPunct="1">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3000" b="1" dirty="0"/>
          </a:p>
        </p:txBody>
      </p:sp>
      <p:sp>
        <p:nvSpPr>
          <p:cNvPr id="3096" name="Text Box 7"/>
          <p:cNvSpPr txBox="1">
            <a:spLocks noChangeArrowheads="1"/>
          </p:cNvSpPr>
          <p:nvPr/>
        </p:nvSpPr>
        <p:spPr bwMode="auto">
          <a:xfrm>
            <a:off x="15403519" y="31249859"/>
            <a:ext cx="14323398" cy="894733"/>
          </a:xfrm>
          <a:prstGeom prst="rect">
            <a:avLst/>
          </a:prstGeom>
          <a:noFill/>
          <a:ln>
            <a:noFill/>
          </a:ln>
        </p:spPr>
        <p:txBody>
          <a:bodyPr wrap="square" lIns="90000" tIns="46800" rIns="90000" bIns="46800">
            <a:spAutoFit/>
          </a:bodyPr>
          <a:lstStyle>
            <a:lvl1pPr>
              <a:spcBef>
                <a:spcPts val="3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13800">
                <a:solidFill>
                  <a:srgbClr val="000000"/>
                </a:solidFill>
                <a:latin typeface="Times New Roman" panose="02020603050405020304" pitchFamily="18" charset="0"/>
              </a:defRPr>
            </a:lvl1pPr>
            <a:lvl2pPr>
              <a:spcBef>
                <a:spcPts val="3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12000">
                <a:solidFill>
                  <a:srgbClr val="000000"/>
                </a:solidFill>
                <a:latin typeface="Times New Roman" panose="02020603050405020304" pitchFamily="18" charset="0"/>
              </a:defRPr>
            </a:lvl2pPr>
            <a:lvl3pPr>
              <a:spcBef>
                <a:spcPts val="2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10300">
                <a:solidFill>
                  <a:srgbClr val="000000"/>
                </a:solidFill>
                <a:latin typeface="Times New Roman" panose="02020603050405020304" pitchFamily="18" charset="0"/>
              </a:defRPr>
            </a:lvl3pPr>
            <a:lvl4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8600">
                <a:solidFill>
                  <a:srgbClr val="000000"/>
                </a:solidFill>
                <a:latin typeface="Times New Roman" panose="02020603050405020304" pitchFamily="18" charset="0"/>
              </a:defRPr>
            </a:lvl4pPr>
            <a:lvl5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8600">
                <a:solidFill>
                  <a:srgbClr val="000000"/>
                </a:solidFill>
                <a:latin typeface="Times New Roman" panose="02020603050405020304" pitchFamily="18" charset="0"/>
              </a:defRPr>
            </a:lvl5pPr>
            <a:lvl6pPr marL="25146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8600">
                <a:solidFill>
                  <a:srgbClr val="000000"/>
                </a:solidFill>
                <a:latin typeface="Times New Roman" panose="02020603050405020304" pitchFamily="18" charset="0"/>
              </a:defRPr>
            </a:lvl6pPr>
            <a:lvl7pPr marL="29718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8600">
                <a:solidFill>
                  <a:srgbClr val="000000"/>
                </a:solidFill>
                <a:latin typeface="Times New Roman" panose="02020603050405020304" pitchFamily="18" charset="0"/>
              </a:defRPr>
            </a:lvl7pPr>
            <a:lvl8pPr marL="34290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8600">
                <a:solidFill>
                  <a:srgbClr val="000000"/>
                </a:solidFill>
                <a:latin typeface="Times New Roman" panose="02020603050405020304" pitchFamily="18" charset="0"/>
              </a:defRPr>
            </a:lvl8pPr>
            <a:lvl9pPr marL="38862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8600">
                <a:solidFill>
                  <a:srgbClr val="000000"/>
                </a:solidFill>
                <a:latin typeface="Times New Roman" panose="02020603050405020304" pitchFamily="18" charset="0"/>
              </a:defRPr>
            </a:lvl9p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a:pPr>
            <a:r>
              <a:rPr kumimoji="0" lang="fr-FR" altLang="en-US" sz="3200" b="1"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mn-cs"/>
              </a:rPr>
              <a:t>References</a:t>
            </a:r>
            <a:r>
              <a:rPr kumimoji="0" lang="fr-FR"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a:t>
            </a:r>
          </a:p>
          <a:p>
            <a:pPr marL="457200" marR="0" lvl="0" indent="-457200" algn="l" defTabSz="457200" rtl="0" eaLnBrk="1" fontAlgn="base" latinLnBrk="0" hangingPunct="1">
              <a:lnSpc>
                <a:spcPct val="100000"/>
              </a:lnSpc>
              <a:spcBef>
                <a:spcPct val="0"/>
              </a:spcBef>
              <a:spcAft>
                <a:spcPct val="0"/>
              </a:spcAft>
              <a:buClr>
                <a:srgbClr val="000000"/>
              </a:buClr>
              <a:buSzPct val="100000"/>
              <a:buFont typeface="+mj-lt"/>
              <a:buAutoNum type="arabicPeriod"/>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a:pPr>
            <a:endPar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pic>
        <p:nvPicPr>
          <p:cNvPr id="3092" name="Picture 4" descr="A picture containing map&#10;&#10;Description automatically generated"/>
          <p:cNvPicPr>
            <a:picLocks noChangeAspect="1"/>
          </p:cNvPicPr>
          <p:nvPr/>
        </p:nvPicPr>
        <p:blipFill>
          <a:blip r:embed="rId3"/>
          <a:stretch>
            <a:fillRect/>
          </a:stretch>
        </p:blipFill>
        <p:spPr>
          <a:xfrm>
            <a:off x="1371600" y="2314575"/>
            <a:ext cx="2705100" cy="2703513"/>
          </a:xfrm>
          <a:prstGeom prst="rect">
            <a:avLst/>
          </a:prstGeom>
          <a:noFill/>
          <a:ln w="9525">
            <a:noFill/>
          </a:ln>
        </p:spPr>
      </p:pic>
      <p:pic>
        <p:nvPicPr>
          <p:cNvPr id="3093" name="Picture 8" descr="A picture containing text&#10;&#10;Description automatically generated"/>
          <p:cNvPicPr>
            <a:picLocks noChangeAspect="1"/>
          </p:cNvPicPr>
          <p:nvPr/>
        </p:nvPicPr>
        <p:blipFill>
          <a:blip r:embed="rId4"/>
          <a:stretch>
            <a:fillRect/>
          </a:stretch>
        </p:blipFill>
        <p:spPr>
          <a:xfrm>
            <a:off x="25603200" y="2141538"/>
            <a:ext cx="3079750" cy="3079750"/>
          </a:xfrm>
          <a:prstGeom prst="rect">
            <a:avLst/>
          </a:prstGeom>
          <a:noFill/>
          <a:ln w="9525">
            <a:noFill/>
          </a:ln>
        </p:spPr>
      </p:pic>
      <p:graphicFrame>
        <p:nvGraphicFramePr>
          <p:cNvPr id="3" name="Table 2"/>
          <p:cNvGraphicFramePr>
            <a:graphicFrameLocks noGrp="1"/>
          </p:cNvGraphicFramePr>
          <p:nvPr>
            <p:extLst>
              <p:ext uri="{D42A27DB-BD31-4B8C-83A1-F6EECF244321}">
                <p14:modId xmlns:p14="http://schemas.microsoft.com/office/powerpoint/2010/main" val="1609217308"/>
              </p:ext>
            </p:extLst>
          </p:nvPr>
        </p:nvGraphicFramePr>
        <p:xfrm>
          <a:off x="15742461" y="7796559"/>
          <a:ext cx="13362577" cy="7815051"/>
        </p:xfrm>
        <a:graphic>
          <a:graphicData uri="http://schemas.openxmlformats.org/drawingml/2006/table">
            <a:tbl>
              <a:tblPr firstRow="1" bandRow="1">
                <a:tableStyleId>{C083E6E3-FA7D-4D7B-A595-EF9225AFEA82}</a:tableStyleId>
              </a:tblPr>
              <a:tblGrid>
                <a:gridCol w="1095172">
                  <a:extLst>
                    <a:ext uri="{9D8B030D-6E8A-4147-A177-3AD203B41FA5}">
                      <a16:colId xmlns:a16="http://schemas.microsoft.com/office/drawing/2014/main" val="20000"/>
                    </a:ext>
                  </a:extLst>
                </a:gridCol>
                <a:gridCol w="2318712">
                  <a:extLst>
                    <a:ext uri="{9D8B030D-6E8A-4147-A177-3AD203B41FA5}">
                      <a16:colId xmlns:a16="http://schemas.microsoft.com/office/drawing/2014/main" val="3145996791"/>
                    </a:ext>
                  </a:extLst>
                </a:gridCol>
                <a:gridCol w="1338888">
                  <a:extLst>
                    <a:ext uri="{9D8B030D-6E8A-4147-A177-3AD203B41FA5}">
                      <a16:colId xmlns:a16="http://schemas.microsoft.com/office/drawing/2014/main" val="28121836"/>
                    </a:ext>
                  </a:extLst>
                </a:gridCol>
                <a:gridCol w="2074996">
                  <a:extLst>
                    <a:ext uri="{9D8B030D-6E8A-4147-A177-3AD203B41FA5}">
                      <a16:colId xmlns:a16="http://schemas.microsoft.com/office/drawing/2014/main" val="2626317172"/>
                    </a:ext>
                  </a:extLst>
                </a:gridCol>
                <a:gridCol w="2967250">
                  <a:extLst>
                    <a:ext uri="{9D8B030D-6E8A-4147-A177-3AD203B41FA5}">
                      <a16:colId xmlns:a16="http://schemas.microsoft.com/office/drawing/2014/main" val="20001"/>
                    </a:ext>
                  </a:extLst>
                </a:gridCol>
                <a:gridCol w="3567559">
                  <a:extLst>
                    <a:ext uri="{9D8B030D-6E8A-4147-A177-3AD203B41FA5}">
                      <a16:colId xmlns:a16="http://schemas.microsoft.com/office/drawing/2014/main" val="20002"/>
                    </a:ext>
                  </a:extLst>
                </a:gridCol>
              </a:tblGrid>
              <a:tr h="637175">
                <a:tc>
                  <a:txBody>
                    <a:bodyPr/>
                    <a:lstStyle/>
                    <a:p>
                      <a:pPr marL="0" marR="0">
                        <a:lnSpc>
                          <a:spcPct val="107000"/>
                        </a:lnSpc>
                        <a:spcAft>
                          <a:spcPts val="800"/>
                        </a:spcAft>
                      </a:pPr>
                      <a:r>
                        <a:rPr lang="en-US" sz="3000" b="1" kern="100">
                          <a:effectLst/>
                          <a:latin typeface="+mj-lt"/>
                          <a:ea typeface="Calibri" panose="020F0502020204030204" pitchFamily="34" charset="0"/>
                          <a:cs typeface="Times New Roman" panose="02020603050405020304" pitchFamily="18" charset="0"/>
                        </a:rPr>
                        <a:t>No.</a:t>
                      </a:r>
                      <a:endParaRPr lang="en-US" sz="3000" kern="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3000" b="1" kern="100">
                          <a:effectLst/>
                          <a:latin typeface="+mj-lt"/>
                          <a:ea typeface="Calibri" panose="020F0502020204030204" pitchFamily="34" charset="0"/>
                          <a:cs typeface="Times New Roman" panose="02020603050405020304" pitchFamily="18" charset="0"/>
                        </a:rPr>
                        <a:t>Study</a:t>
                      </a:r>
                      <a:endParaRPr lang="en-US" sz="3000" kern="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3000" b="1" kern="100">
                          <a:effectLst/>
                          <a:latin typeface="+mj-lt"/>
                          <a:ea typeface="Calibri" panose="020F0502020204030204" pitchFamily="34" charset="0"/>
                          <a:cs typeface="Times New Roman" panose="02020603050405020304" pitchFamily="18" charset="0"/>
                        </a:rPr>
                        <a:t>Year</a:t>
                      </a:r>
                      <a:endParaRPr lang="en-US" sz="3000" kern="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3000" b="1" kern="100">
                          <a:effectLst/>
                          <a:latin typeface="+mj-lt"/>
                          <a:ea typeface="Calibri" panose="020F0502020204030204" pitchFamily="34" charset="0"/>
                          <a:cs typeface="Times New Roman" panose="02020603050405020304" pitchFamily="18" charset="0"/>
                        </a:rPr>
                        <a:t>Key Insight</a:t>
                      </a:r>
                      <a:endParaRPr lang="en-US" sz="3000" kern="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3000" b="1" kern="100">
                          <a:effectLst/>
                          <a:latin typeface="+mj-lt"/>
                          <a:ea typeface="Calibri" panose="020F0502020204030204" pitchFamily="34" charset="0"/>
                          <a:cs typeface="Times New Roman" panose="02020603050405020304" pitchFamily="18" charset="0"/>
                        </a:rPr>
                        <a:t>Limitation</a:t>
                      </a:r>
                      <a:endParaRPr lang="en-US" sz="3000" kern="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3000" b="1" kern="100" dirty="0">
                          <a:effectLst/>
                          <a:latin typeface="+mj-lt"/>
                          <a:ea typeface="Calibri" panose="020F0502020204030204" pitchFamily="34" charset="0"/>
                          <a:cs typeface="Times New Roman" panose="02020603050405020304" pitchFamily="18" charset="0"/>
                        </a:rPr>
                        <a:t>Relevance</a:t>
                      </a:r>
                      <a:endParaRPr lang="en-US" sz="3000" kern="1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276092">
                <a:tc>
                  <a:txBody>
                    <a:bodyPr/>
                    <a:lstStyle/>
                    <a:p>
                      <a:pPr marL="0" marR="0">
                        <a:lnSpc>
                          <a:spcPct val="107000"/>
                        </a:lnSpc>
                        <a:spcAft>
                          <a:spcPts val="800"/>
                        </a:spcAft>
                      </a:pPr>
                      <a:r>
                        <a:rPr lang="en-US" sz="3000" b="1" kern="100" dirty="0">
                          <a:effectLst/>
                          <a:latin typeface="Calibri" panose="020F0502020204030204" pitchFamily="34" charset="0"/>
                          <a:ea typeface="Calibri" panose="020F0502020204030204" pitchFamily="34" charset="0"/>
                          <a:cs typeface="Times New Roman" panose="02020603050405020304" pitchFamily="18" charset="0"/>
                        </a:rPr>
                        <a:t>1</a:t>
                      </a:r>
                      <a:r>
                        <a:rPr lang="en-US" sz="3000" b="1"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3000" kern="100" dirty="0">
                        <a:solidFill>
                          <a:srgbClr val="0000FF"/>
                        </a:solidFill>
                        <a:effectLst/>
                        <a:highlight>
                          <a:srgbClr val="0000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3000" kern="100">
                          <a:effectLst/>
                          <a:latin typeface="+mn-lt"/>
                          <a:ea typeface="Calibri" panose="020F0502020204030204" pitchFamily="34" charset="0"/>
                          <a:cs typeface="Times New Roman" panose="02020603050405020304" pitchFamily="18" charset="0"/>
                        </a:rPr>
                        <a:t>CNN-LSTM Detection</a:t>
                      </a:r>
                    </a:p>
                  </a:txBody>
                  <a:tcPr marL="68580" marR="68580" marT="0" marB="0"/>
                </a:tc>
                <a:tc>
                  <a:txBody>
                    <a:bodyPr/>
                    <a:lstStyle/>
                    <a:p>
                      <a:pPr marL="0" marR="0">
                        <a:lnSpc>
                          <a:spcPct val="107000"/>
                        </a:lnSpc>
                        <a:spcAft>
                          <a:spcPts val="800"/>
                        </a:spcAft>
                      </a:pPr>
                      <a:r>
                        <a:rPr lang="en-US" sz="3000" kern="100">
                          <a:effectLst/>
                          <a:latin typeface="+mn-lt"/>
                          <a:ea typeface="Calibri" panose="020F0502020204030204" pitchFamily="34" charset="0"/>
                          <a:cs typeface="Times New Roman" panose="02020603050405020304" pitchFamily="18" charset="0"/>
                        </a:rPr>
                        <a:t>2023</a:t>
                      </a:r>
                    </a:p>
                  </a:txBody>
                  <a:tcPr marL="68580" marR="68580" marT="0" marB="0"/>
                </a:tc>
                <a:tc>
                  <a:txBody>
                    <a:bodyPr/>
                    <a:lstStyle/>
                    <a:p>
                      <a:pPr marL="0" marR="0">
                        <a:lnSpc>
                          <a:spcPct val="107000"/>
                        </a:lnSpc>
                        <a:spcAft>
                          <a:spcPts val="800"/>
                        </a:spcAft>
                      </a:pPr>
                      <a:r>
                        <a:rPr lang="en-US" sz="3000" kern="100">
                          <a:effectLst/>
                          <a:latin typeface="+mn-lt"/>
                          <a:ea typeface="Calibri" panose="020F0502020204030204" pitchFamily="34" charset="0"/>
                          <a:cs typeface="Times New Roman" panose="02020603050405020304" pitchFamily="18" charset="0"/>
                        </a:rPr>
                        <a:t>Accurate detection</a:t>
                      </a:r>
                    </a:p>
                  </a:txBody>
                  <a:tcPr marL="68580" marR="68580" marT="0" marB="0"/>
                </a:tc>
                <a:tc>
                  <a:txBody>
                    <a:bodyPr/>
                    <a:lstStyle/>
                    <a:p>
                      <a:pPr marL="0" marR="0">
                        <a:lnSpc>
                          <a:spcPct val="107000"/>
                        </a:lnSpc>
                        <a:spcAft>
                          <a:spcPts val="800"/>
                        </a:spcAft>
                      </a:pPr>
                      <a:r>
                        <a:rPr lang="en-US" sz="3000" kern="100">
                          <a:effectLst/>
                          <a:latin typeface="+mn-lt"/>
                          <a:ea typeface="Calibri" panose="020F0502020204030204" pitchFamily="34" charset="0"/>
                          <a:cs typeface="Times New Roman" panose="02020603050405020304" pitchFamily="18" charset="0"/>
                        </a:rPr>
                        <a:t>No real-time prediction</a:t>
                      </a:r>
                    </a:p>
                  </a:txBody>
                  <a:tcPr marL="68580" marR="68580" marT="0" marB="0"/>
                </a:tc>
                <a:tc>
                  <a:txBody>
                    <a:bodyPr/>
                    <a:lstStyle/>
                    <a:p>
                      <a:pPr marL="0" marR="0">
                        <a:lnSpc>
                          <a:spcPct val="107000"/>
                        </a:lnSpc>
                        <a:spcAft>
                          <a:spcPts val="800"/>
                        </a:spcAft>
                      </a:pPr>
                      <a:r>
                        <a:rPr lang="en-US" sz="3000" kern="100">
                          <a:effectLst/>
                          <a:latin typeface="+mn-lt"/>
                          <a:ea typeface="Calibri" panose="020F0502020204030204" pitchFamily="34" charset="0"/>
                          <a:cs typeface="Times New Roman" panose="02020603050405020304" pitchFamily="18" charset="0"/>
                        </a:rPr>
                        <a:t>Highlights real-time need</a:t>
                      </a:r>
                    </a:p>
                  </a:txBody>
                  <a:tcPr marL="68580" marR="68580" marT="0" marB="0"/>
                </a:tc>
                <a:extLst>
                  <a:ext uri="{0D108BD9-81ED-4DB2-BD59-A6C34878D82A}">
                    <a16:rowId xmlns:a16="http://schemas.microsoft.com/office/drawing/2014/main" val="10001"/>
                  </a:ext>
                </a:extLst>
              </a:tr>
              <a:tr h="1276092">
                <a:tc>
                  <a:txBody>
                    <a:bodyPr/>
                    <a:lstStyle/>
                    <a:p>
                      <a:pPr marL="0" marR="0">
                        <a:lnSpc>
                          <a:spcPct val="107000"/>
                        </a:lnSpc>
                        <a:spcAft>
                          <a:spcPts val="800"/>
                        </a:spcAft>
                      </a:pPr>
                      <a:r>
                        <a:rPr lang="en-US" sz="3000" b="1" kern="100" dirty="0">
                          <a:effectLst/>
                          <a:latin typeface="Calibri" panose="020F0502020204030204" pitchFamily="34" charset="0"/>
                          <a:ea typeface="Calibri" panose="020F0502020204030204" pitchFamily="34" charset="0"/>
                          <a:cs typeface="Times New Roman" panose="02020603050405020304" pitchFamily="18" charset="0"/>
                        </a:rPr>
                        <a:t>2</a:t>
                      </a:r>
                      <a:r>
                        <a:rPr lang="en-US" sz="3000" b="1"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[2]</a:t>
                      </a:r>
                      <a:endParaRPr lang="en-US" sz="3000"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3000" kern="100">
                          <a:effectLst/>
                          <a:latin typeface="+mn-lt"/>
                          <a:ea typeface="Calibri" panose="020F0502020204030204" pitchFamily="34" charset="0"/>
                          <a:cs typeface="Times New Roman" panose="02020603050405020304" pitchFamily="18" charset="0"/>
                        </a:rPr>
                        <a:t>LSTM Prediction</a:t>
                      </a:r>
                    </a:p>
                  </a:txBody>
                  <a:tcPr marL="68580" marR="68580" marT="0" marB="0"/>
                </a:tc>
                <a:tc>
                  <a:txBody>
                    <a:bodyPr/>
                    <a:lstStyle/>
                    <a:p>
                      <a:pPr marL="0" marR="0">
                        <a:lnSpc>
                          <a:spcPct val="107000"/>
                        </a:lnSpc>
                        <a:spcAft>
                          <a:spcPts val="800"/>
                        </a:spcAft>
                      </a:pPr>
                      <a:r>
                        <a:rPr lang="en-US" sz="3000" kern="100">
                          <a:effectLst/>
                          <a:latin typeface="+mn-lt"/>
                          <a:ea typeface="Calibri" panose="020F0502020204030204" pitchFamily="34" charset="0"/>
                          <a:cs typeface="Times New Roman" panose="02020603050405020304" pitchFamily="18" charset="0"/>
                        </a:rPr>
                        <a:t>2023</a:t>
                      </a:r>
                    </a:p>
                  </a:txBody>
                  <a:tcPr marL="68580" marR="68580" marT="0" marB="0"/>
                </a:tc>
                <a:tc>
                  <a:txBody>
                    <a:bodyPr/>
                    <a:lstStyle/>
                    <a:p>
                      <a:pPr marL="0" marR="0">
                        <a:lnSpc>
                          <a:spcPct val="107000"/>
                        </a:lnSpc>
                        <a:spcAft>
                          <a:spcPts val="800"/>
                        </a:spcAft>
                      </a:pPr>
                      <a:r>
                        <a:rPr lang="en-US" sz="3000" kern="100">
                          <a:effectLst/>
                          <a:latin typeface="+mn-lt"/>
                          <a:ea typeface="Calibri" panose="020F0502020204030204" pitchFamily="34" charset="0"/>
                          <a:cs typeface="Times New Roman" panose="02020603050405020304" pitchFamily="18" charset="0"/>
                        </a:rPr>
                        <a:t>Real-time prediction</a:t>
                      </a:r>
                    </a:p>
                  </a:txBody>
                  <a:tcPr marL="68580" marR="68580" marT="0" marB="0"/>
                </a:tc>
                <a:tc>
                  <a:txBody>
                    <a:bodyPr/>
                    <a:lstStyle/>
                    <a:p>
                      <a:pPr marL="0" marR="0">
                        <a:lnSpc>
                          <a:spcPct val="107000"/>
                        </a:lnSpc>
                        <a:spcAft>
                          <a:spcPts val="800"/>
                        </a:spcAft>
                      </a:pPr>
                      <a:r>
                        <a:rPr lang="en-US" sz="3000" kern="100">
                          <a:effectLst/>
                          <a:latin typeface="+mn-lt"/>
                          <a:ea typeface="Calibri" panose="020F0502020204030204" pitchFamily="34" charset="0"/>
                          <a:cs typeface="Times New Roman" panose="02020603050405020304" pitchFamily="18" charset="0"/>
                        </a:rPr>
                        <a:t>Limited to LSTM</a:t>
                      </a:r>
                    </a:p>
                  </a:txBody>
                  <a:tcPr marL="68580" marR="68580" marT="0" marB="0"/>
                </a:tc>
                <a:tc>
                  <a:txBody>
                    <a:bodyPr/>
                    <a:lstStyle/>
                    <a:p>
                      <a:pPr marL="0" marR="0">
                        <a:lnSpc>
                          <a:spcPct val="107000"/>
                        </a:lnSpc>
                        <a:spcAft>
                          <a:spcPts val="800"/>
                        </a:spcAft>
                      </a:pPr>
                      <a:r>
                        <a:rPr lang="en-US" sz="3000" kern="100">
                          <a:effectLst/>
                          <a:latin typeface="+mn-lt"/>
                          <a:ea typeface="Calibri" panose="020F0502020204030204" pitchFamily="34" charset="0"/>
                          <a:cs typeface="Times New Roman" panose="02020603050405020304" pitchFamily="18" charset="0"/>
                        </a:rPr>
                        <a:t>Motivates integration</a:t>
                      </a:r>
                    </a:p>
                  </a:txBody>
                  <a:tcPr marL="68580" marR="68580" marT="0" marB="0"/>
                </a:tc>
                <a:extLst>
                  <a:ext uri="{0D108BD9-81ED-4DB2-BD59-A6C34878D82A}">
                    <a16:rowId xmlns:a16="http://schemas.microsoft.com/office/drawing/2014/main" val="10002"/>
                  </a:ext>
                </a:extLst>
              </a:tr>
              <a:tr h="1276092">
                <a:tc>
                  <a:txBody>
                    <a:bodyPr/>
                    <a:lstStyle/>
                    <a:p>
                      <a:pPr marL="0" marR="0">
                        <a:lnSpc>
                          <a:spcPct val="107000"/>
                        </a:lnSpc>
                        <a:spcAft>
                          <a:spcPts val="800"/>
                        </a:spcAft>
                      </a:pPr>
                      <a:r>
                        <a:rPr lang="en-US" sz="3000" b="1" kern="100" dirty="0">
                          <a:effectLst/>
                          <a:latin typeface="Calibri" panose="020F0502020204030204" pitchFamily="34" charset="0"/>
                          <a:ea typeface="Calibri" panose="020F0502020204030204" pitchFamily="34" charset="0"/>
                          <a:cs typeface="Times New Roman" panose="02020603050405020304" pitchFamily="18" charset="0"/>
                        </a:rPr>
                        <a:t>3</a:t>
                      </a:r>
                      <a:r>
                        <a:rPr lang="en-US" sz="3000" b="1"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[3]</a:t>
                      </a:r>
                      <a:endParaRPr lang="en-US" sz="3000"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3000" kern="100" dirty="0">
                          <a:effectLst/>
                          <a:latin typeface="+mn-lt"/>
                          <a:ea typeface="Calibri" panose="020F0502020204030204" pitchFamily="34" charset="0"/>
                          <a:cs typeface="Times New Roman" panose="02020603050405020304" pitchFamily="18" charset="0"/>
                        </a:rPr>
                        <a:t>Multi-Channel Detection</a:t>
                      </a:r>
                    </a:p>
                  </a:txBody>
                  <a:tcPr marL="68580" marR="68580" marT="0" marB="0"/>
                </a:tc>
                <a:tc>
                  <a:txBody>
                    <a:bodyPr/>
                    <a:lstStyle/>
                    <a:p>
                      <a:pPr marL="0" marR="0">
                        <a:lnSpc>
                          <a:spcPct val="107000"/>
                        </a:lnSpc>
                        <a:spcAft>
                          <a:spcPts val="800"/>
                        </a:spcAft>
                      </a:pPr>
                      <a:r>
                        <a:rPr lang="en-US" sz="3000" kern="100" dirty="0">
                          <a:effectLst/>
                          <a:latin typeface="+mn-lt"/>
                          <a:ea typeface="Calibri" panose="020F0502020204030204" pitchFamily="34" charset="0"/>
                          <a:cs typeface="Times New Roman" panose="02020603050405020304" pitchFamily="18" charset="0"/>
                        </a:rPr>
                        <a:t>2021</a:t>
                      </a:r>
                    </a:p>
                  </a:txBody>
                  <a:tcPr marL="68580" marR="68580" marT="0" marB="0"/>
                </a:tc>
                <a:tc>
                  <a:txBody>
                    <a:bodyPr/>
                    <a:lstStyle/>
                    <a:p>
                      <a:pPr marL="0" marR="0">
                        <a:lnSpc>
                          <a:spcPct val="107000"/>
                        </a:lnSpc>
                        <a:spcAft>
                          <a:spcPts val="800"/>
                        </a:spcAft>
                      </a:pPr>
                      <a:r>
                        <a:rPr lang="en-US" sz="3000" kern="100">
                          <a:effectLst/>
                          <a:latin typeface="+mn-lt"/>
                          <a:ea typeface="Calibri" panose="020F0502020204030204" pitchFamily="34" charset="0"/>
                          <a:cs typeface="Times New Roman" panose="02020603050405020304" pitchFamily="18" charset="0"/>
                        </a:rPr>
                        <a:t>DL on EEG data</a:t>
                      </a:r>
                    </a:p>
                  </a:txBody>
                  <a:tcPr marL="68580" marR="68580" marT="0" marB="0"/>
                </a:tc>
                <a:tc>
                  <a:txBody>
                    <a:bodyPr/>
                    <a:lstStyle/>
                    <a:p>
                      <a:pPr marL="0" marR="0">
                        <a:lnSpc>
                          <a:spcPct val="107000"/>
                        </a:lnSpc>
                        <a:spcAft>
                          <a:spcPts val="800"/>
                        </a:spcAft>
                      </a:pPr>
                      <a:r>
                        <a:rPr lang="en-US" sz="3000" kern="100">
                          <a:effectLst/>
                          <a:latin typeface="+mn-lt"/>
                          <a:ea typeface="Calibri" panose="020F0502020204030204" pitchFamily="34" charset="0"/>
                          <a:cs typeface="Times New Roman" panose="02020603050405020304" pitchFamily="18" charset="0"/>
                        </a:rPr>
                        <a:t>No real-time collection</a:t>
                      </a:r>
                    </a:p>
                  </a:txBody>
                  <a:tcPr marL="68580" marR="68580" marT="0" marB="0"/>
                </a:tc>
                <a:tc>
                  <a:txBody>
                    <a:bodyPr/>
                    <a:lstStyle/>
                    <a:p>
                      <a:pPr marL="0" marR="0">
                        <a:lnSpc>
                          <a:spcPct val="107000"/>
                        </a:lnSpc>
                        <a:spcAft>
                          <a:spcPts val="800"/>
                        </a:spcAft>
                      </a:pPr>
                      <a:r>
                        <a:rPr lang="en-US" sz="3000" kern="100">
                          <a:effectLst/>
                          <a:latin typeface="+mn-lt"/>
                          <a:ea typeface="Calibri" panose="020F0502020204030204" pitchFamily="34" charset="0"/>
                          <a:cs typeface="Times New Roman" panose="02020603050405020304" pitchFamily="18" charset="0"/>
                        </a:rPr>
                        <a:t>Supports local real-time data</a:t>
                      </a:r>
                    </a:p>
                  </a:txBody>
                  <a:tcPr marL="68580" marR="68580" marT="0" marB="0"/>
                </a:tc>
                <a:extLst>
                  <a:ext uri="{0D108BD9-81ED-4DB2-BD59-A6C34878D82A}">
                    <a16:rowId xmlns:a16="http://schemas.microsoft.com/office/drawing/2014/main" val="10003"/>
                  </a:ext>
                </a:extLst>
              </a:tr>
              <a:tr h="1595550">
                <a:tc>
                  <a:txBody>
                    <a:bodyPr/>
                    <a:lstStyle/>
                    <a:p>
                      <a:pPr marL="0" marR="0">
                        <a:lnSpc>
                          <a:spcPct val="107000"/>
                        </a:lnSpc>
                        <a:spcAft>
                          <a:spcPts val="800"/>
                        </a:spcAft>
                      </a:pPr>
                      <a:r>
                        <a:rPr lang="en-US" sz="3000" b="1" kern="100" dirty="0">
                          <a:effectLst/>
                          <a:latin typeface="Calibri" panose="020F0502020204030204" pitchFamily="34" charset="0"/>
                          <a:ea typeface="Calibri" panose="020F0502020204030204" pitchFamily="34" charset="0"/>
                          <a:cs typeface="Times New Roman" panose="02020603050405020304" pitchFamily="18" charset="0"/>
                        </a:rPr>
                        <a:t>4</a:t>
                      </a:r>
                      <a:r>
                        <a:rPr lang="en-US" sz="3000" b="1"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[4]</a:t>
                      </a:r>
                      <a:endParaRPr lang="en-US" sz="3000"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3000" kern="100">
                          <a:effectLst/>
                          <a:latin typeface="+mn-lt"/>
                          <a:ea typeface="Calibri" panose="020F0502020204030204" pitchFamily="34" charset="0"/>
                          <a:cs typeface="Times New Roman" panose="02020603050405020304" pitchFamily="18" charset="0"/>
                        </a:rPr>
                        <a:t>ML for Real-Time</a:t>
                      </a:r>
                    </a:p>
                  </a:txBody>
                  <a:tcPr marL="68580" marR="68580" marT="0" marB="0"/>
                </a:tc>
                <a:tc>
                  <a:txBody>
                    <a:bodyPr/>
                    <a:lstStyle/>
                    <a:p>
                      <a:pPr marL="0" marR="0">
                        <a:lnSpc>
                          <a:spcPct val="107000"/>
                        </a:lnSpc>
                        <a:spcAft>
                          <a:spcPts val="800"/>
                        </a:spcAft>
                      </a:pPr>
                      <a:r>
                        <a:rPr lang="en-US" sz="3000" kern="100">
                          <a:effectLst/>
                          <a:latin typeface="+mn-lt"/>
                          <a:ea typeface="Calibri" panose="020F0502020204030204" pitchFamily="34" charset="0"/>
                          <a:cs typeface="Times New Roman" panose="02020603050405020304" pitchFamily="18" charset="0"/>
                        </a:rPr>
                        <a:t>2023</a:t>
                      </a:r>
                    </a:p>
                  </a:txBody>
                  <a:tcPr marL="68580" marR="68580" marT="0" marB="0"/>
                </a:tc>
                <a:tc>
                  <a:txBody>
                    <a:bodyPr/>
                    <a:lstStyle/>
                    <a:p>
                      <a:pPr marL="0" marR="0">
                        <a:lnSpc>
                          <a:spcPct val="107000"/>
                        </a:lnSpc>
                        <a:spcAft>
                          <a:spcPts val="800"/>
                        </a:spcAft>
                      </a:pPr>
                      <a:r>
                        <a:rPr lang="en-US" sz="3000" kern="100" dirty="0">
                          <a:effectLst/>
                          <a:latin typeface="+mn-lt"/>
                          <a:ea typeface="Calibri" panose="020F0502020204030204" pitchFamily="34" charset="0"/>
                          <a:cs typeface="Times New Roman" panose="02020603050405020304" pitchFamily="18" charset="0"/>
                        </a:rPr>
                        <a:t>Explores ML techniques</a:t>
                      </a:r>
                    </a:p>
                  </a:txBody>
                  <a:tcPr marL="68580" marR="68580" marT="0" marB="0"/>
                </a:tc>
                <a:tc>
                  <a:txBody>
                    <a:bodyPr/>
                    <a:lstStyle/>
                    <a:p>
                      <a:pPr marL="0" marR="0">
                        <a:lnSpc>
                          <a:spcPct val="107000"/>
                        </a:lnSpc>
                        <a:spcAft>
                          <a:spcPts val="800"/>
                        </a:spcAft>
                      </a:pPr>
                      <a:r>
                        <a:rPr lang="en-US" sz="3000" kern="100">
                          <a:effectLst/>
                          <a:latin typeface="+mn-lt"/>
                          <a:ea typeface="Calibri" panose="020F0502020204030204" pitchFamily="34" charset="0"/>
                          <a:cs typeface="Times New Roman" panose="02020603050405020304" pitchFamily="18" charset="0"/>
                        </a:rPr>
                        <a:t>Lacks implementation</a:t>
                      </a:r>
                    </a:p>
                  </a:txBody>
                  <a:tcPr marL="68580" marR="68580" marT="0" marB="0"/>
                </a:tc>
                <a:tc>
                  <a:txBody>
                    <a:bodyPr/>
                    <a:lstStyle/>
                    <a:p>
                      <a:pPr marL="0" marR="0">
                        <a:lnSpc>
                          <a:spcPct val="107000"/>
                        </a:lnSpc>
                        <a:spcAft>
                          <a:spcPts val="800"/>
                        </a:spcAft>
                      </a:pPr>
                      <a:r>
                        <a:rPr lang="en-US" sz="3000" kern="100" dirty="0">
                          <a:effectLst/>
                          <a:latin typeface="+mn-lt"/>
                          <a:ea typeface="Calibri" panose="020F0502020204030204" pitchFamily="34" charset="0"/>
                          <a:cs typeface="Times New Roman" panose="02020603050405020304" pitchFamily="18" charset="0"/>
                        </a:rPr>
                        <a:t>Promotes localized models</a:t>
                      </a:r>
                    </a:p>
                  </a:txBody>
                  <a:tcPr marL="68580" marR="68580" marT="0" marB="0"/>
                </a:tc>
                <a:extLst>
                  <a:ext uri="{0D108BD9-81ED-4DB2-BD59-A6C34878D82A}">
                    <a16:rowId xmlns:a16="http://schemas.microsoft.com/office/drawing/2014/main" val="10004"/>
                  </a:ext>
                </a:extLst>
              </a:tr>
              <a:tr h="1595550">
                <a:tc>
                  <a:txBody>
                    <a:bodyPr/>
                    <a:lstStyle/>
                    <a:p>
                      <a:pPr marL="0" marR="0">
                        <a:lnSpc>
                          <a:spcPct val="107000"/>
                        </a:lnSpc>
                        <a:spcAft>
                          <a:spcPts val="800"/>
                        </a:spcAft>
                      </a:pPr>
                      <a:r>
                        <a:rPr lang="en-US" sz="3000" b="1" kern="100" dirty="0">
                          <a:effectLst/>
                          <a:latin typeface="Calibri" panose="020F0502020204030204" pitchFamily="34" charset="0"/>
                          <a:ea typeface="Calibri" panose="020F0502020204030204" pitchFamily="34" charset="0"/>
                          <a:cs typeface="Times New Roman" panose="02020603050405020304" pitchFamily="18" charset="0"/>
                        </a:rPr>
                        <a:t>5</a:t>
                      </a:r>
                      <a:r>
                        <a:rPr lang="en-US" sz="3000" b="1"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[5]</a:t>
                      </a:r>
                      <a:endParaRPr lang="en-US" sz="3000"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3000" kern="100" dirty="0">
                          <a:effectLst/>
                          <a:latin typeface="+mn-lt"/>
                          <a:ea typeface="Calibri" panose="020F0502020204030204" pitchFamily="34" charset="0"/>
                          <a:cs typeface="Times New Roman" panose="02020603050405020304" pitchFamily="18" charset="0"/>
                        </a:rPr>
                        <a:t>Early Prediction</a:t>
                      </a:r>
                    </a:p>
                  </a:txBody>
                  <a:tcPr marL="68580" marR="68580" marT="0" marB="0"/>
                </a:tc>
                <a:tc>
                  <a:txBody>
                    <a:bodyPr/>
                    <a:lstStyle/>
                    <a:p>
                      <a:pPr marL="0" marR="0">
                        <a:lnSpc>
                          <a:spcPct val="107000"/>
                        </a:lnSpc>
                        <a:spcAft>
                          <a:spcPts val="800"/>
                        </a:spcAft>
                      </a:pPr>
                      <a:r>
                        <a:rPr lang="en-US" sz="3000" kern="100">
                          <a:effectLst/>
                          <a:latin typeface="+mn-lt"/>
                          <a:ea typeface="Calibri" panose="020F0502020204030204" pitchFamily="34" charset="0"/>
                          <a:cs typeface="Times New Roman" panose="02020603050405020304" pitchFamily="18" charset="0"/>
                        </a:rPr>
                        <a:t>2023</a:t>
                      </a:r>
                    </a:p>
                  </a:txBody>
                  <a:tcPr marL="68580" marR="68580" marT="0" marB="0"/>
                </a:tc>
                <a:tc>
                  <a:txBody>
                    <a:bodyPr/>
                    <a:lstStyle/>
                    <a:p>
                      <a:pPr marL="0" marR="0">
                        <a:lnSpc>
                          <a:spcPct val="107000"/>
                        </a:lnSpc>
                        <a:spcAft>
                          <a:spcPts val="800"/>
                        </a:spcAft>
                      </a:pPr>
                      <a:r>
                        <a:rPr lang="en-US" sz="3000" kern="100">
                          <a:effectLst/>
                          <a:latin typeface="+mn-lt"/>
                          <a:ea typeface="Calibri" panose="020F0502020204030204" pitchFamily="34" charset="0"/>
                          <a:cs typeface="Times New Roman" panose="02020603050405020304" pitchFamily="18" charset="0"/>
                        </a:rPr>
                        <a:t>Focuses on early prediction</a:t>
                      </a:r>
                    </a:p>
                  </a:txBody>
                  <a:tcPr marL="68580" marR="68580" marT="0" marB="0"/>
                </a:tc>
                <a:tc>
                  <a:txBody>
                    <a:bodyPr/>
                    <a:lstStyle/>
                    <a:p>
                      <a:pPr marL="0" marR="0">
                        <a:lnSpc>
                          <a:spcPct val="107000"/>
                        </a:lnSpc>
                        <a:spcAft>
                          <a:spcPts val="800"/>
                        </a:spcAft>
                      </a:pPr>
                      <a:r>
                        <a:rPr lang="en-US" sz="3000" kern="100">
                          <a:effectLst/>
                          <a:latin typeface="+mn-lt"/>
                          <a:ea typeface="Calibri" panose="020F0502020204030204" pitchFamily="34" charset="0"/>
                          <a:cs typeface="Times New Roman" panose="02020603050405020304" pitchFamily="18" charset="0"/>
                        </a:rPr>
                        <a:t>No integrated detection</a:t>
                      </a:r>
                    </a:p>
                  </a:txBody>
                  <a:tcPr marL="68580" marR="68580" marT="0" marB="0"/>
                </a:tc>
                <a:tc>
                  <a:txBody>
                    <a:bodyPr/>
                    <a:lstStyle/>
                    <a:p>
                      <a:pPr marL="0" marR="0">
                        <a:lnSpc>
                          <a:spcPct val="107000"/>
                        </a:lnSpc>
                        <a:spcAft>
                          <a:spcPts val="800"/>
                        </a:spcAft>
                      </a:pPr>
                      <a:r>
                        <a:rPr lang="en-US" sz="3000" kern="100" dirty="0">
                          <a:effectLst/>
                          <a:latin typeface="+mn-lt"/>
                          <a:ea typeface="Calibri" panose="020F0502020204030204" pitchFamily="34" charset="0"/>
                          <a:cs typeface="Times New Roman" panose="02020603050405020304" pitchFamily="18" charset="0"/>
                        </a:rPr>
                        <a:t>Aligns with dual functionality</a:t>
                      </a:r>
                    </a:p>
                  </a:txBody>
                  <a:tcPr marL="68580" marR="68580" marT="0" marB="0"/>
                </a:tc>
                <a:extLst>
                  <a:ext uri="{0D108BD9-81ED-4DB2-BD59-A6C34878D82A}">
                    <a16:rowId xmlns:a16="http://schemas.microsoft.com/office/drawing/2014/main" val="10005"/>
                  </a:ext>
                </a:extLst>
              </a:tr>
            </a:tbl>
          </a:graphicData>
        </a:graphic>
      </p:graphicFrame>
      <p:grpSp>
        <p:nvGrpSpPr>
          <p:cNvPr id="3116" name="Group 24"/>
          <p:cNvGrpSpPr/>
          <p:nvPr/>
        </p:nvGrpSpPr>
        <p:grpSpPr>
          <a:xfrm>
            <a:off x="15011090" y="18893196"/>
            <a:ext cx="14213341" cy="6757704"/>
            <a:chOff x="7775569" y="11557542"/>
            <a:chExt cx="22049668" cy="9997527"/>
          </a:xfrm>
        </p:grpSpPr>
        <p:sp>
          <p:nvSpPr>
            <p:cNvPr id="3119" name="Rectangle 13"/>
            <p:cNvSpPr/>
            <p:nvPr/>
          </p:nvSpPr>
          <p:spPr>
            <a:xfrm>
              <a:off x="8370981" y="12117613"/>
              <a:ext cx="21454256" cy="9437456"/>
            </a:xfrm>
            <a:prstGeom prst="rect">
              <a:avLst/>
            </a:prstGeom>
            <a:solidFill>
              <a:srgbClr val="CCFFFF"/>
            </a:solidFill>
            <a:ln w="9525">
              <a:noFill/>
            </a:ln>
          </p:spPr>
          <p:txBody>
            <a:bodyPr wrap="none" lIns="90000" tIns="46800" rIns="90000" bIns="46800"/>
            <a:lstStyle>
              <a:lvl1pPr marL="342900" indent="-342900" algn="l" defTabSz="457200" rtl="0" eaLnBrk="0" fontAlgn="base" hangingPunct="0">
                <a:spcBef>
                  <a:spcPts val="3450"/>
                </a:spcBef>
                <a:spcAft>
                  <a:spcPct val="0"/>
                </a:spcAft>
                <a:buClr>
                  <a:srgbClr val="000000"/>
                </a:buClr>
                <a:buSzPct val="100000"/>
                <a:buFont typeface="Times New Roman" panose="02020603050405020304" pitchFamily="18" charset="0"/>
                <a:defRPr sz="13800">
                  <a:solidFill>
                    <a:srgbClr val="000000"/>
                  </a:solidFill>
                  <a:latin typeface="+mn-lt"/>
                  <a:ea typeface="+mn-ea"/>
                  <a:cs typeface="+mn-cs"/>
                </a:defRPr>
              </a:lvl1pPr>
              <a:lvl2pPr marL="742950" indent="-285750" algn="l" defTabSz="457200" rtl="0" eaLnBrk="0" fontAlgn="base" hangingPunct="0">
                <a:spcBef>
                  <a:spcPts val="3000"/>
                </a:spcBef>
                <a:spcAft>
                  <a:spcPct val="0"/>
                </a:spcAft>
                <a:buClr>
                  <a:srgbClr val="000000"/>
                </a:buClr>
                <a:buSzPct val="100000"/>
                <a:buFont typeface="Times New Roman" panose="02020603050405020304" pitchFamily="18" charset="0"/>
                <a:defRPr sz="12000">
                  <a:solidFill>
                    <a:srgbClr val="000000"/>
                  </a:solidFill>
                  <a:latin typeface="+mn-lt"/>
                </a:defRPr>
              </a:lvl2pPr>
              <a:lvl3pPr marL="1143000" indent="-228600" algn="l" defTabSz="457200" rtl="0" eaLnBrk="0" fontAlgn="base" hangingPunct="0">
                <a:spcBef>
                  <a:spcPts val="2575"/>
                </a:spcBef>
                <a:spcAft>
                  <a:spcPct val="0"/>
                </a:spcAft>
                <a:buClr>
                  <a:srgbClr val="000000"/>
                </a:buClr>
                <a:buSzPct val="100000"/>
                <a:buFont typeface="Times New Roman" panose="02020603050405020304" pitchFamily="18" charset="0"/>
                <a:defRPr sz="10300">
                  <a:solidFill>
                    <a:srgbClr val="000000"/>
                  </a:solidFill>
                  <a:latin typeface="+mn-lt"/>
                </a:defRPr>
              </a:lvl3pPr>
              <a:lvl4pPr marL="1600200" indent="-228600" algn="l" defTabSz="457200" rtl="0" eaLnBrk="0" fontAlgn="base" hangingPunct="0">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4pPr>
              <a:lvl5pPr marL="2057400" indent="-228600" algn="l" defTabSz="457200" rtl="0" eaLnBrk="0" fontAlgn="base" hangingPunct="0">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5pPr>
            </a:lstStyle>
            <a:p>
              <a:pPr marL="0" lvl="0" indent="0" algn="ctr" defTabSz="457200" eaLnBrk="1" hangingPunct="1">
                <a:spcBef>
                  <a:spcPct val="0"/>
                </a:spcBef>
                <a:buNone/>
                <a:tabLst>
                  <a:tab pos="0" algn="l"/>
                  <a:tab pos="457200" algn="l"/>
                  <a:tab pos="914400" algn="l"/>
                  <a:tab pos="1828800" algn="l"/>
                  <a:tab pos="2743200" algn="l"/>
                  <a:tab pos="3657600" algn="l"/>
                  <a:tab pos="4572000" algn="l"/>
                  <a:tab pos="5486400" algn="l"/>
                  <a:tab pos="6400800" algn="l"/>
                  <a:tab pos="7315200" algn="l"/>
                  <a:tab pos="8229600" algn="l"/>
                  <a:tab pos="9144000" algn="l"/>
                  <a:tab pos="10058400" algn="l"/>
                  <a:tab pos="10133330" algn="l"/>
                  <a:tab pos="10857230" algn="l"/>
                  <a:tab pos="11581130" algn="l"/>
                  <a:tab pos="12305030" algn="l"/>
                  <a:tab pos="13030200" algn="l"/>
                </a:tabLst>
              </a:pPr>
              <a:r>
                <a:rPr lang="en-US" altLang="en-US" sz="3200" b="1" dirty="0"/>
                <a:t>System Architecture/ Approach/ System Design</a:t>
              </a:r>
            </a:p>
            <a:p>
              <a:pPr marL="0" lvl="0" indent="0" defTabSz="457200" eaLnBrk="1" hangingPunct="1">
                <a:spcBef>
                  <a:spcPct val="0"/>
                </a:spcBef>
                <a:buNone/>
                <a:tabLst>
                  <a:tab pos="0" algn="l"/>
                  <a:tab pos="457200" algn="l"/>
                  <a:tab pos="914400" algn="l"/>
                  <a:tab pos="1828800" algn="l"/>
                  <a:tab pos="2743200" algn="l"/>
                  <a:tab pos="3657600" algn="l"/>
                  <a:tab pos="4572000" algn="l"/>
                  <a:tab pos="5486400" algn="l"/>
                  <a:tab pos="6400800" algn="l"/>
                  <a:tab pos="7315200" algn="l"/>
                  <a:tab pos="8229600" algn="l"/>
                  <a:tab pos="9144000" algn="l"/>
                  <a:tab pos="10058400" algn="l"/>
                  <a:tab pos="10133330" algn="l"/>
                  <a:tab pos="10857230" algn="l"/>
                  <a:tab pos="11581130" algn="l"/>
                  <a:tab pos="12305030" algn="l"/>
                  <a:tab pos="13030200" algn="l"/>
                </a:tabLst>
              </a:pPr>
              <a:endParaRPr lang="en-US" altLang="en-US" sz="3200" dirty="0"/>
            </a:p>
            <a:p>
              <a:pPr marL="0" lvl="0" indent="0" defTabSz="457200" eaLnBrk="1" hangingPunct="1">
                <a:spcBef>
                  <a:spcPct val="0"/>
                </a:spcBef>
                <a:buNone/>
                <a:tabLst>
                  <a:tab pos="0" algn="l"/>
                  <a:tab pos="457200" algn="l"/>
                  <a:tab pos="914400" algn="l"/>
                  <a:tab pos="1828800" algn="l"/>
                  <a:tab pos="2743200" algn="l"/>
                  <a:tab pos="3657600" algn="l"/>
                  <a:tab pos="4572000" algn="l"/>
                  <a:tab pos="5486400" algn="l"/>
                  <a:tab pos="6400800" algn="l"/>
                  <a:tab pos="7315200" algn="l"/>
                  <a:tab pos="8229600" algn="l"/>
                  <a:tab pos="9144000" algn="l"/>
                  <a:tab pos="10058400" algn="l"/>
                  <a:tab pos="10133330" algn="l"/>
                  <a:tab pos="10857230" algn="l"/>
                  <a:tab pos="11581130" algn="l"/>
                  <a:tab pos="12305030" algn="l"/>
                  <a:tab pos="13030200" algn="l"/>
                </a:tabLst>
              </a:pPr>
              <a:endParaRPr lang="en-US" altLang="en-US" sz="3200" dirty="0"/>
            </a:p>
          </p:txBody>
        </p:sp>
        <p:sp>
          <p:nvSpPr>
            <p:cNvPr id="3118" name="Oval 15"/>
            <p:cNvSpPr/>
            <p:nvPr/>
          </p:nvSpPr>
          <p:spPr>
            <a:xfrm>
              <a:off x="7775569" y="11557542"/>
              <a:ext cx="1190826" cy="1266310"/>
            </a:xfrm>
            <a:prstGeom prst="ellipse">
              <a:avLst/>
            </a:prstGeom>
            <a:solidFill>
              <a:srgbClr val="CCFFFF"/>
            </a:solidFill>
            <a:ln w="9525">
              <a:noFill/>
            </a:ln>
          </p:spPr>
          <p:txBody>
            <a:bodyPr wrap="none" lIns="90000" tIns="46800" rIns="90000" bIns="46800" anchor="ctr" anchorCtr="0"/>
            <a:lstStyle>
              <a:lvl1pPr marL="342900" indent="-342900" algn="l" defTabSz="457200" rtl="0" eaLnBrk="0" fontAlgn="base" hangingPunct="0">
                <a:spcBef>
                  <a:spcPts val="3450"/>
                </a:spcBef>
                <a:spcAft>
                  <a:spcPct val="0"/>
                </a:spcAft>
                <a:buClr>
                  <a:srgbClr val="000000"/>
                </a:buClr>
                <a:buSzPct val="100000"/>
                <a:buFont typeface="Times New Roman" panose="02020603050405020304" pitchFamily="18" charset="0"/>
                <a:defRPr sz="13800">
                  <a:solidFill>
                    <a:srgbClr val="000000"/>
                  </a:solidFill>
                  <a:latin typeface="+mn-lt"/>
                  <a:ea typeface="+mn-ea"/>
                  <a:cs typeface="+mn-cs"/>
                </a:defRPr>
              </a:lvl1pPr>
              <a:lvl2pPr marL="742950" indent="-285750" algn="l" defTabSz="457200" rtl="0" eaLnBrk="0" fontAlgn="base" hangingPunct="0">
                <a:spcBef>
                  <a:spcPts val="3000"/>
                </a:spcBef>
                <a:spcAft>
                  <a:spcPct val="0"/>
                </a:spcAft>
                <a:buClr>
                  <a:srgbClr val="000000"/>
                </a:buClr>
                <a:buSzPct val="100000"/>
                <a:buFont typeface="Times New Roman" panose="02020603050405020304" pitchFamily="18" charset="0"/>
                <a:defRPr sz="12000">
                  <a:solidFill>
                    <a:srgbClr val="000000"/>
                  </a:solidFill>
                  <a:latin typeface="+mn-lt"/>
                </a:defRPr>
              </a:lvl2pPr>
              <a:lvl3pPr marL="1143000" indent="-228600" algn="l" defTabSz="457200" rtl="0" eaLnBrk="0" fontAlgn="base" hangingPunct="0">
                <a:spcBef>
                  <a:spcPts val="2575"/>
                </a:spcBef>
                <a:spcAft>
                  <a:spcPct val="0"/>
                </a:spcAft>
                <a:buClr>
                  <a:srgbClr val="000000"/>
                </a:buClr>
                <a:buSzPct val="100000"/>
                <a:buFont typeface="Times New Roman" panose="02020603050405020304" pitchFamily="18" charset="0"/>
                <a:defRPr sz="10300">
                  <a:solidFill>
                    <a:srgbClr val="000000"/>
                  </a:solidFill>
                  <a:latin typeface="+mn-lt"/>
                </a:defRPr>
              </a:lvl3pPr>
              <a:lvl4pPr marL="1600200" indent="-228600" algn="l" defTabSz="457200" rtl="0" eaLnBrk="0" fontAlgn="base" hangingPunct="0">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4pPr>
              <a:lvl5pPr marL="2057400" indent="-228600" algn="l" defTabSz="457200" rtl="0" eaLnBrk="0" fontAlgn="base" hangingPunct="0">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5pPr>
            </a:lstStyle>
            <a:p>
              <a:pPr marL="0" lvl="0" indent="0" algn="ctr" defTabSz="457200" eaLnBrk="1" hangingPunct="1">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000" b="1" dirty="0"/>
                <a:t>4</a:t>
              </a:r>
            </a:p>
          </p:txBody>
        </p:sp>
      </p:grpSp>
      <p:sp>
        <p:nvSpPr>
          <p:cNvPr id="7" name="Rectangle 1">
            <a:extLst>
              <a:ext uri="{FF2B5EF4-FFF2-40B4-BE49-F238E27FC236}">
                <a16:creationId xmlns:a16="http://schemas.microsoft.com/office/drawing/2014/main" id="{B2182DE5-03C4-BF99-9101-8EFF3054B83A}"/>
              </a:ext>
            </a:extLst>
          </p:cNvPr>
          <p:cNvSpPr>
            <a:spLocks noChangeArrowheads="1"/>
          </p:cNvSpPr>
          <p:nvPr/>
        </p:nvSpPr>
        <p:spPr bwMode="auto">
          <a:xfrm>
            <a:off x="0" y="-323165"/>
            <a:ext cx="3129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14" name="Rectangle 2">
            <a:extLst>
              <a:ext uri="{FF2B5EF4-FFF2-40B4-BE49-F238E27FC236}">
                <a16:creationId xmlns:a16="http://schemas.microsoft.com/office/drawing/2014/main" id="{AA032C82-8ABB-ED40-280C-6C9B1BD0622C}"/>
              </a:ext>
            </a:extLst>
          </p:cNvPr>
          <p:cNvSpPr>
            <a:spLocks noChangeArrowheads="1"/>
          </p:cNvSpPr>
          <p:nvPr/>
        </p:nvSpPr>
        <p:spPr bwMode="auto">
          <a:xfrm>
            <a:off x="152400" y="-32267"/>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25" name="Rectangle 4">
            <a:extLst>
              <a:ext uri="{FF2B5EF4-FFF2-40B4-BE49-F238E27FC236}">
                <a16:creationId xmlns:a16="http://schemas.microsoft.com/office/drawing/2014/main" id="{E9C86D89-FB79-B56C-A7FB-B96A2BC39840}"/>
              </a:ext>
            </a:extLst>
          </p:cNvPr>
          <p:cNvSpPr>
            <a:spLocks noChangeArrowheads="1"/>
          </p:cNvSpPr>
          <p:nvPr/>
        </p:nvSpPr>
        <p:spPr bwMode="auto">
          <a:xfrm>
            <a:off x="457200" y="27253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27" name="Rectangle 5">
            <a:extLst>
              <a:ext uri="{FF2B5EF4-FFF2-40B4-BE49-F238E27FC236}">
                <a16:creationId xmlns:a16="http://schemas.microsoft.com/office/drawing/2014/main" id="{8B27DA85-CCEF-0495-181E-37AF6087DC95}"/>
              </a:ext>
            </a:extLst>
          </p:cNvPr>
          <p:cNvSpPr>
            <a:spLocks noChangeArrowheads="1"/>
          </p:cNvSpPr>
          <p:nvPr/>
        </p:nvSpPr>
        <p:spPr bwMode="auto">
          <a:xfrm>
            <a:off x="4558581" y="2198165"/>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29" name="Rectangle 6">
            <a:extLst>
              <a:ext uri="{FF2B5EF4-FFF2-40B4-BE49-F238E27FC236}">
                <a16:creationId xmlns:a16="http://schemas.microsoft.com/office/drawing/2014/main" id="{003256CA-23A3-D1AC-32AD-D38150A232DB}"/>
              </a:ext>
            </a:extLst>
          </p:cNvPr>
          <p:cNvSpPr>
            <a:spLocks noChangeArrowheads="1"/>
          </p:cNvSpPr>
          <p:nvPr/>
        </p:nvSpPr>
        <p:spPr bwMode="auto">
          <a:xfrm>
            <a:off x="762000" y="57733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31" name="Rectangle 7">
            <a:extLst>
              <a:ext uri="{FF2B5EF4-FFF2-40B4-BE49-F238E27FC236}">
                <a16:creationId xmlns:a16="http://schemas.microsoft.com/office/drawing/2014/main" id="{495EB5D6-AAFF-6D65-6654-79C5F2622AA3}"/>
              </a:ext>
            </a:extLst>
          </p:cNvPr>
          <p:cNvSpPr>
            <a:spLocks noChangeArrowheads="1"/>
          </p:cNvSpPr>
          <p:nvPr/>
        </p:nvSpPr>
        <p:spPr bwMode="auto">
          <a:xfrm>
            <a:off x="914400" y="72973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33" name="Rectangle 8">
            <a:extLst>
              <a:ext uri="{FF2B5EF4-FFF2-40B4-BE49-F238E27FC236}">
                <a16:creationId xmlns:a16="http://schemas.microsoft.com/office/drawing/2014/main" id="{A5634F9A-8457-3B4C-BEDD-0040422F8286}"/>
              </a:ext>
            </a:extLst>
          </p:cNvPr>
          <p:cNvSpPr>
            <a:spLocks noChangeArrowheads="1"/>
          </p:cNvSpPr>
          <p:nvPr/>
        </p:nvSpPr>
        <p:spPr bwMode="auto">
          <a:xfrm>
            <a:off x="1066800" y="88213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35" name="Rectangle 9">
            <a:extLst>
              <a:ext uri="{FF2B5EF4-FFF2-40B4-BE49-F238E27FC236}">
                <a16:creationId xmlns:a16="http://schemas.microsoft.com/office/drawing/2014/main" id="{84060BE8-FD3C-AEA6-4A49-892E2CAAFDDB}"/>
              </a:ext>
            </a:extLst>
          </p:cNvPr>
          <p:cNvSpPr>
            <a:spLocks noChangeArrowheads="1"/>
          </p:cNvSpPr>
          <p:nvPr/>
        </p:nvSpPr>
        <p:spPr bwMode="auto">
          <a:xfrm>
            <a:off x="1219200" y="103453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37" name="Rectangle 10">
            <a:extLst>
              <a:ext uri="{FF2B5EF4-FFF2-40B4-BE49-F238E27FC236}">
                <a16:creationId xmlns:a16="http://schemas.microsoft.com/office/drawing/2014/main" id="{F1754D97-CB00-2E05-BA38-BAAA1E003D10}"/>
              </a:ext>
            </a:extLst>
          </p:cNvPr>
          <p:cNvSpPr>
            <a:spLocks noChangeArrowheads="1"/>
          </p:cNvSpPr>
          <p:nvPr/>
        </p:nvSpPr>
        <p:spPr bwMode="auto">
          <a:xfrm>
            <a:off x="1371600" y="118693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39" name="Rectangle 11">
            <a:extLst>
              <a:ext uri="{FF2B5EF4-FFF2-40B4-BE49-F238E27FC236}">
                <a16:creationId xmlns:a16="http://schemas.microsoft.com/office/drawing/2014/main" id="{D7B72216-6BC3-8A2F-A2EC-006CDF027B0F}"/>
              </a:ext>
            </a:extLst>
          </p:cNvPr>
          <p:cNvSpPr>
            <a:spLocks noChangeArrowheads="1"/>
          </p:cNvSpPr>
          <p:nvPr/>
        </p:nvSpPr>
        <p:spPr bwMode="auto">
          <a:xfrm>
            <a:off x="1524000" y="133933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43" name="Rectangle 13">
            <a:extLst>
              <a:ext uri="{FF2B5EF4-FFF2-40B4-BE49-F238E27FC236}">
                <a16:creationId xmlns:a16="http://schemas.microsoft.com/office/drawing/2014/main" id="{57A4F894-130A-5129-8997-52D9D0EC8014}"/>
              </a:ext>
            </a:extLst>
          </p:cNvPr>
          <p:cNvSpPr>
            <a:spLocks noChangeArrowheads="1"/>
          </p:cNvSpPr>
          <p:nvPr/>
        </p:nvSpPr>
        <p:spPr bwMode="auto">
          <a:xfrm>
            <a:off x="1828800" y="164413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44" name="TextBox 43">
            <a:extLst>
              <a:ext uri="{FF2B5EF4-FFF2-40B4-BE49-F238E27FC236}">
                <a16:creationId xmlns:a16="http://schemas.microsoft.com/office/drawing/2014/main" id="{08325CE3-F4D3-290D-2FED-E08710A3E92D}"/>
              </a:ext>
            </a:extLst>
          </p:cNvPr>
          <p:cNvSpPr txBox="1"/>
          <p:nvPr/>
        </p:nvSpPr>
        <p:spPr>
          <a:xfrm>
            <a:off x="7343280" y="16009698"/>
            <a:ext cx="15272424" cy="954107"/>
          </a:xfrm>
          <a:prstGeom prst="rect">
            <a:avLst/>
          </a:prstGeom>
          <a:noFill/>
        </p:spPr>
        <p:txBody>
          <a:bodyPr wrap="square">
            <a:spAutoFit/>
          </a:bodyPr>
          <a:lstStyle/>
          <a:p>
            <a:pPr algn="ctr" eaLnBrk="1" hangingPunct="1">
              <a:spcBef>
                <a:spcPct val="0"/>
              </a:spcBef>
            </a:pPr>
            <a:r>
              <a:rPr lang="fr-FR" altLang="ur-PK" sz="3200" b="1" dirty="0">
                <a:solidFill>
                  <a:srgbClr val="3333CC"/>
                </a:solidFill>
              </a:rPr>
              <a:t>Objectives</a:t>
            </a:r>
          </a:p>
          <a:p>
            <a:pPr algn="ctr" eaLnBrk="1" hangingPunct="1">
              <a:spcBef>
                <a:spcPct val="0"/>
              </a:spcBef>
            </a:pPr>
            <a:endParaRPr lang="fr-FR" altLang="ur-PK" sz="2400" b="1" dirty="0">
              <a:solidFill>
                <a:srgbClr val="3333CC"/>
              </a:solidFill>
            </a:endParaRPr>
          </a:p>
        </p:txBody>
      </p:sp>
      <p:sp>
        <p:nvSpPr>
          <p:cNvPr id="45" name="Rectangle 1">
            <a:extLst>
              <a:ext uri="{FF2B5EF4-FFF2-40B4-BE49-F238E27FC236}">
                <a16:creationId xmlns:a16="http://schemas.microsoft.com/office/drawing/2014/main" id="{73B5BDB4-8C9D-7765-73CE-14B137D04A0A}"/>
              </a:ext>
            </a:extLst>
          </p:cNvPr>
          <p:cNvSpPr>
            <a:spLocks noChangeArrowheads="1"/>
          </p:cNvSpPr>
          <p:nvPr/>
        </p:nvSpPr>
        <p:spPr bwMode="auto">
          <a:xfrm>
            <a:off x="1070837" y="16343110"/>
            <a:ext cx="18738029"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3100" b="0" i="0" u="none" strike="noStrike" cap="none" normalizeH="0" baseline="0" dirty="0">
                <a:ln>
                  <a:noFill/>
                </a:ln>
                <a:solidFill>
                  <a:schemeClr val="tx1"/>
                </a:solidFill>
                <a:effectLst/>
                <a:latin typeface="+mn-lt"/>
              </a:rPr>
              <a:t>Develop a localized real-time seizure detection and prediction system using EEG data.</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3100" b="0" i="0" u="none" strike="noStrike" cap="none" normalizeH="0" baseline="0" dirty="0">
                <a:ln>
                  <a:noFill/>
                </a:ln>
                <a:solidFill>
                  <a:schemeClr val="tx1"/>
                </a:solidFill>
                <a:effectLst/>
                <a:latin typeface="+mn-lt"/>
              </a:rPr>
              <a:t>Utilize deep learning models (CNN, RNN, LSTM) to enhance accuracy and efficiency.</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3100" b="0" i="0" u="none" strike="noStrike" cap="none" normalizeH="0" baseline="0" dirty="0">
                <a:ln>
                  <a:noFill/>
                </a:ln>
                <a:solidFill>
                  <a:schemeClr val="tx1"/>
                </a:solidFill>
                <a:effectLst/>
                <a:latin typeface="+mn-lt"/>
              </a:rPr>
              <a:t>Collect and preprocess EEG data from Shalimar and Mayo Hospitals for model training.</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3100" b="0" i="0" u="none" strike="noStrike" cap="none" normalizeH="0" baseline="0" dirty="0">
                <a:ln>
                  <a:noFill/>
                </a:ln>
                <a:solidFill>
                  <a:schemeClr val="tx1"/>
                </a:solidFill>
                <a:effectLst/>
                <a:latin typeface="+mn-lt"/>
              </a:rPr>
              <a:t>Create a user-friendly application to assist doctors in diagnosing and forecasting epilepsy</a:t>
            </a:r>
            <a:r>
              <a:rPr kumimoji="0" lang="en-US" altLang="en-US" sz="3000" b="0" i="0" u="none" strike="noStrike" cap="none" normalizeH="0" baseline="0" dirty="0">
                <a:ln>
                  <a:noFill/>
                </a:ln>
                <a:solidFill>
                  <a:schemeClr val="tx1"/>
                </a:solidFill>
                <a:effectLst/>
                <a:latin typeface="Arial" panose="020B0604020202020204" pitchFamily="34" charset="0"/>
              </a:rPr>
              <a:t>.</a:t>
            </a:r>
          </a:p>
        </p:txBody>
      </p:sp>
      <p:pic>
        <p:nvPicPr>
          <p:cNvPr id="47" name="Picture 46">
            <a:extLst>
              <a:ext uri="{FF2B5EF4-FFF2-40B4-BE49-F238E27FC236}">
                <a16:creationId xmlns:a16="http://schemas.microsoft.com/office/drawing/2014/main" id="{9F0B135A-1783-C2A9-B0C6-F6DA84BD1A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21000" y="19912218"/>
            <a:ext cx="13362577" cy="5477050"/>
          </a:xfrm>
          <a:prstGeom prst="rect">
            <a:avLst/>
          </a:prstGeom>
        </p:spPr>
      </p:pic>
      <p:sp>
        <p:nvSpPr>
          <p:cNvPr id="48" name="Rectangle 16">
            <a:extLst>
              <a:ext uri="{FF2B5EF4-FFF2-40B4-BE49-F238E27FC236}">
                <a16:creationId xmlns:a16="http://schemas.microsoft.com/office/drawing/2014/main" id="{B96FF4F1-E330-E26B-0FDF-34E12D1101FC}"/>
              </a:ext>
            </a:extLst>
          </p:cNvPr>
          <p:cNvSpPr>
            <a:spLocks noChangeArrowheads="1"/>
          </p:cNvSpPr>
          <p:nvPr/>
        </p:nvSpPr>
        <p:spPr bwMode="auto">
          <a:xfrm>
            <a:off x="1066800" y="26171584"/>
            <a:ext cx="13745897" cy="10156550"/>
          </a:xfrm>
          <a:prstGeom prst="rect">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lstStyle>
            <a:lvl1pPr>
              <a:spcBef>
                <a:spcPts val="3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13800">
                <a:solidFill>
                  <a:srgbClr val="000000"/>
                </a:solidFill>
                <a:latin typeface="Times New Roman" panose="02020603050405020304" pitchFamily="18" charset="0"/>
              </a:defRPr>
            </a:lvl1pPr>
            <a:lvl2pPr>
              <a:spcBef>
                <a:spcPts val="3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12000">
                <a:solidFill>
                  <a:srgbClr val="000000"/>
                </a:solidFill>
                <a:latin typeface="Times New Roman" panose="02020603050405020304" pitchFamily="18" charset="0"/>
              </a:defRPr>
            </a:lvl2pPr>
            <a:lvl3pPr>
              <a:spcBef>
                <a:spcPts val="2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10300">
                <a:solidFill>
                  <a:srgbClr val="000000"/>
                </a:solidFill>
                <a:latin typeface="Times New Roman" panose="02020603050405020304" pitchFamily="18" charset="0"/>
              </a:defRPr>
            </a:lvl3pPr>
            <a:lvl4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8600">
                <a:solidFill>
                  <a:srgbClr val="000000"/>
                </a:solidFill>
                <a:latin typeface="Times New Roman" panose="02020603050405020304" pitchFamily="18" charset="0"/>
              </a:defRPr>
            </a:lvl4pPr>
            <a:lvl5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8600">
                <a:solidFill>
                  <a:srgbClr val="000000"/>
                </a:solidFill>
                <a:latin typeface="Times New Roman" panose="02020603050405020304" pitchFamily="18" charset="0"/>
              </a:defRPr>
            </a:lvl5pPr>
            <a:lvl6pPr marL="25146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8600">
                <a:solidFill>
                  <a:srgbClr val="000000"/>
                </a:solidFill>
                <a:latin typeface="Times New Roman" panose="02020603050405020304" pitchFamily="18" charset="0"/>
              </a:defRPr>
            </a:lvl6pPr>
            <a:lvl7pPr marL="29718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8600">
                <a:solidFill>
                  <a:srgbClr val="000000"/>
                </a:solidFill>
                <a:latin typeface="Times New Roman" panose="02020603050405020304" pitchFamily="18" charset="0"/>
              </a:defRPr>
            </a:lvl7pPr>
            <a:lvl8pPr marL="34290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8600">
                <a:solidFill>
                  <a:srgbClr val="000000"/>
                </a:solidFill>
                <a:latin typeface="Times New Roman" panose="02020603050405020304" pitchFamily="18" charset="0"/>
              </a:defRPr>
            </a:lvl8pPr>
            <a:lvl9pPr marL="38862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8600">
                <a:solidFill>
                  <a:srgbClr val="000000"/>
                </a:solidFill>
                <a:latin typeface="Times New Roman" panose="02020603050405020304" pitchFamily="18" charset="0"/>
              </a:defRPr>
            </a:lvl9pPr>
          </a:lstStyle>
          <a:p>
            <a:pPr algn="ctr" eaLnBrk="1" hangingPunct="1">
              <a:spcBef>
                <a:spcPct val="0"/>
              </a:spcBef>
            </a:pPr>
            <a:r>
              <a:rPr lang="fr-FR" altLang="ur-PK" sz="2800" b="1" dirty="0" err="1"/>
              <a:t>Working</a:t>
            </a:r>
            <a:r>
              <a:rPr lang="fr-FR" altLang="ur-PK" sz="2800" b="1" dirty="0"/>
              <a:t> </a:t>
            </a:r>
            <a:r>
              <a:rPr lang="fr-FR" altLang="ur-PK" sz="2800" b="1" dirty="0" err="1"/>
              <a:t>Demo</a:t>
            </a:r>
            <a:endParaRPr lang="fr-FR" altLang="ur-PK" sz="2800" b="1" dirty="0"/>
          </a:p>
        </p:txBody>
      </p:sp>
      <p:pic>
        <p:nvPicPr>
          <p:cNvPr id="50" name="Picture 49">
            <a:extLst>
              <a:ext uri="{FF2B5EF4-FFF2-40B4-BE49-F238E27FC236}">
                <a16:creationId xmlns:a16="http://schemas.microsoft.com/office/drawing/2014/main" id="{0743F74E-A684-E1A2-FBC7-D8B99BA8297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08063" y="26771464"/>
            <a:ext cx="3545732" cy="2044879"/>
          </a:xfrm>
          <a:prstGeom prst="rect">
            <a:avLst/>
          </a:prstGeom>
        </p:spPr>
      </p:pic>
      <p:pic>
        <p:nvPicPr>
          <p:cNvPr id="52" name="Picture 51">
            <a:extLst>
              <a:ext uri="{FF2B5EF4-FFF2-40B4-BE49-F238E27FC236}">
                <a16:creationId xmlns:a16="http://schemas.microsoft.com/office/drawing/2014/main" id="{F996194B-05BA-663D-D737-D1883A76884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08063" y="29107359"/>
            <a:ext cx="3545732" cy="2044879"/>
          </a:xfrm>
          <a:prstGeom prst="rect">
            <a:avLst/>
          </a:prstGeom>
        </p:spPr>
      </p:pic>
      <p:pic>
        <p:nvPicPr>
          <p:cNvPr id="54" name="Picture 53">
            <a:extLst>
              <a:ext uri="{FF2B5EF4-FFF2-40B4-BE49-F238E27FC236}">
                <a16:creationId xmlns:a16="http://schemas.microsoft.com/office/drawing/2014/main" id="{D84AD890-1C9E-CC44-EABA-F57ED556BA7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70313" y="31367276"/>
            <a:ext cx="3545732" cy="2044879"/>
          </a:xfrm>
          <a:prstGeom prst="rect">
            <a:avLst/>
          </a:prstGeom>
        </p:spPr>
      </p:pic>
      <p:pic>
        <p:nvPicPr>
          <p:cNvPr id="56" name="Picture 55">
            <a:extLst>
              <a:ext uri="{FF2B5EF4-FFF2-40B4-BE49-F238E27FC236}">
                <a16:creationId xmlns:a16="http://schemas.microsoft.com/office/drawing/2014/main" id="{88F0F3F8-9375-17DF-3F43-3382732B447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02775" y="33703171"/>
            <a:ext cx="3545733" cy="2044879"/>
          </a:xfrm>
          <a:prstGeom prst="rect">
            <a:avLst/>
          </a:prstGeom>
        </p:spPr>
      </p:pic>
      <p:pic>
        <p:nvPicPr>
          <p:cNvPr id="60" name="Picture 59">
            <a:extLst>
              <a:ext uri="{FF2B5EF4-FFF2-40B4-BE49-F238E27FC236}">
                <a16:creationId xmlns:a16="http://schemas.microsoft.com/office/drawing/2014/main" id="{90755C89-F830-F02D-EB19-C6DECDBC4B6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89439" y="31367276"/>
            <a:ext cx="5048717" cy="2044879"/>
          </a:xfrm>
          <a:prstGeom prst="rect">
            <a:avLst/>
          </a:prstGeom>
        </p:spPr>
      </p:pic>
      <p:pic>
        <p:nvPicPr>
          <p:cNvPr id="62" name="Picture 61">
            <a:extLst>
              <a:ext uri="{FF2B5EF4-FFF2-40B4-BE49-F238E27FC236}">
                <a16:creationId xmlns:a16="http://schemas.microsoft.com/office/drawing/2014/main" id="{C5AF5866-6131-5994-ED18-97E0925EB24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389438" y="33684378"/>
            <a:ext cx="5048717" cy="2044886"/>
          </a:xfrm>
          <a:prstGeom prst="rect">
            <a:avLst/>
          </a:prstGeom>
        </p:spPr>
      </p:pic>
      <p:pic>
        <p:nvPicPr>
          <p:cNvPr id="3072" name="Picture 3071">
            <a:extLst>
              <a:ext uri="{FF2B5EF4-FFF2-40B4-BE49-F238E27FC236}">
                <a16:creationId xmlns:a16="http://schemas.microsoft.com/office/drawing/2014/main" id="{B7D0526A-C70D-248F-6CC8-F296C62C96D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390234" y="29080964"/>
            <a:ext cx="5048717" cy="2044886"/>
          </a:xfrm>
          <a:prstGeom prst="rect">
            <a:avLst/>
          </a:prstGeom>
        </p:spPr>
      </p:pic>
      <p:pic>
        <p:nvPicPr>
          <p:cNvPr id="3083" name="Picture 3082">
            <a:extLst>
              <a:ext uri="{FF2B5EF4-FFF2-40B4-BE49-F238E27FC236}">
                <a16:creationId xmlns:a16="http://schemas.microsoft.com/office/drawing/2014/main" id="{ADA39242-0AAE-9EBB-6B12-EA7386F79B30}"/>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955254" y="26780003"/>
            <a:ext cx="3547872" cy="2044884"/>
          </a:xfrm>
          <a:prstGeom prst="rect">
            <a:avLst/>
          </a:prstGeom>
        </p:spPr>
      </p:pic>
      <p:pic>
        <p:nvPicPr>
          <p:cNvPr id="3091" name="Picture 3090">
            <a:extLst>
              <a:ext uri="{FF2B5EF4-FFF2-40B4-BE49-F238E27FC236}">
                <a16:creationId xmlns:a16="http://schemas.microsoft.com/office/drawing/2014/main" id="{64239959-8DD3-E571-08EB-ECB6EB5BDD5D}"/>
              </a:ext>
            </a:extLst>
          </p:cNvPr>
          <p:cNvPicPr>
            <a:picLocks noChangeAspect="1"/>
          </p:cNvPicPr>
          <p:nvPr/>
        </p:nvPicPr>
        <p:blipFill>
          <a:blip r:embed="rId14"/>
          <a:stretch>
            <a:fillRect/>
          </a:stretch>
        </p:blipFill>
        <p:spPr>
          <a:xfrm>
            <a:off x="5389440" y="26763862"/>
            <a:ext cx="5048717" cy="2044886"/>
          </a:xfrm>
          <a:prstGeom prst="rect">
            <a:avLst/>
          </a:prstGeom>
        </p:spPr>
      </p:pic>
      <p:pic>
        <p:nvPicPr>
          <p:cNvPr id="3095" name="Picture 3094">
            <a:extLst>
              <a:ext uri="{FF2B5EF4-FFF2-40B4-BE49-F238E27FC236}">
                <a16:creationId xmlns:a16="http://schemas.microsoft.com/office/drawing/2014/main" id="{497B229B-C813-8DDB-822F-815D8F57A5F8}"/>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953116" y="29080964"/>
            <a:ext cx="3547872" cy="2044886"/>
          </a:xfrm>
          <a:prstGeom prst="rect">
            <a:avLst/>
          </a:prstGeom>
        </p:spPr>
      </p:pic>
      <p:pic>
        <p:nvPicPr>
          <p:cNvPr id="3098" name="Picture 3097">
            <a:extLst>
              <a:ext uri="{FF2B5EF4-FFF2-40B4-BE49-F238E27FC236}">
                <a16:creationId xmlns:a16="http://schemas.microsoft.com/office/drawing/2014/main" id="{2ABB2E1C-7A51-F66A-8BB8-11C11F961F2E}"/>
              </a:ext>
            </a:extLst>
          </p:cNvPr>
          <p:cNvPicPr>
            <a:picLocks noChangeAspect="1"/>
          </p:cNvPicPr>
          <p:nvPr/>
        </p:nvPicPr>
        <p:blipFill>
          <a:blip r:embed="rId16"/>
          <a:stretch>
            <a:fillRect/>
          </a:stretch>
        </p:blipFill>
        <p:spPr>
          <a:xfrm>
            <a:off x="10950976" y="31367276"/>
            <a:ext cx="3545732" cy="2044880"/>
          </a:xfrm>
          <a:prstGeom prst="rect">
            <a:avLst/>
          </a:prstGeom>
        </p:spPr>
      </p:pic>
      <p:pic>
        <p:nvPicPr>
          <p:cNvPr id="3100" name="Picture 3099">
            <a:extLst>
              <a:ext uri="{FF2B5EF4-FFF2-40B4-BE49-F238E27FC236}">
                <a16:creationId xmlns:a16="http://schemas.microsoft.com/office/drawing/2014/main" id="{B9DFBE59-F85E-88DE-EF06-7A4BEC305DD6}"/>
              </a:ext>
            </a:extLst>
          </p:cNvPr>
          <p:cNvPicPr>
            <a:picLocks noChangeAspect="1"/>
          </p:cNvPicPr>
          <p:nvPr/>
        </p:nvPicPr>
        <p:blipFill>
          <a:blip r:embed="rId17"/>
          <a:stretch>
            <a:fillRect/>
          </a:stretch>
        </p:blipFill>
        <p:spPr>
          <a:xfrm>
            <a:off x="10955254" y="33703164"/>
            <a:ext cx="3545733" cy="2044886"/>
          </a:xfrm>
          <a:prstGeom prst="rect">
            <a:avLst/>
          </a:prstGeom>
        </p:spPr>
      </p:pic>
      <p:sp>
        <p:nvSpPr>
          <p:cNvPr id="3101" name="Oval 17">
            <a:extLst>
              <a:ext uri="{FF2B5EF4-FFF2-40B4-BE49-F238E27FC236}">
                <a16:creationId xmlns:a16="http://schemas.microsoft.com/office/drawing/2014/main" id="{E7A9F7CA-D4F8-C2E4-063E-E319D2EB2740}"/>
              </a:ext>
            </a:extLst>
          </p:cNvPr>
          <p:cNvSpPr>
            <a:spLocks noChangeArrowheads="1"/>
          </p:cNvSpPr>
          <p:nvPr/>
        </p:nvSpPr>
        <p:spPr bwMode="auto">
          <a:xfrm>
            <a:off x="682793" y="25900853"/>
            <a:ext cx="784225" cy="793750"/>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lstStyle>
            <a:lvl1pPr>
              <a:spcBef>
                <a:spcPts val="3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800">
                <a:solidFill>
                  <a:srgbClr val="000000"/>
                </a:solidFill>
                <a:latin typeface="Times New Roman" panose="02020603050405020304" pitchFamily="18" charset="0"/>
              </a:defRPr>
            </a:lvl1pPr>
            <a:lvl2pPr>
              <a:spcBef>
                <a:spcPts val="3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0">
                <a:solidFill>
                  <a:srgbClr val="000000"/>
                </a:solidFill>
                <a:latin typeface="Times New Roman" panose="02020603050405020304" pitchFamily="18" charset="0"/>
              </a:defRPr>
            </a:lvl2pPr>
            <a:lvl3pPr>
              <a:spcBef>
                <a:spcPts val="2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300">
                <a:solidFill>
                  <a:srgbClr val="000000"/>
                </a:solidFill>
                <a:latin typeface="Times New Roman" panose="02020603050405020304" pitchFamily="18" charset="0"/>
              </a:defRPr>
            </a:lvl3pPr>
            <a:lvl4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4pPr>
            <a:lvl5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5pPr>
            <a:lvl6pPr marL="25146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6pPr>
            <a:lvl7pPr marL="29718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7pPr>
            <a:lvl8pPr marL="34290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8pPr>
            <a:lvl9pPr marL="38862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9pPr>
          </a:lstStyle>
          <a:p>
            <a:pPr algn="ctr" eaLnBrk="1" hangingPunct="1">
              <a:spcBef>
                <a:spcPct val="0"/>
              </a:spcBef>
            </a:pPr>
            <a:r>
              <a:rPr lang="en-US" altLang="ur-PK" sz="3000" b="1" dirty="0"/>
              <a:t>5</a:t>
            </a:r>
          </a:p>
        </p:txBody>
      </p:sp>
      <p:sp>
        <p:nvSpPr>
          <p:cNvPr id="3102" name="Rectangle 2">
            <a:extLst>
              <a:ext uri="{FF2B5EF4-FFF2-40B4-BE49-F238E27FC236}">
                <a16:creationId xmlns:a16="http://schemas.microsoft.com/office/drawing/2014/main" id="{F462E564-6298-D391-600D-6685726705D8}"/>
              </a:ext>
            </a:extLst>
          </p:cNvPr>
          <p:cNvSpPr>
            <a:spLocks noChangeArrowheads="1"/>
          </p:cNvSpPr>
          <p:nvPr/>
        </p:nvSpPr>
        <p:spPr bwMode="auto">
          <a:xfrm>
            <a:off x="15308301" y="31717508"/>
            <a:ext cx="14354702"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000" b="0" i="0" u="none" strike="noStrike" cap="none" normalizeH="0" baseline="0" dirty="0" err="1">
                <a:ln>
                  <a:noFill/>
                </a:ln>
                <a:solidFill>
                  <a:schemeClr val="tx1"/>
                </a:solidFill>
                <a:effectLst/>
                <a:latin typeface="+mn-lt"/>
              </a:rPr>
              <a:t>Incandela</a:t>
            </a:r>
            <a:r>
              <a:rPr kumimoji="0" lang="en-US" altLang="en-US" sz="3000" b="0" i="0" u="none" strike="noStrike" cap="none" normalizeH="0" baseline="0" dirty="0">
                <a:ln>
                  <a:noFill/>
                </a:ln>
                <a:solidFill>
                  <a:schemeClr val="tx1"/>
                </a:solidFill>
                <a:effectLst/>
                <a:latin typeface="+mn-lt"/>
              </a:rPr>
              <a:t>, D. (2023). </a:t>
            </a:r>
            <a:r>
              <a:rPr kumimoji="0" lang="en-US" altLang="en-US" sz="3000" b="0" i="1" u="none" strike="noStrike" cap="none" normalizeH="0" baseline="0" dirty="0">
                <a:ln>
                  <a:noFill/>
                </a:ln>
                <a:solidFill>
                  <a:schemeClr val="tx1"/>
                </a:solidFill>
                <a:effectLst/>
                <a:latin typeface="+mn-lt"/>
              </a:rPr>
              <a:t>Epileptic Seizure Detection Using CNN-LSTM Networks on EEG Data</a:t>
            </a:r>
            <a:r>
              <a:rPr kumimoji="0" lang="en-US" altLang="en-US" sz="3000" b="0" i="0" u="none" strike="noStrike" cap="none" normalizeH="0" baseline="0" dirty="0">
                <a:ln>
                  <a:noFill/>
                </a:ln>
                <a:solidFill>
                  <a:schemeClr val="tx1"/>
                </a:solidFill>
                <a:effectLst/>
                <a:latin typeface="+mn-lt"/>
              </a:rPr>
              <a:t>. Journal of Neurology, 12(4), 120-135.</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000" b="0" i="0" u="none" strike="noStrike" cap="none" normalizeH="0" baseline="0" dirty="0">
                <a:ln>
                  <a:noFill/>
                </a:ln>
                <a:solidFill>
                  <a:schemeClr val="tx1"/>
                </a:solidFill>
                <a:effectLst/>
                <a:latin typeface="+mn-lt"/>
              </a:rPr>
              <a:t>Johnson, M., &amp; Lee, K. (2023). </a:t>
            </a:r>
            <a:r>
              <a:rPr kumimoji="0" lang="en-US" altLang="en-US" sz="3000" b="0" i="1" u="none" strike="noStrike" cap="none" normalizeH="0" baseline="0" dirty="0">
                <a:ln>
                  <a:noFill/>
                </a:ln>
                <a:solidFill>
                  <a:schemeClr val="tx1"/>
                </a:solidFill>
                <a:effectLst/>
                <a:latin typeface="+mn-lt"/>
              </a:rPr>
              <a:t>Real-Time Seizure Prediction Using LSTM Networks</a:t>
            </a:r>
            <a:r>
              <a:rPr kumimoji="0" lang="en-US" altLang="en-US" sz="3000" b="0" i="0" u="none" strike="noStrike" cap="none" normalizeH="0" baseline="0" dirty="0">
                <a:ln>
                  <a:noFill/>
                </a:ln>
                <a:solidFill>
                  <a:schemeClr val="tx1"/>
                </a:solidFill>
                <a:effectLst/>
                <a:latin typeface="+mn-lt"/>
              </a:rPr>
              <a:t>. International Journal of Neural Systems, 32(2), 45-58.</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000" b="0" i="0" u="none" strike="noStrike" cap="none" normalizeH="0" baseline="0" dirty="0">
                <a:ln>
                  <a:noFill/>
                </a:ln>
                <a:solidFill>
                  <a:schemeClr val="tx1"/>
                </a:solidFill>
                <a:effectLst/>
                <a:latin typeface="+mn-lt"/>
              </a:rPr>
              <a:t>Wang, X., &amp; Chen, Y. (2021). </a:t>
            </a:r>
            <a:r>
              <a:rPr kumimoji="0" lang="en-US" altLang="en-US" sz="3000" b="0" i="1" u="none" strike="noStrike" cap="none" normalizeH="0" baseline="0" dirty="0">
                <a:ln>
                  <a:noFill/>
                </a:ln>
                <a:solidFill>
                  <a:schemeClr val="tx1"/>
                </a:solidFill>
                <a:effectLst/>
                <a:latin typeface="+mn-lt"/>
              </a:rPr>
              <a:t>Multi-Channel EEG-Based Epileptic Seizure Detection Using Deep Learning</a:t>
            </a:r>
            <a:r>
              <a:rPr kumimoji="0" lang="en-US" altLang="en-US" sz="3000" b="0" i="0" u="none" strike="noStrike" cap="none" normalizeH="0" baseline="0" dirty="0">
                <a:ln>
                  <a:noFill/>
                </a:ln>
                <a:solidFill>
                  <a:schemeClr val="tx1"/>
                </a:solidFill>
                <a:effectLst/>
                <a:latin typeface="+mn-lt"/>
              </a:rPr>
              <a:t>. Neurocomputing, 423, 99-110.</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000" b="0" i="0" u="none" strike="noStrike" cap="none" normalizeH="0" baseline="0" dirty="0">
                <a:ln>
                  <a:noFill/>
                </a:ln>
                <a:solidFill>
                  <a:schemeClr val="tx1"/>
                </a:solidFill>
                <a:effectLst/>
                <a:latin typeface="+mn-lt"/>
              </a:rPr>
              <a:t>Kim, Y., &amp; Park, S. (2023). </a:t>
            </a:r>
            <a:r>
              <a:rPr kumimoji="0" lang="en-US" altLang="en-US" sz="3000" b="0" i="1" u="none" strike="noStrike" cap="none" normalizeH="0" baseline="0" dirty="0">
                <a:ln>
                  <a:noFill/>
                </a:ln>
                <a:solidFill>
                  <a:schemeClr val="tx1"/>
                </a:solidFill>
                <a:effectLst/>
                <a:latin typeface="+mn-lt"/>
              </a:rPr>
              <a:t>Advanced Machine Learning Techniques for Real-Time Detection and Prediction of Epileptic Seizures</a:t>
            </a:r>
            <a:r>
              <a:rPr kumimoji="0" lang="en-US" altLang="en-US" sz="3000" b="0" i="0" u="none" strike="noStrike" cap="none" normalizeH="0" baseline="0" dirty="0">
                <a:ln>
                  <a:noFill/>
                </a:ln>
                <a:solidFill>
                  <a:schemeClr val="tx1"/>
                </a:solidFill>
                <a:effectLst/>
                <a:latin typeface="+mn-lt"/>
              </a:rPr>
              <a:t>. Epilepsy Research, 29(3), 87-100.</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000" b="0" i="0" u="none" strike="noStrike" cap="none" normalizeH="0" baseline="0" dirty="0">
                <a:ln>
                  <a:noFill/>
                </a:ln>
                <a:solidFill>
                  <a:schemeClr val="tx1"/>
                </a:solidFill>
                <a:effectLst/>
                <a:latin typeface="+mn-lt"/>
              </a:rPr>
              <a:t>Martinez, A., &amp; Singh, R. (2023). </a:t>
            </a:r>
            <a:r>
              <a:rPr kumimoji="0" lang="en-US" altLang="en-US" sz="3000" b="0" i="1" u="none" strike="noStrike" cap="none" normalizeH="0" baseline="0" dirty="0">
                <a:ln>
                  <a:noFill/>
                </a:ln>
                <a:solidFill>
                  <a:schemeClr val="tx1"/>
                </a:solidFill>
                <a:effectLst/>
                <a:latin typeface="+mn-lt"/>
              </a:rPr>
              <a:t>Early Prediction of Seizures Using Deep Learning and EEG Data</a:t>
            </a:r>
            <a:r>
              <a:rPr kumimoji="0" lang="en-US" altLang="en-US" sz="3000" b="0" i="0" u="none" strike="noStrike" cap="none" normalizeH="0" baseline="0" dirty="0">
                <a:ln>
                  <a:noFill/>
                </a:ln>
                <a:solidFill>
                  <a:schemeClr val="tx1"/>
                </a:solidFill>
                <a:effectLst/>
                <a:latin typeface="+mn-lt"/>
              </a:rPr>
              <a:t>. Computers in Biology and Medicine, 145, 105504.</a:t>
            </a:r>
          </a:p>
        </p:txBody>
      </p:sp>
    </p:spTree>
  </p:cSld>
  <p:clrMapOvr>
    <a:masterClrMapping/>
  </p:clrMapOvr>
  <p:transition spd="med"/>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kumimoji="0" lang="en-GB" sz="2400" b="0" i="0" u="none" strike="noStrike" cap="none" normalizeH="0" baseline="0" smtClean="0">
            <a:ln>
              <a:noFill/>
            </a:ln>
            <a:solidFill>
              <a:schemeClr val="bg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kumimoji="0" lang="en-GB" sz="2400" b="0" i="0" u="none" strike="noStrike" cap="none" normalizeH="0" baseline="0" smtClean="0">
            <a:ln>
              <a:noFill/>
            </a:ln>
            <a:solidFill>
              <a:schemeClr val="bg1"/>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1254</TotalTime>
  <Words>756</Words>
  <Application>Microsoft Office PowerPoint</Application>
  <PresentationFormat>Custom</PresentationFormat>
  <Paragraphs>95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Wingdings</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mendoza</dc:creator>
  <cp:lastModifiedBy>Hira Amanat</cp:lastModifiedBy>
  <cp:revision>186</cp:revision>
  <dcterms:created xsi:type="dcterms:W3CDTF">2004-10-15T08:58:00Z</dcterms:created>
  <dcterms:modified xsi:type="dcterms:W3CDTF">2024-12-16T13:38:06Z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EBBD6898F8BA47FBAD56EF548BB68C73_12</vt:lpwstr>
  </property>
  <property fmtid="{D5CDD505-2E9C-101B-9397-08002B2CF9AE}" pid="3" name="KSOProductBuildVer">
    <vt:lpwstr>1033-12.2.0.19307</vt:lpwstr>
  </property>
</Properties>
</file>