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DB4F5-4841-6187-CE05-1512A939AE7E}" v="27" dt="2025-01-07T00:33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ntainer management system&#10;&#10;Description automatically generated">
            <a:extLst>
              <a:ext uri="{FF2B5EF4-FFF2-40B4-BE49-F238E27FC236}">
                <a16:creationId xmlns:a16="http://schemas.microsoft.com/office/drawing/2014/main" id="{0263D352-189B-55FE-A559-9641D343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12" y="565707"/>
            <a:ext cx="95440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erver&#10;&#10;Description automatically generated">
            <a:extLst>
              <a:ext uri="{FF2B5EF4-FFF2-40B4-BE49-F238E27FC236}">
                <a16:creationId xmlns:a16="http://schemas.microsoft.com/office/drawing/2014/main" id="{7F30B241-1D99-C27F-19CA-275781659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" y="1536805"/>
            <a:ext cx="12175671" cy="3776907"/>
          </a:xfrm>
        </p:spPr>
      </p:pic>
    </p:spTree>
    <p:extLst>
      <p:ext uri="{BB962C8B-B14F-4D97-AF65-F5344CB8AC3E}">
        <p14:creationId xmlns:p14="http://schemas.microsoft.com/office/powerpoint/2010/main" val="8440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atabase&#10;&#10;Description automatically generated">
            <a:extLst>
              <a:ext uri="{FF2B5EF4-FFF2-40B4-BE49-F238E27FC236}">
                <a16:creationId xmlns:a16="http://schemas.microsoft.com/office/drawing/2014/main" id="{CA38D916-2093-DAFA-2E0C-0FC3AE2E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1" y="1323749"/>
            <a:ext cx="11439978" cy="42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7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8D968C-F5BD-4555-1123-830DE3CB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48" y="244929"/>
            <a:ext cx="2691490" cy="62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2025-01-07T00:30:07Z</dcterms:created>
  <dcterms:modified xsi:type="dcterms:W3CDTF">2025-01-07T01:51:03Z</dcterms:modified>
</cp:coreProperties>
</file>