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6" r:id="rId8"/>
    <p:sldId id="261" r:id="rId9"/>
    <p:sldId id="262"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522B4A2-E1AA-469E-AE38-1F1618A28B35}" type="datetimeFigureOut">
              <a:rPr lang="en-US" smtClean="0"/>
              <a:pPr/>
              <a:t>10/17/2019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277C3BC-2085-4134-83BB-8E7B6A1E109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22B4A2-E1AA-469E-AE38-1F1618A28B35}"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7C3BC-2085-4134-83BB-8E7B6A1E10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C522B4A2-E1AA-469E-AE38-1F1618A28B35}" type="datetimeFigureOut">
              <a:rPr lang="en-US" smtClean="0"/>
              <a:pPr/>
              <a:t>10/17/2019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277C3BC-2085-4134-83BB-8E7B6A1E109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522B4A2-E1AA-469E-AE38-1F1618A28B35}" type="datetimeFigureOut">
              <a:rPr lang="en-US" smtClean="0"/>
              <a:pPr/>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277C3BC-2085-4134-83BB-8E7B6A1E109D}"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522B4A2-E1AA-469E-AE38-1F1618A28B35}" type="datetimeFigureOut">
              <a:rPr lang="en-US" smtClean="0"/>
              <a:pPr/>
              <a:t>10/17/2019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277C3BC-2085-4134-83BB-8E7B6A1E109D}"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C522B4A2-E1AA-469E-AE38-1F1618A28B35}" type="datetimeFigureOut">
              <a:rPr lang="en-US" smtClean="0"/>
              <a:pPr/>
              <a:t>10/17/2019</a:t>
            </a:fld>
            <a:endParaRPr lang="en-US"/>
          </a:p>
        </p:txBody>
      </p:sp>
      <p:sp>
        <p:nvSpPr>
          <p:cNvPr id="10" name="Slide Number Placeholder 9"/>
          <p:cNvSpPr>
            <a:spLocks noGrp="1"/>
          </p:cNvSpPr>
          <p:nvPr>
            <p:ph type="sldNum" sz="quarter" idx="16"/>
          </p:nvPr>
        </p:nvSpPr>
        <p:spPr/>
        <p:txBody>
          <a:bodyPr rtlCol="0"/>
          <a:lstStyle/>
          <a:p>
            <a:fld id="{9277C3BC-2085-4134-83BB-8E7B6A1E109D}"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522B4A2-E1AA-469E-AE38-1F1618A28B35}" type="datetimeFigureOut">
              <a:rPr lang="en-US" smtClean="0"/>
              <a:pPr/>
              <a:t>10/17/2019</a:t>
            </a:fld>
            <a:endParaRPr lang="en-US"/>
          </a:p>
        </p:txBody>
      </p:sp>
      <p:sp>
        <p:nvSpPr>
          <p:cNvPr id="12" name="Slide Number Placeholder 11"/>
          <p:cNvSpPr>
            <a:spLocks noGrp="1"/>
          </p:cNvSpPr>
          <p:nvPr>
            <p:ph type="sldNum" sz="quarter" idx="16"/>
          </p:nvPr>
        </p:nvSpPr>
        <p:spPr/>
        <p:txBody>
          <a:bodyPr rtlCol="0"/>
          <a:lstStyle/>
          <a:p>
            <a:fld id="{9277C3BC-2085-4134-83BB-8E7B6A1E109D}"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522B4A2-E1AA-469E-AE38-1F1618A28B35}" type="datetimeFigureOut">
              <a:rPr lang="en-US" smtClean="0"/>
              <a:pPr/>
              <a:t>10/17/2019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277C3BC-2085-4134-83BB-8E7B6A1E10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2B4A2-E1AA-469E-AE38-1F1618A28B35}" type="datetimeFigureOut">
              <a:rPr lang="en-US" smtClean="0"/>
              <a:pPr/>
              <a:t>10/17/2019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277C3BC-2085-4134-83BB-8E7B6A1E10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522B4A2-E1AA-469E-AE38-1F1618A28B35}" type="datetimeFigureOut">
              <a:rPr lang="en-US" smtClean="0"/>
              <a:pPr/>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277C3BC-2085-4134-83BB-8E7B6A1E109D}"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C522B4A2-E1AA-469E-AE38-1F1618A28B35}" type="datetimeFigureOut">
              <a:rPr lang="en-US" smtClean="0"/>
              <a:pPr/>
              <a:t>10/17/2019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277C3BC-2085-4134-83BB-8E7B6A1E109D}"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522B4A2-E1AA-469E-AE38-1F1618A28B35}" type="datetimeFigureOut">
              <a:rPr lang="en-US" smtClean="0"/>
              <a:pPr/>
              <a:t>10/17/2019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277C3BC-2085-4134-83BB-8E7B6A1E10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057400"/>
            <a:ext cx="8458200" cy="3733800"/>
          </a:xfrm>
        </p:spPr>
        <p:txBody>
          <a:bodyPr>
            <a:normAutofit fontScale="90000"/>
          </a:bodyPr>
          <a:lstStyle/>
          <a:p>
            <a:pPr algn="ctr"/>
            <a:r>
              <a:rPr lang="en-US" sz="2800" b="1" dirty="0" smtClean="0"/>
              <a:t>Federal university </a:t>
            </a:r>
            <a:r>
              <a:rPr lang="en-US" sz="2800" b="1" dirty="0" err="1" smtClean="0"/>
              <a:t>dutse</a:t>
            </a:r>
            <a:r>
              <a:rPr lang="en-US" sz="2800" b="1" dirty="0" smtClean="0"/>
              <a:t/>
            </a:r>
            <a:br>
              <a:rPr lang="en-US" sz="2800" b="1" dirty="0" smtClean="0"/>
            </a:br>
            <a:r>
              <a:rPr lang="en-US" sz="2800" b="1" dirty="0" smtClean="0"/>
              <a:t>Faculty of computing</a:t>
            </a:r>
            <a:br>
              <a:rPr lang="en-US" sz="2800" b="1" dirty="0" smtClean="0"/>
            </a:br>
            <a:r>
              <a:rPr lang="en-US" sz="2800" b="1" dirty="0" smtClean="0"/>
              <a:t>department of computer science</a:t>
            </a:r>
            <a:r>
              <a:rPr lang="en-US" sz="2800" dirty="0" smtClean="0"/>
              <a:t/>
            </a:r>
            <a:br>
              <a:rPr lang="en-US" sz="2800" dirty="0" smtClean="0"/>
            </a:br>
            <a:r>
              <a:rPr lang="en-US" sz="2800" dirty="0" smtClean="0"/>
              <a:t/>
            </a:r>
            <a:br>
              <a:rPr lang="en-US" sz="2800" dirty="0" smtClean="0"/>
            </a:br>
            <a:r>
              <a:rPr lang="en-US" sz="2800" dirty="0" smtClean="0"/>
              <a:t>design and implementation of poultry management system</a:t>
            </a:r>
            <a:br>
              <a:rPr lang="en-US" sz="2800" dirty="0" smtClean="0"/>
            </a:br>
            <a:r>
              <a:rPr lang="en-US" sz="2800" dirty="0" smtClean="0"/>
              <a:t/>
            </a:r>
            <a:br>
              <a:rPr lang="en-US" sz="2800" dirty="0" smtClean="0"/>
            </a:br>
            <a:r>
              <a:rPr lang="en-US" sz="2800" dirty="0" err="1" smtClean="0"/>
              <a:t>fatima</a:t>
            </a:r>
            <a:r>
              <a:rPr lang="en-US" sz="2800" dirty="0" smtClean="0"/>
              <a:t> </a:t>
            </a:r>
            <a:r>
              <a:rPr lang="en-US" sz="2800" dirty="0" err="1" smtClean="0"/>
              <a:t>hussain</a:t>
            </a:r>
            <a:r>
              <a:rPr lang="en-US" sz="2800" dirty="0" smtClean="0"/>
              <a:t> </a:t>
            </a:r>
            <a:r>
              <a:rPr lang="en-US" sz="2800" dirty="0" err="1" smtClean="0"/>
              <a:t>hussain</a:t>
            </a:r>
            <a:r>
              <a:rPr lang="en-US" sz="2800" dirty="0" smtClean="0"/>
              <a:t/>
            </a:r>
            <a:br>
              <a:rPr lang="en-US" sz="2800" dirty="0" smtClean="0"/>
            </a:br>
            <a:r>
              <a:rPr lang="en-US" sz="2800" dirty="0" err="1" smtClean="0"/>
              <a:t>fsc</a:t>
            </a:r>
            <a:r>
              <a:rPr lang="en-US" sz="2800" dirty="0" smtClean="0"/>
              <a:t>/</a:t>
            </a:r>
            <a:r>
              <a:rPr lang="en-US" sz="2800" dirty="0" err="1" smtClean="0"/>
              <a:t>csc</a:t>
            </a:r>
            <a:r>
              <a:rPr lang="en-US" sz="2800" dirty="0" smtClean="0"/>
              <a:t>/14/0024</a:t>
            </a:r>
            <a:br>
              <a:rPr lang="en-US" sz="2800" dirty="0" smtClean="0"/>
            </a:br>
            <a:r>
              <a:rPr lang="en-US" sz="2800" dirty="0" smtClean="0"/>
              <a:t/>
            </a:r>
            <a:br>
              <a:rPr lang="en-US" sz="2800" dirty="0" smtClean="0"/>
            </a:br>
            <a:r>
              <a:rPr lang="en-US" sz="2800" dirty="0" smtClean="0"/>
              <a:t/>
            </a:r>
            <a:br>
              <a:rPr lang="en-US" sz="2800" dirty="0" smtClean="0"/>
            </a:br>
            <a:r>
              <a:rPr lang="en-US" sz="2800" dirty="0" smtClean="0"/>
              <a:t/>
            </a:r>
            <a:br>
              <a:rPr lang="en-US" sz="2800" dirty="0" smtClean="0"/>
            </a:br>
            <a:endParaRPr lang="en-US" sz="2800" dirty="0"/>
          </a:p>
        </p:txBody>
      </p:sp>
      <p:sp>
        <p:nvSpPr>
          <p:cNvPr id="3" name="Subtitle 2"/>
          <p:cNvSpPr>
            <a:spLocks noGrp="1"/>
          </p:cNvSpPr>
          <p:nvPr>
            <p:ph type="subTitle" idx="1"/>
          </p:nvPr>
        </p:nvSpPr>
        <p:spPr/>
        <p:txBody>
          <a:bodyPr/>
          <a:lstStyle/>
          <a:p>
            <a:r>
              <a:rPr lang="en-US" dirty="0" err="1" smtClean="0"/>
              <a:t>Malam</a:t>
            </a:r>
            <a:r>
              <a:rPr lang="en-US" dirty="0" smtClean="0"/>
              <a:t> </a:t>
            </a:r>
            <a:r>
              <a:rPr lang="en-US" dirty="0" err="1" smtClean="0"/>
              <a:t>Abdulazeez</a:t>
            </a:r>
            <a:r>
              <a:rPr lang="en-US" dirty="0" smtClean="0"/>
              <a:t> Yusuf </a:t>
            </a:r>
            <a:endParaRPr lang="en-US" dirty="0"/>
          </a:p>
        </p:txBody>
      </p:sp>
      <p:sp>
        <p:nvSpPr>
          <p:cNvPr id="4" name="TextBox 3"/>
          <p:cNvSpPr txBox="1"/>
          <p:nvPr/>
        </p:nvSpPr>
        <p:spPr>
          <a:xfrm>
            <a:off x="304800" y="6172200"/>
            <a:ext cx="1676400" cy="461665"/>
          </a:xfrm>
          <a:prstGeom prst="rect">
            <a:avLst/>
          </a:prstGeom>
          <a:noFill/>
        </p:spPr>
        <p:txBody>
          <a:bodyPr wrap="square" rtlCol="0">
            <a:spAutoFit/>
          </a:bodyPr>
          <a:lstStyle/>
          <a:p>
            <a:r>
              <a:rPr lang="en-US" sz="2400" b="1" dirty="0" smtClean="0"/>
              <a:t>Supervisor</a:t>
            </a:r>
            <a:endParaRPr lang="en-US"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sz="quarter" idx="1"/>
          </p:nvPr>
        </p:nvSpPr>
        <p:spPr/>
        <p:txBody>
          <a:bodyPr/>
          <a:lstStyle/>
          <a:p>
            <a:pPr>
              <a:buNone/>
            </a:pPr>
            <a:r>
              <a:rPr lang="en-US" dirty="0" smtClean="0"/>
              <a:t>	Manual method of record keeping is proved to be inefficient due to loss and damage of information. However  the system developed as part of this project will overcome the issue of the traditional method by providing a more efficient and consistent way of poultry records.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514600"/>
            <a:ext cx="3505200" cy="1524000"/>
          </a:xfrm>
        </p:spPr>
        <p:txBody>
          <a:bodyPr/>
          <a:lstStyle/>
          <a:p>
            <a:r>
              <a:rPr lang="en-US" b="1" dirty="0" smtClean="0"/>
              <a:t>THANK YOU</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t>
            </a:r>
            <a:endParaRPr lang="en-US" dirty="0"/>
          </a:p>
        </p:txBody>
      </p:sp>
      <p:sp>
        <p:nvSpPr>
          <p:cNvPr id="3" name="Content Placeholder 2"/>
          <p:cNvSpPr>
            <a:spLocks noGrp="1"/>
          </p:cNvSpPr>
          <p:nvPr>
            <p:ph sz="quarter" idx="1"/>
          </p:nvPr>
        </p:nvSpPr>
        <p:spPr/>
        <p:txBody>
          <a:bodyPr/>
          <a:lstStyle/>
          <a:p>
            <a:pPr>
              <a:buNone/>
            </a:pPr>
            <a:r>
              <a:rPr lang="en-US" dirty="0" smtClean="0"/>
              <a:t>Manual approach of keeping farm records…</a:t>
            </a:r>
          </a:p>
          <a:p>
            <a:r>
              <a:rPr lang="en-US" dirty="0" smtClean="0"/>
              <a:t>Time consuming</a:t>
            </a:r>
          </a:p>
          <a:p>
            <a:r>
              <a:rPr lang="en-US" dirty="0" smtClean="0"/>
              <a:t>Information easily misplaced</a:t>
            </a:r>
          </a:p>
          <a:p>
            <a:r>
              <a:rPr lang="en-US" dirty="0" smtClean="0"/>
              <a:t>Difficult to monitor the state of the birds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and objectives </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solidFill>
                  <a:schemeClr val="accent2">
                    <a:lumMod val="75000"/>
                  </a:schemeClr>
                </a:solidFill>
              </a:rPr>
              <a:t>AIM: </a:t>
            </a:r>
          </a:p>
          <a:p>
            <a:pPr>
              <a:buNone/>
            </a:pPr>
            <a:r>
              <a:rPr lang="en-US" dirty="0" smtClean="0">
                <a:solidFill>
                  <a:schemeClr val="accent2">
                    <a:lumMod val="75000"/>
                  </a:schemeClr>
                </a:solidFill>
              </a:rPr>
              <a:t>	</a:t>
            </a:r>
            <a:r>
              <a:rPr lang="en-US" dirty="0" smtClean="0"/>
              <a:t>To develop a poultry information management system</a:t>
            </a:r>
          </a:p>
          <a:p>
            <a:pPr>
              <a:buNone/>
            </a:pPr>
            <a:r>
              <a:rPr lang="en-US" dirty="0" smtClean="0">
                <a:solidFill>
                  <a:schemeClr val="accent2">
                    <a:lumMod val="75000"/>
                  </a:schemeClr>
                </a:solidFill>
              </a:rPr>
              <a:t>Objectives:</a:t>
            </a:r>
          </a:p>
          <a:p>
            <a:pPr marL="571500" indent="-571500"/>
            <a:r>
              <a:rPr lang="en-US" dirty="0" smtClean="0"/>
              <a:t>Develop a database application for saving information</a:t>
            </a:r>
          </a:p>
          <a:p>
            <a:pPr marL="571500" indent="-571500"/>
            <a:r>
              <a:rPr lang="en-US" dirty="0" smtClean="0"/>
              <a:t>Facilitate update of poultry farm records</a:t>
            </a:r>
          </a:p>
          <a:p>
            <a:pPr marL="571500" indent="-571500"/>
            <a:r>
              <a:rPr lang="en-US" dirty="0" smtClean="0"/>
              <a:t>Presentation of reports</a:t>
            </a:r>
          </a:p>
          <a:p>
            <a:pPr marL="571500" indent="-571500">
              <a:buNone/>
            </a:pPr>
            <a:r>
              <a:rPr lang="en-US" dirty="0" smtClean="0"/>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limitation	</a:t>
            </a:r>
            <a:endParaRPr lang="en-US" dirty="0"/>
          </a:p>
        </p:txBody>
      </p:sp>
      <p:sp>
        <p:nvSpPr>
          <p:cNvPr id="3" name="Content Placeholder 2"/>
          <p:cNvSpPr>
            <a:spLocks noGrp="1"/>
          </p:cNvSpPr>
          <p:nvPr>
            <p:ph sz="quarter" idx="1"/>
          </p:nvPr>
        </p:nvSpPr>
        <p:spPr/>
        <p:txBody>
          <a:bodyPr>
            <a:normAutofit/>
          </a:bodyPr>
          <a:lstStyle/>
          <a:p>
            <a:pPr>
              <a:buNone/>
            </a:pPr>
            <a:r>
              <a:rPr lang="en-US" sz="3200" dirty="0" smtClean="0"/>
              <a:t>   This research work covers Design and Implementation of a poultry information management system. </a:t>
            </a:r>
          </a:p>
          <a:p>
            <a:pPr>
              <a:buNone/>
            </a:pPr>
            <a:r>
              <a:rPr lang="en-US" sz="3200" dirty="0" smtClean="0"/>
              <a:t>	However It is </a:t>
            </a:r>
            <a:r>
              <a:rPr lang="en-US" sz="3200" dirty="0" smtClean="0">
                <a:solidFill>
                  <a:srgbClr val="FF0000"/>
                </a:solidFill>
              </a:rPr>
              <a:t>LIMITED</a:t>
            </a:r>
            <a:r>
              <a:rPr lang="en-US" sz="3200" dirty="0" smtClean="0"/>
              <a:t> to recording information concerning birds only. Doesn’t include livestock</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graphicFrame>
        <p:nvGraphicFramePr>
          <p:cNvPr id="4" name="Table 3"/>
          <p:cNvGraphicFramePr>
            <a:graphicFrameLocks noGrp="1"/>
          </p:cNvGraphicFramePr>
          <p:nvPr/>
        </p:nvGraphicFramePr>
        <p:xfrm>
          <a:off x="381000" y="1524000"/>
          <a:ext cx="8229600" cy="4920826"/>
        </p:xfrm>
        <a:graphic>
          <a:graphicData uri="http://schemas.openxmlformats.org/drawingml/2006/table">
            <a:tbl>
              <a:tblPr firstRow="1" bandRow="1">
                <a:tableStyleId>{21E4AEA4-8DFA-4A89-87EB-49C32662AFE0}</a:tableStyleId>
              </a:tblPr>
              <a:tblGrid>
                <a:gridCol w="457200"/>
                <a:gridCol w="1828800"/>
                <a:gridCol w="1295400"/>
                <a:gridCol w="1371600"/>
                <a:gridCol w="1905000"/>
                <a:gridCol w="1371600"/>
              </a:tblGrid>
              <a:tr h="474133">
                <a:tc>
                  <a:txBody>
                    <a:bodyPr/>
                    <a:lstStyle/>
                    <a:p>
                      <a:r>
                        <a:rPr lang="en-US" sz="1400" dirty="0" smtClean="0"/>
                        <a:t>S/N</a:t>
                      </a:r>
                      <a:endParaRPr lang="en-US" sz="1400" dirty="0"/>
                    </a:p>
                  </a:txBody>
                  <a:tcPr/>
                </a:tc>
                <a:tc>
                  <a:txBody>
                    <a:bodyPr/>
                    <a:lstStyle/>
                    <a:p>
                      <a:r>
                        <a:rPr lang="en-US" sz="1400" dirty="0" smtClean="0"/>
                        <a:t>Authors name &amp; year</a:t>
                      </a:r>
                      <a:endParaRPr lang="en-US" sz="1400" dirty="0"/>
                    </a:p>
                  </a:txBody>
                  <a:tcPr/>
                </a:tc>
                <a:tc>
                  <a:txBody>
                    <a:bodyPr/>
                    <a:lstStyle/>
                    <a:p>
                      <a:r>
                        <a:rPr lang="en-US" sz="1400" dirty="0" smtClean="0"/>
                        <a:t>Title of work</a:t>
                      </a:r>
                      <a:endParaRPr lang="en-US" sz="1400" dirty="0"/>
                    </a:p>
                  </a:txBody>
                  <a:tcPr/>
                </a:tc>
                <a:tc>
                  <a:txBody>
                    <a:bodyPr/>
                    <a:lstStyle/>
                    <a:p>
                      <a:r>
                        <a:rPr lang="en-US" sz="1400" dirty="0" smtClean="0"/>
                        <a:t>Method used</a:t>
                      </a:r>
                      <a:endParaRPr lang="en-US" sz="1400" dirty="0"/>
                    </a:p>
                  </a:txBody>
                  <a:tcPr/>
                </a:tc>
                <a:tc>
                  <a:txBody>
                    <a:bodyPr/>
                    <a:lstStyle/>
                    <a:p>
                      <a:r>
                        <a:rPr lang="en-US" sz="1400" dirty="0" smtClean="0"/>
                        <a:t>Strength of their work</a:t>
                      </a:r>
                      <a:endParaRPr lang="en-US" sz="1400" dirty="0"/>
                    </a:p>
                  </a:txBody>
                  <a:tcPr/>
                </a:tc>
                <a:tc>
                  <a:txBody>
                    <a:bodyPr/>
                    <a:lstStyle/>
                    <a:p>
                      <a:r>
                        <a:rPr lang="en-US" sz="1400" dirty="0" smtClean="0"/>
                        <a:t>Weakness of the work</a:t>
                      </a:r>
                      <a:endParaRPr lang="en-US" sz="1400" dirty="0"/>
                    </a:p>
                  </a:txBody>
                  <a:tcPr/>
                </a:tc>
              </a:tr>
              <a:tr h="2302933">
                <a:tc>
                  <a:txBody>
                    <a:bodyPr/>
                    <a:lstStyle/>
                    <a:p>
                      <a:r>
                        <a:rPr lang="en-US" sz="1400" dirty="0" smtClean="0"/>
                        <a:t>1.</a:t>
                      </a:r>
                      <a:endParaRPr lang="en-US" sz="1400" dirty="0"/>
                    </a:p>
                  </a:txBody>
                  <a:tcPr/>
                </a:tc>
                <a:tc>
                  <a:txBody>
                    <a:bodyPr/>
                    <a:lstStyle/>
                    <a:p>
                      <a:r>
                        <a:rPr lang="en-US" sz="1400" dirty="0" smtClean="0">
                          <a:latin typeface="Times New Roman" pitchFamily="18" charset="0"/>
                          <a:cs typeface="Times New Roman" pitchFamily="18" charset="0"/>
                        </a:rPr>
                        <a:t>Poultry</a:t>
                      </a:r>
                      <a:r>
                        <a:rPr lang="en-US" sz="1400" baseline="0" dirty="0" smtClean="0">
                          <a:latin typeface="Times New Roman" pitchFamily="18" charset="0"/>
                          <a:cs typeface="Times New Roman" pitchFamily="18" charset="0"/>
                        </a:rPr>
                        <a:t> housing and management in developing countries</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dk1"/>
                          </a:solidFill>
                          <a:latin typeface="Times New Roman" pitchFamily="18" charset="0"/>
                          <a:ea typeface="+mn-ea"/>
                          <a:cs typeface="Times New Roman" pitchFamily="18" charset="0"/>
                        </a:rPr>
                        <a:t>Bell and Weaver (2010)</a:t>
                      </a:r>
                      <a:endParaRPr lang="en-US" sz="1400" dirty="0" smtClean="0">
                        <a:latin typeface="Times New Roman" pitchFamily="18" charset="0"/>
                        <a:cs typeface="Times New Roman" pitchFamily="18" charset="0"/>
                      </a:endParaRPr>
                    </a:p>
                    <a:p>
                      <a:endParaRPr lang="en-US" sz="1400" dirty="0"/>
                    </a:p>
                  </a:txBody>
                  <a:tcPr/>
                </a:tc>
                <a:tc>
                  <a:txBody>
                    <a:bodyPr/>
                    <a:lstStyle/>
                    <a:p>
                      <a:r>
                        <a:rPr lang="en-US" sz="1400" dirty="0" smtClean="0"/>
                        <a:t>Qualitative </a:t>
                      </a:r>
                      <a:r>
                        <a:rPr lang="en-US" sz="1400" dirty="0" smtClean="0"/>
                        <a:t>method</a:t>
                      </a:r>
                    </a:p>
                    <a:p>
                      <a:r>
                        <a:rPr lang="en-US" sz="1400" dirty="0" smtClean="0"/>
                        <a:t>(</a:t>
                      </a:r>
                      <a:r>
                        <a:rPr lang="en-US" sz="1400" dirty="0" smtClean="0"/>
                        <a:t>interview)</a:t>
                      </a:r>
                      <a:r>
                        <a:rPr lang="en-US" sz="1400" baseline="0" dirty="0" smtClean="0"/>
                        <a:t> </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dk1"/>
                          </a:solidFill>
                          <a:latin typeface="Times New Roman" pitchFamily="18" charset="0"/>
                          <a:ea typeface="+mn-ea"/>
                          <a:cs typeface="Times New Roman" pitchFamily="18" charset="0"/>
                        </a:rPr>
                        <a:t>The aim of management information system for the poultry farm is to provide the conditions that ensure optimum performance of the birds </a:t>
                      </a:r>
                      <a:endParaRPr lang="en-US" sz="1400" dirty="0" smtClean="0">
                        <a:latin typeface="Times New Roman" pitchFamily="18" charset="0"/>
                        <a:cs typeface="Times New Roman" pitchFamily="18" charset="0"/>
                      </a:endParaRP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Does not</a:t>
                      </a:r>
                      <a:r>
                        <a:rPr lang="en-US" sz="1400" baseline="0" dirty="0" smtClean="0">
                          <a:latin typeface="Times New Roman" pitchFamily="18" charset="0"/>
                          <a:cs typeface="Times New Roman" pitchFamily="18" charset="0"/>
                        </a:rPr>
                        <a:t> point out a computerized  management system </a:t>
                      </a:r>
                      <a:endParaRPr lang="en-US" sz="1400" dirty="0" smtClean="0">
                        <a:latin typeface="Times New Roman" pitchFamily="18" charset="0"/>
                        <a:cs typeface="Times New Roman" pitchFamily="18" charset="0"/>
                      </a:endParaRPr>
                    </a:p>
                    <a:p>
                      <a:endParaRPr lang="en-US" sz="1400" dirty="0"/>
                    </a:p>
                  </a:txBody>
                  <a:tcPr/>
                </a:tc>
              </a:tr>
              <a:tr h="2099733">
                <a:tc>
                  <a:txBody>
                    <a:bodyPr/>
                    <a:lstStyle/>
                    <a:p>
                      <a:r>
                        <a:rPr lang="en-US" sz="1400" dirty="0" smtClean="0"/>
                        <a:t>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Poultry lighting:</a:t>
                      </a:r>
                      <a:r>
                        <a:rPr lang="en-US" sz="1400" baseline="0" dirty="0" smtClean="0">
                          <a:latin typeface="Times New Roman" pitchFamily="18" charset="0"/>
                          <a:cs typeface="Times New Roman" pitchFamily="18" charset="0"/>
                        </a:rPr>
                        <a:t> the theory and practice</a:t>
                      </a:r>
                      <a:endParaRPr lang="en-US" sz="1400" dirty="0" smtClean="0">
                        <a:latin typeface="Times New Roman" pitchFamily="18" charset="0"/>
                        <a:cs typeface="Times New Roman" pitchFamily="18" charset="0"/>
                      </a:endParaRP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dk1"/>
                          </a:solidFill>
                          <a:latin typeface="Times New Roman" pitchFamily="18" charset="0"/>
                          <a:ea typeface="+mn-ea"/>
                          <a:cs typeface="Times New Roman" pitchFamily="18" charset="0"/>
                        </a:rPr>
                        <a:t>Hogue and Morris (2013)</a:t>
                      </a:r>
                      <a:endParaRPr lang="en-US" sz="1400" dirty="0" smtClean="0">
                        <a:latin typeface="Times New Roman" pitchFamily="18" charset="0"/>
                        <a:cs typeface="Times New Roman" pitchFamily="18" charset="0"/>
                      </a:endParaRPr>
                    </a:p>
                    <a:p>
                      <a:endParaRPr lang="en-US" sz="1400" dirty="0"/>
                    </a:p>
                  </a:txBody>
                  <a:tcPr/>
                </a:tc>
                <a:tc>
                  <a:txBody>
                    <a:bodyPr/>
                    <a:lstStyle/>
                    <a:p>
                      <a:r>
                        <a:rPr lang="en-US" sz="1400" dirty="0" smtClean="0"/>
                        <a:t> Quantitative method</a:t>
                      </a:r>
                    </a:p>
                    <a:p>
                      <a:r>
                        <a:rPr lang="en-US" sz="1400" smtClean="0"/>
                        <a:t>(survey)</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dk1"/>
                          </a:solidFill>
                          <a:latin typeface="Times New Roman" pitchFamily="18" charset="0"/>
                          <a:ea typeface="+mn-ea"/>
                          <a:cs typeface="Times New Roman" pitchFamily="18" charset="0"/>
                        </a:rPr>
                        <a:t>To avoid diseases outbreak in birds production proper management, sanitation as well as essential vaccination schedule should be complied  </a:t>
                      </a:r>
                      <a:endParaRPr lang="en-US" sz="1400" dirty="0" smtClean="0">
                        <a:latin typeface="Times New Roman" pitchFamily="18" charset="0"/>
                        <a:cs typeface="Times New Roman" pitchFamily="18" charset="0"/>
                      </a:endParaRP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The paper does not highlight an information system  for </a:t>
                      </a:r>
                      <a:r>
                        <a:rPr lang="en-US" sz="1400" baseline="0" dirty="0" smtClean="0">
                          <a:latin typeface="Times New Roman" pitchFamily="18" charset="0"/>
                          <a:cs typeface="Times New Roman" pitchFamily="18" charset="0"/>
                        </a:rPr>
                        <a:t> keeping record of their medication</a:t>
                      </a:r>
                      <a:endParaRPr lang="en-US" sz="1400" dirty="0" smtClean="0">
                        <a:latin typeface="Times New Roman" pitchFamily="18" charset="0"/>
                        <a:cs typeface="Times New Roman" pitchFamily="18" charset="0"/>
                      </a:endParaRPr>
                    </a:p>
                    <a:p>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graphicFrame>
        <p:nvGraphicFramePr>
          <p:cNvPr id="5" name="Table 4"/>
          <p:cNvGraphicFramePr>
            <a:graphicFrameLocks noGrp="1"/>
          </p:cNvGraphicFramePr>
          <p:nvPr/>
        </p:nvGraphicFramePr>
        <p:xfrm>
          <a:off x="304800" y="1371600"/>
          <a:ext cx="8229600" cy="4876799"/>
        </p:xfrm>
        <a:graphic>
          <a:graphicData uri="http://schemas.openxmlformats.org/drawingml/2006/table">
            <a:tbl>
              <a:tblPr firstRow="1" bandRow="1">
                <a:tableStyleId>{21E4AEA4-8DFA-4A89-87EB-49C32662AFE0}</a:tableStyleId>
              </a:tblPr>
              <a:tblGrid>
                <a:gridCol w="457200"/>
                <a:gridCol w="1447800"/>
                <a:gridCol w="1676400"/>
                <a:gridCol w="1371600"/>
                <a:gridCol w="1905000"/>
                <a:gridCol w="1371600"/>
              </a:tblGrid>
              <a:tr h="474133">
                <a:tc>
                  <a:txBody>
                    <a:bodyPr/>
                    <a:lstStyle/>
                    <a:p>
                      <a:r>
                        <a:rPr lang="en-US" sz="1100" dirty="0" smtClean="0"/>
                        <a:t>S/N</a:t>
                      </a:r>
                      <a:endParaRPr lang="en-US" sz="1100" dirty="0"/>
                    </a:p>
                  </a:txBody>
                  <a:tcPr/>
                </a:tc>
                <a:tc>
                  <a:txBody>
                    <a:bodyPr/>
                    <a:lstStyle/>
                    <a:p>
                      <a:r>
                        <a:rPr lang="en-US" sz="1100" dirty="0" smtClean="0"/>
                        <a:t>Authors name &amp; year</a:t>
                      </a:r>
                      <a:endParaRPr lang="en-US" sz="1100" dirty="0"/>
                    </a:p>
                  </a:txBody>
                  <a:tcPr/>
                </a:tc>
                <a:tc>
                  <a:txBody>
                    <a:bodyPr/>
                    <a:lstStyle/>
                    <a:p>
                      <a:r>
                        <a:rPr lang="en-US" sz="1100" dirty="0" smtClean="0"/>
                        <a:t>Title of work</a:t>
                      </a:r>
                      <a:endParaRPr lang="en-US" sz="1100" dirty="0"/>
                    </a:p>
                  </a:txBody>
                  <a:tcPr/>
                </a:tc>
                <a:tc>
                  <a:txBody>
                    <a:bodyPr/>
                    <a:lstStyle/>
                    <a:p>
                      <a:r>
                        <a:rPr lang="en-US" sz="1100" dirty="0" smtClean="0"/>
                        <a:t>Method used</a:t>
                      </a:r>
                      <a:endParaRPr lang="en-US" sz="1100" dirty="0"/>
                    </a:p>
                  </a:txBody>
                  <a:tcPr/>
                </a:tc>
                <a:tc>
                  <a:txBody>
                    <a:bodyPr/>
                    <a:lstStyle/>
                    <a:p>
                      <a:r>
                        <a:rPr lang="en-US" sz="1100" dirty="0" smtClean="0"/>
                        <a:t>Strength of their work</a:t>
                      </a:r>
                      <a:endParaRPr lang="en-US" sz="1100" dirty="0"/>
                    </a:p>
                  </a:txBody>
                  <a:tcPr/>
                </a:tc>
                <a:tc>
                  <a:txBody>
                    <a:bodyPr/>
                    <a:lstStyle/>
                    <a:p>
                      <a:r>
                        <a:rPr lang="en-US" sz="1100" dirty="0" smtClean="0"/>
                        <a:t>Weakness of the work</a:t>
                      </a:r>
                      <a:endParaRPr lang="en-US" sz="1100" dirty="0"/>
                    </a:p>
                  </a:txBody>
                  <a:tcPr/>
                </a:tc>
              </a:tr>
              <a:tr h="2302933">
                <a:tc>
                  <a:txBody>
                    <a:bodyPr/>
                    <a:lstStyle/>
                    <a:p>
                      <a:r>
                        <a:rPr lang="en-US" sz="1200" dirty="0" smtClean="0"/>
                        <a:t>3.</a:t>
                      </a:r>
                      <a:endParaRPr lang="en-US" sz="1200" dirty="0"/>
                    </a:p>
                  </a:txBody>
                  <a:tcPr/>
                </a:tc>
                <a:tc>
                  <a:txBody>
                    <a:bodyPr/>
                    <a:lstStyle/>
                    <a:p>
                      <a:r>
                        <a:rPr lang="en-US" sz="1200" dirty="0" smtClean="0">
                          <a:latin typeface="Times New Roman" pitchFamily="18" charset="0"/>
                          <a:cs typeface="Times New Roman" pitchFamily="18" charset="0"/>
                        </a:rPr>
                        <a:t>Patrick</a:t>
                      </a:r>
                      <a:r>
                        <a:rPr lang="en-US" sz="1200" baseline="0" dirty="0" smtClean="0">
                          <a:latin typeface="Times New Roman" pitchFamily="18" charset="0"/>
                          <a:cs typeface="Times New Roman" pitchFamily="18" charset="0"/>
                        </a:rPr>
                        <a:t> </a:t>
                      </a:r>
                      <a:r>
                        <a:rPr lang="en-US" sz="1200" baseline="0" dirty="0" err="1" smtClean="0">
                          <a:latin typeface="Times New Roman" pitchFamily="18" charset="0"/>
                          <a:cs typeface="Times New Roman" pitchFamily="18" charset="0"/>
                        </a:rPr>
                        <a:t>Appiah</a:t>
                      </a:r>
                      <a:endParaRPr lang="en-US" sz="1200" baseline="0" dirty="0" smtClean="0">
                        <a:latin typeface="Times New Roman" pitchFamily="18" charset="0"/>
                        <a:cs typeface="Times New Roman" pitchFamily="18" charset="0"/>
                      </a:endParaRPr>
                    </a:p>
                    <a:p>
                      <a:r>
                        <a:rPr lang="en-US" sz="1200" baseline="0" dirty="0" smtClean="0">
                          <a:latin typeface="Times New Roman" pitchFamily="18" charset="0"/>
                          <a:cs typeface="Times New Roman" pitchFamily="18" charset="0"/>
                        </a:rPr>
                        <a:t>2010</a:t>
                      </a:r>
                      <a:endParaRPr lang="en-US" sz="12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0" i="0" kern="1200" dirty="0" smtClean="0">
                          <a:solidFill>
                            <a:schemeClr val="dk1"/>
                          </a:solidFill>
                          <a:latin typeface="+mn-lt"/>
                          <a:ea typeface="+mn-ea"/>
                          <a:cs typeface="+mn-cs"/>
                        </a:rPr>
                        <a:t>Assessing Farm Record Keeping Behavior among Small-Scale Poultry Farmers in the </a:t>
                      </a:r>
                      <a:r>
                        <a:rPr kumimoji="0" lang="en-US" sz="1200" b="0" i="0" kern="1200" dirty="0" err="1" smtClean="0">
                          <a:solidFill>
                            <a:schemeClr val="dk1"/>
                          </a:solidFill>
                          <a:latin typeface="+mn-lt"/>
                          <a:ea typeface="+mn-ea"/>
                          <a:cs typeface="+mn-cs"/>
                        </a:rPr>
                        <a:t>Ga</a:t>
                      </a:r>
                      <a:r>
                        <a:rPr kumimoji="0" lang="en-US" sz="1200" b="0" i="0" kern="1200" dirty="0" smtClean="0">
                          <a:solidFill>
                            <a:schemeClr val="dk1"/>
                          </a:solidFill>
                          <a:latin typeface="+mn-lt"/>
                          <a:ea typeface="+mn-ea"/>
                          <a:cs typeface="+mn-cs"/>
                        </a:rPr>
                        <a:t> East Municipality</a:t>
                      </a:r>
                    </a:p>
                    <a:p>
                      <a:endParaRPr lang="en-US" sz="1200" dirty="0"/>
                    </a:p>
                  </a:txBody>
                  <a:tcPr/>
                </a:tc>
                <a:tc>
                  <a:txBody>
                    <a:bodyPr/>
                    <a:lstStyle/>
                    <a:p>
                      <a:r>
                        <a:rPr lang="en-US" sz="1200" dirty="0" smtClean="0"/>
                        <a:t>Quantitative (survey)</a:t>
                      </a:r>
                      <a:endParaRPr lang="en-US" sz="1200" dirty="0"/>
                    </a:p>
                  </a:txBody>
                  <a:tcPr/>
                </a:tc>
                <a:tc>
                  <a:txBody>
                    <a:bodyPr/>
                    <a:lstStyle/>
                    <a:p>
                      <a:r>
                        <a:rPr kumimoji="0" lang="en-US" sz="1200" b="0" i="0" kern="1200" dirty="0" smtClean="0">
                          <a:solidFill>
                            <a:schemeClr val="dk1"/>
                          </a:solidFill>
                          <a:latin typeface="+mn-lt"/>
                          <a:ea typeface="+mn-ea"/>
                          <a:cs typeface="+mn-cs"/>
                        </a:rPr>
                        <a:t>The reason why most of the farmers did not keep all the farm records was because they assert that those records were not beneficial to them</a:t>
                      </a:r>
                      <a:endParaRPr lang="en-US" sz="1200" dirty="0"/>
                    </a:p>
                  </a:txBody>
                  <a:tcPr/>
                </a:tc>
                <a:tc>
                  <a:txBody>
                    <a:bodyPr/>
                    <a:lstStyle/>
                    <a:p>
                      <a:r>
                        <a:rPr lang="en-US" sz="1200" dirty="0" smtClean="0"/>
                        <a:t>Proposed</a:t>
                      </a:r>
                      <a:r>
                        <a:rPr lang="en-US" sz="1200" baseline="0" dirty="0" smtClean="0"/>
                        <a:t> a paper based system which is in efficient</a:t>
                      </a:r>
                      <a:endParaRPr lang="en-US" sz="1200" dirty="0"/>
                    </a:p>
                  </a:txBody>
                  <a:tcPr/>
                </a:tc>
              </a:tr>
              <a:tr h="2099733">
                <a:tc>
                  <a:txBody>
                    <a:bodyPr/>
                    <a:lstStyle/>
                    <a:p>
                      <a:r>
                        <a:rPr lang="en-US" sz="1100" dirty="0" smtClean="0"/>
                        <a:t>4.</a:t>
                      </a:r>
                      <a:endParaRPr lang="en-US" sz="1100" dirty="0"/>
                    </a:p>
                  </a:txBody>
                  <a:tcPr/>
                </a:tc>
                <a:tc>
                  <a:txBody>
                    <a:bodyPr/>
                    <a:lstStyle/>
                    <a:p>
                      <a:r>
                        <a:rPr lang="en-US" sz="1400" dirty="0" err="1" smtClean="0"/>
                        <a:t>Becca</a:t>
                      </a:r>
                      <a:r>
                        <a:rPr lang="en-US" sz="1400" dirty="0" smtClean="0"/>
                        <a:t> </a:t>
                      </a:r>
                      <a:r>
                        <a:rPr lang="en-US" sz="1400" dirty="0" err="1" smtClean="0"/>
                        <a:t>Dikeman</a:t>
                      </a:r>
                      <a:endParaRPr lang="en-US" sz="1400" dirty="0"/>
                    </a:p>
                  </a:txBody>
                  <a:tcPr/>
                </a:tc>
                <a:tc>
                  <a:txBody>
                    <a:bodyPr/>
                    <a:lstStyle/>
                    <a:p>
                      <a:r>
                        <a:rPr lang="en-US" sz="1400" dirty="0" smtClean="0"/>
                        <a:t>Developing Product </a:t>
                      </a:r>
                      <a:r>
                        <a:rPr lang="en-US" sz="1400" dirty="0" err="1" smtClean="0"/>
                        <a:t>Lotting</a:t>
                      </a:r>
                      <a:r>
                        <a:rPr lang="en-US" sz="1400" dirty="0" smtClean="0"/>
                        <a:t> and Coding Systems for Small Meat and Poultry Processing Operations</a:t>
                      </a:r>
                      <a:endParaRPr lang="en-US" sz="1400" dirty="0"/>
                    </a:p>
                  </a:txBody>
                  <a:tcPr/>
                </a:tc>
                <a:tc>
                  <a:txBody>
                    <a:bodyPr/>
                    <a:lstStyle/>
                    <a:p>
                      <a:r>
                        <a:rPr lang="en-US" sz="1400" dirty="0" err="1" smtClean="0"/>
                        <a:t>Quantitaive</a:t>
                      </a:r>
                      <a:endParaRPr lang="en-US" sz="1400" dirty="0" smtClean="0"/>
                    </a:p>
                    <a:p>
                      <a:r>
                        <a:rPr lang="en-US" sz="1400" dirty="0" smtClean="0"/>
                        <a:t>(Interview)</a:t>
                      </a:r>
                      <a:endParaRPr lang="en-US" sz="1400" dirty="0"/>
                    </a:p>
                  </a:txBody>
                  <a:tcPr/>
                </a:tc>
                <a:tc>
                  <a:txBody>
                    <a:bodyPr/>
                    <a:lstStyle/>
                    <a:p>
                      <a:r>
                        <a:rPr lang="en-US" sz="1400" dirty="0" smtClean="0"/>
                        <a:t>The</a:t>
                      </a:r>
                      <a:r>
                        <a:rPr lang="en-US" sz="1400" baseline="0" dirty="0" smtClean="0"/>
                        <a:t> coding system gives a unique way of identification for different kinds of birds</a:t>
                      </a:r>
                      <a:endParaRPr lang="en-US" sz="1400" dirty="0"/>
                    </a:p>
                  </a:txBody>
                  <a:tcPr/>
                </a:tc>
                <a:tc>
                  <a:txBody>
                    <a:bodyPr/>
                    <a:lstStyle/>
                    <a:p>
                      <a:r>
                        <a:rPr lang="en-US" sz="1400" dirty="0" smtClean="0"/>
                        <a:t>Even</a:t>
                      </a:r>
                      <a:r>
                        <a:rPr lang="en-US" sz="1400" baseline="0" dirty="0" smtClean="0"/>
                        <a:t> though a unique way of identification is made. It still doesn’t highlight a computerized way of record </a:t>
                      </a:r>
                      <a:r>
                        <a:rPr lang="en-US" sz="1400" baseline="0" dirty="0" err="1" smtClean="0"/>
                        <a:t>keepin</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graphicFrame>
        <p:nvGraphicFramePr>
          <p:cNvPr id="5" name="Table 4"/>
          <p:cNvGraphicFramePr>
            <a:graphicFrameLocks noGrp="1"/>
          </p:cNvGraphicFramePr>
          <p:nvPr/>
        </p:nvGraphicFramePr>
        <p:xfrm>
          <a:off x="457200" y="1447800"/>
          <a:ext cx="8229600" cy="3810000"/>
        </p:xfrm>
        <a:graphic>
          <a:graphicData uri="http://schemas.openxmlformats.org/drawingml/2006/table">
            <a:tbl>
              <a:tblPr firstRow="1" bandRow="1">
                <a:tableStyleId>{21E4AEA4-8DFA-4A89-87EB-49C32662AFE0}</a:tableStyleId>
              </a:tblPr>
              <a:tblGrid>
                <a:gridCol w="457200"/>
                <a:gridCol w="1143000"/>
                <a:gridCol w="1905000"/>
                <a:gridCol w="990600"/>
                <a:gridCol w="2362200"/>
                <a:gridCol w="1371600"/>
              </a:tblGrid>
              <a:tr h="650488">
                <a:tc>
                  <a:txBody>
                    <a:bodyPr/>
                    <a:lstStyle/>
                    <a:p>
                      <a:r>
                        <a:rPr lang="en-US" sz="1200" dirty="0" smtClean="0"/>
                        <a:t>S/N</a:t>
                      </a:r>
                      <a:endParaRPr lang="en-US" sz="1200" dirty="0"/>
                    </a:p>
                  </a:txBody>
                  <a:tcPr/>
                </a:tc>
                <a:tc>
                  <a:txBody>
                    <a:bodyPr/>
                    <a:lstStyle/>
                    <a:p>
                      <a:r>
                        <a:rPr lang="en-US" sz="1200" dirty="0" smtClean="0"/>
                        <a:t>Authors name &amp; year</a:t>
                      </a:r>
                      <a:endParaRPr lang="en-US" sz="1200" dirty="0"/>
                    </a:p>
                  </a:txBody>
                  <a:tcPr/>
                </a:tc>
                <a:tc>
                  <a:txBody>
                    <a:bodyPr/>
                    <a:lstStyle/>
                    <a:p>
                      <a:r>
                        <a:rPr lang="en-US" sz="1200" dirty="0" smtClean="0"/>
                        <a:t>Title of work</a:t>
                      </a:r>
                      <a:endParaRPr lang="en-US" sz="1200" dirty="0"/>
                    </a:p>
                  </a:txBody>
                  <a:tcPr/>
                </a:tc>
                <a:tc>
                  <a:txBody>
                    <a:bodyPr/>
                    <a:lstStyle/>
                    <a:p>
                      <a:r>
                        <a:rPr lang="en-US" sz="1200" dirty="0" smtClean="0"/>
                        <a:t>Method used</a:t>
                      </a:r>
                      <a:endParaRPr lang="en-US" sz="1200" dirty="0"/>
                    </a:p>
                  </a:txBody>
                  <a:tcPr/>
                </a:tc>
                <a:tc>
                  <a:txBody>
                    <a:bodyPr/>
                    <a:lstStyle/>
                    <a:p>
                      <a:r>
                        <a:rPr lang="en-US" sz="1200" dirty="0" smtClean="0"/>
                        <a:t>Strength of their work</a:t>
                      </a:r>
                      <a:endParaRPr lang="en-US" sz="1200" dirty="0"/>
                    </a:p>
                  </a:txBody>
                  <a:tcPr/>
                </a:tc>
                <a:tc>
                  <a:txBody>
                    <a:bodyPr/>
                    <a:lstStyle/>
                    <a:p>
                      <a:r>
                        <a:rPr lang="en-US" sz="1200" dirty="0" smtClean="0"/>
                        <a:t>Weakness of the work</a:t>
                      </a:r>
                      <a:endParaRPr lang="en-US" sz="1200" dirty="0"/>
                    </a:p>
                  </a:txBody>
                  <a:tcPr/>
                </a:tc>
              </a:tr>
              <a:tr h="3159512">
                <a:tc>
                  <a:txBody>
                    <a:bodyPr/>
                    <a:lstStyle/>
                    <a:p>
                      <a:r>
                        <a:rPr lang="en-US" sz="1400" dirty="0" smtClean="0"/>
                        <a:t>5.</a:t>
                      </a:r>
                      <a:endParaRPr lang="en-US" sz="1400" dirty="0"/>
                    </a:p>
                  </a:txBody>
                  <a:tcPr/>
                </a:tc>
                <a:tc>
                  <a:txBody>
                    <a:bodyPr/>
                    <a:lstStyle/>
                    <a:p>
                      <a:r>
                        <a:rPr lang="en-US" sz="1400" dirty="0" err="1" smtClean="0">
                          <a:latin typeface="Times New Roman" pitchFamily="18" charset="0"/>
                          <a:cs typeface="Times New Roman" pitchFamily="18" charset="0"/>
                        </a:rPr>
                        <a:t>Varvarigos</a:t>
                      </a:r>
                      <a:r>
                        <a:rPr lang="en-US" sz="1400" dirty="0" smtClean="0">
                          <a:latin typeface="Times New Roman" pitchFamily="18" charset="0"/>
                          <a:cs typeface="Times New Roman" pitchFamily="18" charset="0"/>
                        </a:rPr>
                        <a:t> P.</a:t>
                      </a:r>
                    </a:p>
                    <a:p>
                      <a:r>
                        <a:rPr lang="en-US" sz="1400" dirty="0" smtClean="0">
                          <a:latin typeface="Times New Roman" pitchFamily="18" charset="0"/>
                          <a:cs typeface="Times New Roman" pitchFamily="18" charset="0"/>
                        </a:rPr>
                        <a:t>2014</a:t>
                      </a:r>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kern="1200" dirty="0" smtClean="0">
                          <a:solidFill>
                            <a:schemeClr val="dk1"/>
                          </a:solidFill>
                          <a:latin typeface="+mn-lt"/>
                          <a:ea typeface="+mn-ea"/>
                          <a:cs typeface="+mn-cs"/>
                        </a:rPr>
                        <a:t>An Inexpensive Microcomputer Based Data Record-Keeping System for the Individual Fish Farm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r>
                        <a:rPr lang="en-US" sz="1400" dirty="0" smtClean="0"/>
                        <a:t>Qualitative</a:t>
                      </a:r>
                    </a:p>
                    <a:p>
                      <a:r>
                        <a:rPr lang="en-US" sz="1400" dirty="0" smtClean="0"/>
                        <a:t>(interview)</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0" i="0" kern="1200" dirty="0" smtClean="0">
                          <a:solidFill>
                            <a:schemeClr val="dk1"/>
                          </a:solidFill>
                          <a:latin typeface="+mn-lt"/>
                          <a:ea typeface="+mn-ea"/>
                          <a:cs typeface="+mn-cs"/>
                        </a:rPr>
                        <a:t>To </a:t>
                      </a:r>
                      <a:r>
                        <a:rPr kumimoji="0" lang="en-US" sz="1400" b="0" i="0" kern="1200" dirty="0" err="1" smtClean="0">
                          <a:solidFill>
                            <a:schemeClr val="dk1"/>
                          </a:solidFill>
                          <a:latin typeface="+mn-lt"/>
                          <a:ea typeface="+mn-ea"/>
                          <a:cs typeface="+mn-cs"/>
                        </a:rPr>
                        <a:t>minimise</a:t>
                      </a:r>
                      <a:r>
                        <a:rPr kumimoji="0" lang="en-US" sz="1400" b="0" i="0" kern="1200" dirty="0" smtClean="0">
                          <a:solidFill>
                            <a:schemeClr val="dk1"/>
                          </a:solidFill>
                          <a:latin typeface="+mn-lt"/>
                          <a:ea typeface="+mn-ea"/>
                          <a:cs typeface="+mn-cs"/>
                        </a:rPr>
                        <a:t> collection time and errors, a microcomputer based system was tested which recorded environmental and stock data in a standard form presenting the results in a daily, or weekly format, as required, with all arithmetic calculations completed by the computer.</a:t>
                      </a:r>
                      <a:endParaRPr lang="en-US" sz="1400" dirty="0" smtClean="0"/>
                    </a:p>
                    <a:p>
                      <a:endParaRPr lang="en-US" sz="1400" dirty="0"/>
                    </a:p>
                  </a:txBody>
                  <a:tcPr/>
                </a:tc>
                <a:tc>
                  <a:txBody>
                    <a:bodyPr/>
                    <a:lstStyle/>
                    <a:p>
                      <a:r>
                        <a:rPr lang="en-US" sz="1400" dirty="0" smtClean="0"/>
                        <a:t>Proposed</a:t>
                      </a:r>
                      <a:r>
                        <a:rPr lang="en-US" sz="1400" baseline="0" dirty="0" smtClean="0"/>
                        <a:t> is desktop  based application, which can not be accessed over the internet</a:t>
                      </a:r>
                      <a:endParaRPr lang="en-US" sz="1400"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pic>
        <p:nvPicPr>
          <p:cNvPr id="4" name="Picture 3"/>
          <p:cNvPicPr/>
          <p:nvPr/>
        </p:nvPicPr>
        <p:blipFill>
          <a:blip r:embed="rId2"/>
          <a:srcRect l="-50" t="-92" r="-50" b="-92"/>
          <a:stretch>
            <a:fillRect/>
          </a:stretch>
        </p:blipFill>
        <p:spPr bwMode="auto">
          <a:xfrm>
            <a:off x="914400" y="2590800"/>
            <a:ext cx="6819900" cy="3976688"/>
          </a:xfrm>
          <a:prstGeom prst="rect">
            <a:avLst/>
          </a:prstGeom>
          <a:solidFill>
            <a:srgbClr val="FFFFFF"/>
          </a:solidFill>
          <a:ln w="9525">
            <a:noFill/>
            <a:miter lim="800000"/>
            <a:headEnd/>
            <a:tailEnd/>
          </a:ln>
        </p:spPr>
      </p:pic>
      <p:sp>
        <p:nvSpPr>
          <p:cNvPr id="5" name="TextBox 4"/>
          <p:cNvSpPr txBox="1"/>
          <p:nvPr/>
        </p:nvSpPr>
        <p:spPr>
          <a:xfrm>
            <a:off x="990600" y="1752600"/>
            <a:ext cx="7162800" cy="830997"/>
          </a:xfrm>
          <a:prstGeom prst="rect">
            <a:avLst/>
          </a:prstGeom>
          <a:noFill/>
        </p:spPr>
        <p:txBody>
          <a:bodyPr wrap="square" rtlCol="0">
            <a:spAutoFit/>
          </a:bodyPr>
          <a:lstStyle/>
          <a:p>
            <a:r>
              <a:rPr lang="en-US" sz="2400" b="1" dirty="0" smtClean="0">
                <a:solidFill>
                  <a:srgbClr val="FF0000"/>
                </a:solidFill>
              </a:rPr>
              <a:t>Waterfall model </a:t>
            </a:r>
          </a:p>
          <a:p>
            <a:r>
              <a:rPr lang="en-US" sz="2400" dirty="0" smtClean="0"/>
              <a:t>Sequential approach to software development</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sz="quarter" idx="1"/>
          </p:nvPr>
        </p:nvSpPr>
        <p:spPr/>
        <p:txBody>
          <a:bodyPr/>
          <a:lstStyle/>
          <a:p>
            <a:r>
              <a:rPr lang="en-US" dirty="0" smtClean="0">
                <a:solidFill>
                  <a:srgbClr val="FF0000"/>
                </a:solidFill>
              </a:rPr>
              <a:t>Unit testing</a:t>
            </a:r>
            <a:r>
              <a:rPr lang="en-US" dirty="0" smtClean="0"/>
              <a:t>: features of the system treated as units, developed and tested individually</a:t>
            </a:r>
          </a:p>
          <a:p>
            <a:endParaRPr lang="en-US" dirty="0" smtClean="0"/>
          </a:p>
          <a:p>
            <a:r>
              <a:rPr lang="en-US" dirty="0" smtClean="0">
                <a:solidFill>
                  <a:srgbClr val="FF0000"/>
                </a:solidFill>
              </a:rPr>
              <a:t>Integration system</a:t>
            </a:r>
            <a:r>
              <a:rPr lang="en-US" dirty="0" smtClean="0"/>
              <a:t>: different units integrated into whole, tested to ensure they work proper</a:t>
            </a:r>
          </a:p>
          <a:p>
            <a:endParaRPr lang="en-US" dirty="0" smtClean="0"/>
          </a:p>
          <a:p>
            <a:r>
              <a:rPr lang="en-US" dirty="0" smtClean="0">
                <a:solidFill>
                  <a:srgbClr val="FF0000"/>
                </a:solidFill>
              </a:rPr>
              <a:t>System testing</a:t>
            </a:r>
            <a:r>
              <a:rPr lang="en-US" dirty="0" smtClean="0"/>
              <a:t>: testing the operation of the finished project</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146</TotalTime>
  <Words>464</Words>
  <Application>Microsoft Office PowerPoint</Application>
  <PresentationFormat>On-screen Show (4:3)</PresentationFormat>
  <Paragraphs>88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Median</vt:lpstr>
      <vt:lpstr>Federal university dutse Faculty of computing department of computer science  design and implementation of poultry management system  fatima hussain hussain fsc/csc/14/0024    </vt:lpstr>
      <vt:lpstr>Problem Statement </vt:lpstr>
      <vt:lpstr>Aim and objectives </vt:lpstr>
      <vt:lpstr>Scope and limitation </vt:lpstr>
      <vt:lpstr>Literature review</vt:lpstr>
      <vt:lpstr>Literature review</vt:lpstr>
      <vt:lpstr>Literature review</vt:lpstr>
      <vt:lpstr>Methodology</vt:lpstr>
      <vt:lpstr>System testing</vt:lpstr>
      <vt:lpstr>Conclusion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university dutse Faculty of computing department of computer science  design and implementation of poultry management system  fatima hussain hussain fsc/csc/14/0024    </dc:title>
  <dc:creator>Fatima H Hussain</dc:creator>
  <cp:lastModifiedBy>Fatima H Hussain</cp:lastModifiedBy>
  <cp:revision>22</cp:revision>
  <dcterms:created xsi:type="dcterms:W3CDTF">2019-10-15T14:00:11Z</dcterms:created>
  <dcterms:modified xsi:type="dcterms:W3CDTF">2019-10-17T08:15:10Z</dcterms:modified>
</cp:coreProperties>
</file>