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96" r:id="rId5"/>
    <p:sldId id="297" r:id="rId6"/>
    <p:sldId id="261" r:id="rId7"/>
    <p:sldId id="263" r:id="rId8"/>
    <p:sldId id="265" r:id="rId9"/>
    <p:sldId id="262" r:id="rId10"/>
    <p:sldId id="298" r:id="rId11"/>
    <p:sldId id="278" r:id="rId12"/>
    <p:sldId id="267" r:id="rId13"/>
    <p:sldId id="299" r:id="rId14"/>
    <p:sldId id="287"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DCAAF-1720-4B54-A291-933B9A8FC5CD}" v="17" dt="2025-06-07T07:48:22.395"/>
  </p1510:revLst>
</p1510:revInfo>
</file>

<file path=ppt/tableStyles.xml><?xml version="1.0" encoding="utf-8"?>
<a:tblStyleLst xmlns:a="http://schemas.openxmlformats.org/drawingml/2006/main" def="{0E3FDE45-AF77-4B5C-9715-49D594BDF05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7887" autoAdjust="0"/>
  </p:normalViewPr>
  <p:slideViewPr>
    <p:cSldViewPr snapToGrid="0" showGuides="1">
      <p:cViewPr varScale="1">
        <p:scale>
          <a:sx n="72" d="100"/>
          <a:sy n="72" d="100"/>
        </p:scale>
        <p:origin x="1104"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bhoj Adhikari" userId="0476b88732a3d35a" providerId="LiveId" clId="{9D9DCAAF-1720-4B54-A291-933B9A8FC5CD}"/>
    <pc:docChg chg="undo redo custSel addSld delSld modSld sldOrd">
      <pc:chgData name="Ambhoj Adhikari" userId="0476b88732a3d35a" providerId="LiveId" clId="{9D9DCAAF-1720-4B54-A291-933B9A8FC5CD}" dt="2025-06-07T07:49:12.672" v="525" actId="255"/>
      <pc:docMkLst>
        <pc:docMk/>
      </pc:docMkLst>
      <pc:sldChg chg="delSp modSp mod modClrScheme chgLayout">
        <pc:chgData name="Ambhoj Adhikari" userId="0476b88732a3d35a" providerId="LiveId" clId="{9D9DCAAF-1720-4B54-A291-933B9A8FC5CD}" dt="2025-06-07T07:22:55.421" v="125" actId="6549"/>
        <pc:sldMkLst>
          <pc:docMk/>
          <pc:sldMk cId="1210802199" sldId="262"/>
        </pc:sldMkLst>
        <pc:spChg chg="mod ord">
          <ac:chgData name="Ambhoj Adhikari" userId="0476b88732a3d35a" providerId="LiveId" clId="{9D9DCAAF-1720-4B54-A291-933B9A8FC5CD}" dt="2025-06-07T07:21:33.058" v="95" actId="20577"/>
          <ac:spMkLst>
            <pc:docMk/>
            <pc:sldMk cId="1210802199" sldId="262"/>
            <ac:spMk id="2" creationId="{28BAC361-0D7A-DC05-86B5-6DD77D322F5B}"/>
          </ac:spMkLst>
        </pc:spChg>
        <pc:spChg chg="mod ord">
          <ac:chgData name="Ambhoj Adhikari" userId="0476b88732a3d35a" providerId="LiveId" clId="{9D9DCAAF-1720-4B54-A291-933B9A8FC5CD}" dt="2025-06-07T07:22:55.421" v="125" actId="6549"/>
          <ac:spMkLst>
            <pc:docMk/>
            <pc:sldMk cId="1210802199" sldId="262"/>
            <ac:spMk id="3" creationId="{1BE98EFF-197D-3136-70B9-7BBD30A48931}"/>
          </ac:spMkLst>
        </pc:spChg>
        <pc:spChg chg="del mod ord">
          <ac:chgData name="Ambhoj Adhikari" userId="0476b88732a3d35a" providerId="LiveId" clId="{9D9DCAAF-1720-4B54-A291-933B9A8FC5CD}" dt="2025-06-07T07:21:23.931" v="73" actId="478"/>
          <ac:spMkLst>
            <pc:docMk/>
            <pc:sldMk cId="1210802199" sldId="262"/>
            <ac:spMk id="4" creationId="{D97126AE-AE4A-97A5-21F5-E5ACF7E0605F}"/>
          </ac:spMkLst>
        </pc:spChg>
        <pc:spChg chg="mod ord">
          <ac:chgData name="Ambhoj Adhikari" userId="0476b88732a3d35a" providerId="LiveId" clId="{9D9DCAAF-1720-4B54-A291-933B9A8FC5CD}" dt="2025-06-07T07:18:34.148" v="39" actId="700"/>
          <ac:spMkLst>
            <pc:docMk/>
            <pc:sldMk cId="1210802199" sldId="262"/>
            <ac:spMk id="13" creationId="{9F61F934-8535-E086-C153-D48E49B98B6A}"/>
          </ac:spMkLst>
        </pc:spChg>
      </pc:sldChg>
      <pc:sldChg chg="addSp delSp modSp mod">
        <pc:chgData name="Ambhoj Adhikari" userId="0476b88732a3d35a" providerId="LiveId" clId="{9D9DCAAF-1720-4B54-A291-933B9A8FC5CD}" dt="2025-06-07T07:17:10.522" v="36"/>
        <pc:sldMkLst>
          <pc:docMk/>
          <pc:sldMk cId="2737241225" sldId="263"/>
        </pc:sldMkLst>
        <pc:spChg chg="mod">
          <ac:chgData name="Ambhoj Adhikari" userId="0476b88732a3d35a" providerId="LiveId" clId="{9D9DCAAF-1720-4B54-A291-933B9A8FC5CD}" dt="2025-06-07T07:16:27.001" v="23" actId="20577"/>
          <ac:spMkLst>
            <pc:docMk/>
            <pc:sldMk cId="2737241225" sldId="263"/>
            <ac:spMk id="2" creationId="{338A15DE-D135-0710-9984-A0A55E960CB0}"/>
          </ac:spMkLst>
        </pc:spChg>
        <pc:spChg chg="mod">
          <ac:chgData name="Ambhoj Adhikari" userId="0476b88732a3d35a" providerId="LiveId" clId="{9D9DCAAF-1720-4B54-A291-933B9A8FC5CD}" dt="2025-06-07T07:17:10.522" v="36"/>
          <ac:spMkLst>
            <pc:docMk/>
            <pc:sldMk cId="2737241225" sldId="263"/>
            <ac:spMk id="3" creationId="{ECC8AA23-D8D0-93BE-5C5F-103A750B0D2F}"/>
          </ac:spMkLst>
        </pc:spChg>
        <pc:spChg chg="add del mod">
          <ac:chgData name="Ambhoj Adhikari" userId="0476b88732a3d35a" providerId="LiveId" clId="{9D9DCAAF-1720-4B54-A291-933B9A8FC5CD}" dt="2025-06-07T07:16:09.589" v="4" actId="478"/>
          <ac:spMkLst>
            <pc:docMk/>
            <pc:sldMk cId="2737241225" sldId="263"/>
            <ac:spMk id="5" creationId="{71AFAC58-8412-0CF9-8192-7A6EC736A29B}"/>
          </ac:spMkLst>
        </pc:spChg>
        <pc:graphicFrameChg chg="del">
          <ac:chgData name="Ambhoj Adhikari" userId="0476b88732a3d35a" providerId="LiveId" clId="{9D9DCAAF-1720-4B54-A291-933B9A8FC5CD}" dt="2025-06-07T07:16:06.961" v="3" actId="478"/>
          <ac:graphicFrameMkLst>
            <pc:docMk/>
            <pc:sldMk cId="2737241225" sldId="263"/>
            <ac:graphicFrameMk id="14" creationId="{A7FD81E4-2CEB-1301-59FF-81509B86E571}"/>
          </ac:graphicFrameMkLst>
        </pc:graphicFrameChg>
      </pc:sldChg>
      <pc:sldChg chg="addSp delSp modSp mod modClrScheme chgLayout">
        <pc:chgData name="Ambhoj Adhikari" userId="0476b88732a3d35a" providerId="LiveId" clId="{9D9DCAAF-1720-4B54-A291-933B9A8FC5CD}" dt="2025-06-07T07:21:04.696" v="72"/>
        <pc:sldMkLst>
          <pc:docMk/>
          <pc:sldMk cId="729609147" sldId="265"/>
        </pc:sldMkLst>
        <pc:spChg chg="mod ord">
          <ac:chgData name="Ambhoj Adhikari" userId="0476b88732a3d35a" providerId="LiveId" clId="{9D9DCAAF-1720-4B54-A291-933B9A8FC5CD}" dt="2025-06-07T07:19:28.945" v="71" actId="20577"/>
          <ac:spMkLst>
            <pc:docMk/>
            <pc:sldMk cId="729609147" sldId="265"/>
            <ac:spMk id="2" creationId="{314C27C8-165C-5513-DB4B-9D840097C545}"/>
          </ac:spMkLst>
        </pc:spChg>
        <pc:spChg chg="mod ord">
          <ac:chgData name="Ambhoj Adhikari" userId="0476b88732a3d35a" providerId="LiveId" clId="{9D9DCAAF-1720-4B54-A291-933B9A8FC5CD}" dt="2025-06-07T07:21:04.696" v="72"/>
          <ac:spMkLst>
            <pc:docMk/>
            <pc:sldMk cId="729609147" sldId="265"/>
            <ac:spMk id="3" creationId="{FACE640F-7F5A-BDB7-205D-765FA80B6796}"/>
          </ac:spMkLst>
        </pc:spChg>
        <pc:spChg chg="add del mod ord">
          <ac:chgData name="Ambhoj Adhikari" userId="0476b88732a3d35a" providerId="LiveId" clId="{9D9DCAAF-1720-4B54-A291-933B9A8FC5CD}" dt="2025-06-07T07:18:58.514" v="40" actId="478"/>
          <ac:spMkLst>
            <pc:docMk/>
            <pc:sldMk cId="729609147" sldId="265"/>
            <ac:spMk id="4" creationId="{ECCAF636-BBFE-3985-4209-7BC7732E2373}"/>
          </ac:spMkLst>
        </pc:spChg>
        <pc:spChg chg="mod ord">
          <ac:chgData name="Ambhoj Adhikari" userId="0476b88732a3d35a" providerId="LiveId" clId="{9D9DCAAF-1720-4B54-A291-933B9A8FC5CD}" dt="2025-06-07T07:18:22.998" v="38" actId="700"/>
          <ac:spMkLst>
            <pc:docMk/>
            <pc:sldMk cId="729609147" sldId="265"/>
            <ac:spMk id="8" creationId="{093736AF-0027-E734-82A8-010D7129D046}"/>
          </ac:spMkLst>
        </pc:spChg>
      </pc:sldChg>
      <pc:sldChg chg="addSp delSp modSp mod modClrScheme chgLayout">
        <pc:chgData name="Ambhoj Adhikari" userId="0476b88732a3d35a" providerId="LiveId" clId="{9D9DCAAF-1720-4B54-A291-933B9A8FC5CD}" dt="2025-06-07T07:30:40.606" v="185" actId="27636"/>
        <pc:sldMkLst>
          <pc:docMk/>
          <pc:sldMk cId="3604630649" sldId="267"/>
        </pc:sldMkLst>
        <pc:spChg chg="mod ord">
          <ac:chgData name="Ambhoj Adhikari" userId="0476b88732a3d35a" providerId="LiveId" clId="{9D9DCAAF-1720-4B54-A291-933B9A8FC5CD}" dt="2025-06-07T07:30:27.230" v="181" actId="700"/>
          <ac:spMkLst>
            <pc:docMk/>
            <pc:sldMk cId="3604630649" sldId="267"/>
            <ac:spMk id="2" creationId="{D1FC59F6-9B22-C211-4B4C-A2FD4B914C46}"/>
          </ac:spMkLst>
        </pc:spChg>
        <pc:spChg chg="mod ord">
          <ac:chgData name="Ambhoj Adhikari" userId="0476b88732a3d35a" providerId="LiveId" clId="{9D9DCAAF-1720-4B54-A291-933B9A8FC5CD}" dt="2025-06-07T07:30:27.230" v="181" actId="700"/>
          <ac:spMkLst>
            <pc:docMk/>
            <pc:sldMk cId="3604630649" sldId="267"/>
            <ac:spMk id="3" creationId="{CAEAF320-61B9-87FA-4DF5-7C3B0DC125A6}"/>
          </ac:spMkLst>
        </pc:spChg>
        <pc:spChg chg="add mod ord">
          <ac:chgData name="Ambhoj Adhikari" userId="0476b88732a3d35a" providerId="LiveId" clId="{9D9DCAAF-1720-4B54-A291-933B9A8FC5CD}" dt="2025-06-07T07:30:40.606" v="185" actId="27636"/>
          <ac:spMkLst>
            <pc:docMk/>
            <pc:sldMk cId="3604630649" sldId="267"/>
            <ac:spMk id="6" creationId="{8ED34099-65F7-1A76-8D51-8F45085BA621}"/>
          </ac:spMkLst>
        </pc:spChg>
        <pc:spChg chg="add del mod ord">
          <ac:chgData name="Ambhoj Adhikari" userId="0476b88732a3d35a" providerId="LiveId" clId="{9D9DCAAF-1720-4B54-A291-933B9A8FC5CD}" dt="2025-06-07T07:30:35.817" v="183" actId="478"/>
          <ac:spMkLst>
            <pc:docMk/>
            <pc:sldMk cId="3604630649" sldId="267"/>
            <ac:spMk id="7" creationId="{2BF8A73A-130C-C62E-F48C-6D336EA0A82A}"/>
          </ac:spMkLst>
        </pc:spChg>
        <pc:graphicFrameChg chg="del">
          <ac:chgData name="Ambhoj Adhikari" userId="0476b88732a3d35a" providerId="LiveId" clId="{9D9DCAAF-1720-4B54-A291-933B9A8FC5CD}" dt="2025-06-07T07:25:49.783" v="160" actId="478"/>
          <ac:graphicFrameMkLst>
            <pc:docMk/>
            <pc:sldMk cId="3604630649" sldId="267"/>
            <ac:graphicFrameMk id="4" creationId="{6CB67956-A6C3-FCDF-EC78-F79D90449E96}"/>
          </ac:graphicFrameMkLst>
        </pc:graphicFrameChg>
      </pc:sldChg>
      <pc:sldChg chg="addSp delSp modSp mod">
        <pc:chgData name="Ambhoj Adhikari" userId="0476b88732a3d35a" providerId="LiveId" clId="{9D9DCAAF-1720-4B54-A291-933B9A8FC5CD}" dt="2025-06-07T07:25:19.344" v="159" actId="1076"/>
        <pc:sldMkLst>
          <pc:docMk/>
          <pc:sldMk cId="4259977132" sldId="278"/>
        </pc:sldMkLst>
        <pc:spChg chg="mod">
          <ac:chgData name="Ambhoj Adhikari" userId="0476b88732a3d35a" providerId="LiveId" clId="{9D9DCAAF-1720-4B54-A291-933B9A8FC5CD}" dt="2025-06-07T07:24:34.492" v="150" actId="122"/>
          <ac:spMkLst>
            <pc:docMk/>
            <pc:sldMk cId="4259977132" sldId="278"/>
            <ac:spMk id="2" creationId="{B7545968-70F7-0180-6448-3547E442EF4A}"/>
          </ac:spMkLst>
        </pc:spChg>
        <pc:spChg chg="add del mod">
          <ac:chgData name="Ambhoj Adhikari" userId="0476b88732a3d35a" providerId="LiveId" clId="{9D9DCAAF-1720-4B54-A291-933B9A8FC5CD}" dt="2025-06-07T07:24:56.234" v="152" actId="478"/>
          <ac:spMkLst>
            <pc:docMk/>
            <pc:sldMk cId="4259977132" sldId="278"/>
            <ac:spMk id="5" creationId="{32391074-7B89-880F-95AB-21C6B87E3ABC}"/>
          </ac:spMkLst>
        </pc:spChg>
        <pc:spChg chg="del mod">
          <ac:chgData name="Ambhoj Adhikari" userId="0476b88732a3d35a" providerId="LiveId" clId="{9D9DCAAF-1720-4B54-A291-933B9A8FC5CD}" dt="2025-06-07T07:25:12.764" v="157"/>
          <ac:spMkLst>
            <pc:docMk/>
            <pc:sldMk cId="4259977132" sldId="278"/>
            <ac:spMk id="8" creationId="{215CE58D-2739-522B-7C3A-6A7C985360C0}"/>
          </ac:spMkLst>
        </pc:spChg>
        <pc:graphicFrameChg chg="del">
          <ac:chgData name="Ambhoj Adhikari" userId="0476b88732a3d35a" providerId="LiveId" clId="{9D9DCAAF-1720-4B54-A291-933B9A8FC5CD}" dt="2025-06-07T07:24:54.856" v="151" actId="478"/>
          <ac:graphicFrameMkLst>
            <pc:docMk/>
            <pc:sldMk cId="4259977132" sldId="278"/>
            <ac:graphicFrameMk id="3" creationId="{1469BF76-5E71-DF2A-4804-7A26E9D95C80}"/>
          </ac:graphicFrameMkLst>
        </pc:graphicFrameChg>
        <pc:picChg chg="add mod">
          <ac:chgData name="Ambhoj Adhikari" userId="0476b88732a3d35a" providerId="LiveId" clId="{9D9DCAAF-1720-4B54-A291-933B9A8FC5CD}" dt="2025-06-07T07:25:19.344" v="159" actId="1076"/>
          <ac:picMkLst>
            <pc:docMk/>
            <pc:sldMk cId="4259977132" sldId="278"/>
            <ac:picMk id="6" creationId="{6358A9F9-8EAC-D3C6-AB16-8E8BC56CC17D}"/>
          </ac:picMkLst>
        </pc:picChg>
      </pc:sldChg>
      <pc:sldChg chg="addSp modSp mod">
        <pc:chgData name="Ambhoj Adhikari" userId="0476b88732a3d35a" providerId="LiveId" clId="{9D9DCAAF-1720-4B54-A291-933B9A8FC5CD}" dt="2025-06-07T07:34:18.193" v="248" actId="14100"/>
        <pc:sldMkLst>
          <pc:docMk/>
          <pc:sldMk cId="3058085568" sldId="279"/>
        </pc:sldMkLst>
        <pc:spChg chg="add mod">
          <ac:chgData name="Ambhoj Adhikari" userId="0476b88732a3d35a" providerId="LiveId" clId="{9D9DCAAF-1720-4B54-A291-933B9A8FC5CD}" dt="2025-06-07T07:33:47.256" v="242" actId="1076"/>
          <ac:spMkLst>
            <pc:docMk/>
            <pc:sldMk cId="3058085568" sldId="279"/>
            <ac:spMk id="2" creationId="{285FAE17-3133-B49C-ABAA-4C3392E4CC47}"/>
          </ac:spMkLst>
        </pc:spChg>
        <pc:spChg chg="mod">
          <ac:chgData name="Ambhoj Adhikari" userId="0476b88732a3d35a" providerId="LiveId" clId="{9D9DCAAF-1720-4B54-A291-933B9A8FC5CD}" dt="2025-06-07T07:32:21.133" v="204" actId="20577"/>
          <ac:spMkLst>
            <pc:docMk/>
            <pc:sldMk cId="3058085568" sldId="279"/>
            <ac:spMk id="3" creationId="{A0034E89-1952-5288-08A0-70A4A73BE39E}"/>
          </ac:spMkLst>
        </pc:spChg>
        <pc:picChg chg="add mod">
          <ac:chgData name="Ambhoj Adhikari" userId="0476b88732a3d35a" providerId="LiveId" clId="{9D9DCAAF-1720-4B54-A291-933B9A8FC5CD}" dt="2025-06-07T07:34:18.193" v="248" actId="14100"/>
          <ac:picMkLst>
            <pc:docMk/>
            <pc:sldMk cId="3058085568" sldId="279"/>
            <ac:picMk id="5" creationId="{B90E3C8A-FCD3-721D-31E6-1941378C76CD}"/>
          </ac:picMkLst>
        </pc:picChg>
      </pc:sldChg>
      <pc:sldChg chg="addSp delSp modSp mod">
        <pc:chgData name="Ambhoj Adhikari" userId="0476b88732a3d35a" providerId="LiveId" clId="{9D9DCAAF-1720-4B54-A291-933B9A8FC5CD}" dt="2025-06-07T07:46:35.069" v="472" actId="20577"/>
        <pc:sldMkLst>
          <pc:docMk/>
          <pc:sldMk cId="643777997" sldId="280"/>
        </pc:sldMkLst>
        <pc:spChg chg="mod">
          <ac:chgData name="Ambhoj Adhikari" userId="0476b88732a3d35a" providerId="LiveId" clId="{9D9DCAAF-1720-4B54-A291-933B9A8FC5CD}" dt="2025-06-07T07:36:54.112" v="313" actId="14100"/>
          <ac:spMkLst>
            <pc:docMk/>
            <pc:sldMk cId="643777997" sldId="280"/>
            <ac:spMk id="2" creationId="{5D030A76-B788-B363-104E-266B7C7F7208}"/>
          </ac:spMkLst>
        </pc:spChg>
        <pc:spChg chg="mod">
          <ac:chgData name="Ambhoj Adhikari" userId="0476b88732a3d35a" providerId="LiveId" clId="{9D9DCAAF-1720-4B54-A291-933B9A8FC5CD}" dt="2025-06-07T07:46:35.069" v="472" actId="20577"/>
          <ac:spMkLst>
            <pc:docMk/>
            <pc:sldMk cId="643777997" sldId="280"/>
            <ac:spMk id="3" creationId="{05948542-FCE1-3AE6-C6C9-17975609DF70}"/>
          </ac:spMkLst>
        </pc:spChg>
        <pc:spChg chg="del">
          <ac:chgData name="Ambhoj Adhikari" userId="0476b88732a3d35a" providerId="LiveId" clId="{9D9DCAAF-1720-4B54-A291-933B9A8FC5CD}" dt="2025-06-07T07:36:42.659" v="307" actId="478"/>
          <ac:spMkLst>
            <pc:docMk/>
            <pc:sldMk cId="643777997" sldId="280"/>
            <ac:spMk id="4" creationId="{3EE67564-0457-E486-97D0-8109D2C97B3F}"/>
          </ac:spMkLst>
        </pc:spChg>
        <pc:spChg chg="add del mod">
          <ac:chgData name="Ambhoj Adhikari" userId="0476b88732a3d35a" providerId="LiveId" clId="{9D9DCAAF-1720-4B54-A291-933B9A8FC5CD}" dt="2025-06-07T07:36:45.063" v="308" actId="478"/>
          <ac:spMkLst>
            <pc:docMk/>
            <pc:sldMk cId="643777997" sldId="280"/>
            <ac:spMk id="6" creationId="{6CF5C206-D5E4-C98A-0406-E397EA1732CC}"/>
          </ac:spMkLst>
        </pc:spChg>
      </pc:sldChg>
      <pc:sldChg chg="del">
        <pc:chgData name="Ambhoj Adhikari" userId="0476b88732a3d35a" providerId="LiveId" clId="{9D9DCAAF-1720-4B54-A291-933B9A8FC5CD}" dt="2025-06-07T07:16:02.348" v="2" actId="47"/>
        <pc:sldMkLst>
          <pc:docMk/>
          <pc:sldMk cId="1371737547" sldId="285"/>
        </pc:sldMkLst>
      </pc:sldChg>
      <pc:sldChg chg="add del">
        <pc:chgData name="Ambhoj Adhikari" userId="0476b88732a3d35a" providerId="LiveId" clId="{9D9DCAAF-1720-4B54-A291-933B9A8FC5CD}" dt="2025-06-07T07:13:51.445" v="1" actId="47"/>
        <pc:sldMkLst>
          <pc:docMk/>
          <pc:sldMk cId="118503823" sldId="286"/>
        </pc:sldMkLst>
      </pc:sldChg>
      <pc:sldChg chg="modSp mod ord modClrScheme chgLayout">
        <pc:chgData name="Ambhoj Adhikari" userId="0476b88732a3d35a" providerId="LiveId" clId="{9D9DCAAF-1720-4B54-A291-933B9A8FC5CD}" dt="2025-06-07T07:49:12.672" v="525" actId="255"/>
        <pc:sldMkLst>
          <pc:docMk/>
          <pc:sldMk cId="3751616652" sldId="287"/>
        </pc:sldMkLst>
        <pc:spChg chg="mod ord">
          <ac:chgData name="Ambhoj Adhikari" userId="0476b88732a3d35a" providerId="LiveId" clId="{9D9DCAAF-1720-4B54-A291-933B9A8FC5CD}" dt="2025-06-07T07:48:47.894" v="518" actId="1076"/>
          <ac:spMkLst>
            <pc:docMk/>
            <pc:sldMk cId="3751616652" sldId="287"/>
            <ac:spMk id="5" creationId="{22A0D7AA-8A21-B977-56ED-94406F29957C}"/>
          </ac:spMkLst>
        </pc:spChg>
        <pc:spChg chg="mod ord">
          <ac:chgData name="Ambhoj Adhikari" userId="0476b88732a3d35a" providerId="LiveId" clId="{9D9DCAAF-1720-4B54-A291-933B9A8FC5CD}" dt="2025-06-07T07:49:12.672" v="525" actId="255"/>
          <ac:spMkLst>
            <pc:docMk/>
            <pc:sldMk cId="3751616652" sldId="287"/>
            <ac:spMk id="6" creationId="{54D0A6B8-78EB-52CA-3D46-A46FC880D386}"/>
          </ac:spMkLst>
        </pc:spChg>
      </pc:sldChg>
      <pc:sldChg chg="modSp add mod">
        <pc:chgData name="Ambhoj Adhikari" userId="0476b88732a3d35a" providerId="LiveId" clId="{9D9DCAAF-1720-4B54-A291-933B9A8FC5CD}" dt="2025-06-07T07:23:59.905" v="138"/>
        <pc:sldMkLst>
          <pc:docMk/>
          <pc:sldMk cId="4066766086" sldId="298"/>
        </pc:sldMkLst>
        <pc:spChg chg="mod">
          <ac:chgData name="Ambhoj Adhikari" userId="0476b88732a3d35a" providerId="LiveId" clId="{9D9DCAAF-1720-4B54-A291-933B9A8FC5CD}" dt="2025-06-07T07:23:59.905" v="138"/>
          <ac:spMkLst>
            <pc:docMk/>
            <pc:sldMk cId="4066766086" sldId="298"/>
            <ac:spMk id="3" creationId="{55A13F65-1FA6-AA4E-23C6-23164474008A}"/>
          </ac:spMkLst>
        </pc:spChg>
      </pc:sldChg>
      <pc:sldChg chg="modSp add mod">
        <pc:chgData name="Ambhoj Adhikari" userId="0476b88732a3d35a" providerId="LiveId" clId="{9D9DCAAF-1720-4B54-A291-933B9A8FC5CD}" dt="2025-06-07T07:31:42.944" v="189"/>
        <pc:sldMkLst>
          <pc:docMk/>
          <pc:sldMk cId="3819580075" sldId="299"/>
        </pc:sldMkLst>
        <pc:spChg chg="mod">
          <ac:chgData name="Ambhoj Adhikari" userId="0476b88732a3d35a" providerId="LiveId" clId="{9D9DCAAF-1720-4B54-A291-933B9A8FC5CD}" dt="2025-06-07T07:31:42.944" v="189"/>
          <ac:spMkLst>
            <pc:docMk/>
            <pc:sldMk cId="3819580075" sldId="299"/>
            <ac:spMk id="6" creationId="{D66B8FF6-2896-8CC5-C80A-0A0A3123CA61}"/>
          </ac:spMkLst>
        </pc:spChg>
      </pc:sldChg>
      <pc:sldChg chg="modSp add mod">
        <pc:chgData name="Ambhoj Adhikari" userId="0476b88732a3d35a" providerId="LiveId" clId="{9D9DCAAF-1720-4B54-A291-933B9A8FC5CD}" dt="2025-06-07T07:35:10.823" v="263" actId="14826"/>
        <pc:sldMkLst>
          <pc:docMk/>
          <pc:sldMk cId="3946428047" sldId="300"/>
        </pc:sldMkLst>
        <pc:spChg chg="mod">
          <ac:chgData name="Ambhoj Adhikari" userId="0476b88732a3d35a" providerId="LiveId" clId="{9D9DCAAF-1720-4B54-A291-933B9A8FC5CD}" dt="2025-06-07T07:34:57.818" v="262" actId="20577"/>
          <ac:spMkLst>
            <pc:docMk/>
            <pc:sldMk cId="3946428047" sldId="300"/>
            <ac:spMk id="2" creationId="{8A741496-2950-F22F-944A-2883F984E4D2}"/>
          </ac:spMkLst>
        </pc:spChg>
        <pc:picChg chg="mod">
          <ac:chgData name="Ambhoj Adhikari" userId="0476b88732a3d35a" providerId="LiveId" clId="{9D9DCAAF-1720-4B54-A291-933B9A8FC5CD}" dt="2025-06-07T07:35:10.823" v="263" actId="14826"/>
          <ac:picMkLst>
            <pc:docMk/>
            <pc:sldMk cId="3946428047" sldId="300"/>
            <ac:picMk id="5" creationId="{CA799BBF-E031-942F-1892-271C25C4A6AC}"/>
          </ac:picMkLst>
        </pc:picChg>
      </pc:sldChg>
      <pc:sldChg chg="modSp add mod">
        <pc:chgData name="Ambhoj Adhikari" userId="0476b88732a3d35a" providerId="LiveId" clId="{9D9DCAAF-1720-4B54-A291-933B9A8FC5CD}" dt="2025-06-07T07:35:33.554" v="279" actId="14826"/>
        <pc:sldMkLst>
          <pc:docMk/>
          <pc:sldMk cId="4136783493" sldId="301"/>
        </pc:sldMkLst>
        <pc:spChg chg="mod">
          <ac:chgData name="Ambhoj Adhikari" userId="0476b88732a3d35a" providerId="LiveId" clId="{9D9DCAAF-1720-4B54-A291-933B9A8FC5CD}" dt="2025-06-07T07:35:25.426" v="278" actId="6549"/>
          <ac:spMkLst>
            <pc:docMk/>
            <pc:sldMk cId="4136783493" sldId="301"/>
            <ac:spMk id="2" creationId="{22DA1869-100D-F050-325E-E0C978CC6646}"/>
          </ac:spMkLst>
        </pc:spChg>
        <pc:picChg chg="mod">
          <ac:chgData name="Ambhoj Adhikari" userId="0476b88732a3d35a" providerId="LiveId" clId="{9D9DCAAF-1720-4B54-A291-933B9A8FC5CD}" dt="2025-06-07T07:35:33.554" v="279" actId="14826"/>
          <ac:picMkLst>
            <pc:docMk/>
            <pc:sldMk cId="4136783493" sldId="301"/>
            <ac:picMk id="5" creationId="{27384378-043A-7BA1-61B4-EDFAF8715CDF}"/>
          </ac:picMkLst>
        </pc:picChg>
      </pc:sldChg>
      <pc:sldChg chg="modSp add mod">
        <pc:chgData name="Ambhoj Adhikari" userId="0476b88732a3d35a" providerId="LiveId" clId="{9D9DCAAF-1720-4B54-A291-933B9A8FC5CD}" dt="2025-06-07T07:36:09.489" v="290" actId="14100"/>
        <pc:sldMkLst>
          <pc:docMk/>
          <pc:sldMk cId="2515808630" sldId="302"/>
        </pc:sldMkLst>
        <pc:spChg chg="mod">
          <ac:chgData name="Ambhoj Adhikari" userId="0476b88732a3d35a" providerId="LiveId" clId="{9D9DCAAF-1720-4B54-A291-933B9A8FC5CD}" dt="2025-06-07T07:35:56.933" v="287" actId="6549"/>
          <ac:spMkLst>
            <pc:docMk/>
            <pc:sldMk cId="2515808630" sldId="302"/>
            <ac:spMk id="2" creationId="{2A59A6E7-D5BD-CAE2-0B89-CC317EE79DBF}"/>
          </ac:spMkLst>
        </pc:spChg>
        <pc:picChg chg="mod">
          <ac:chgData name="Ambhoj Adhikari" userId="0476b88732a3d35a" providerId="LiveId" clId="{9D9DCAAF-1720-4B54-A291-933B9A8FC5CD}" dt="2025-06-07T07:36:09.489" v="290" actId="14100"/>
          <ac:picMkLst>
            <pc:docMk/>
            <pc:sldMk cId="2515808630" sldId="302"/>
            <ac:picMk id="5" creationId="{C9009AB4-73B5-B349-0865-5CCAEC405DB2}"/>
          </ac:picMkLst>
        </pc:picChg>
      </pc:sldChg>
      <pc:sldChg chg="addSp delSp modSp add mod modClrScheme chgLayout">
        <pc:chgData name="Ambhoj Adhikari" userId="0476b88732a3d35a" providerId="LiveId" clId="{9D9DCAAF-1720-4B54-A291-933B9A8FC5CD}" dt="2025-06-07T07:47:39.955" v="493" actId="478"/>
        <pc:sldMkLst>
          <pc:docMk/>
          <pc:sldMk cId="1525133154" sldId="303"/>
        </pc:sldMkLst>
        <pc:spChg chg="mod ord">
          <ac:chgData name="Ambhoj Adhikari" userId="0476b88732a3d35a" providerId="LiveId" clId="{9D9DCAAF-1720-4B54-A291-933B9A8FC5CD}" dt="2025-06-07T07:47:37.659" v="492" actId="20577"/>
          <ac:spMkLst>
            <pc:docMk/>
            <pc:sldMk cId="1525133154" sldId="303"/>
            <ac:spMk id="2" creationId="{2408034F-A12D-620F-0DDE-025A0777B75A}"/>
          </ac:spMkLst>
        </pc:spChg>
        <pc:spChg chg="del mod ord">
          <ac:chgData name="Ambhoj Adhikari" userId="0476b88732a3d35a" providerId="LiveId" clId="{9D9DCAAF-1720-4B54-A291-933B9A8FC5CD}" dt="2025-06-07T07:47:39.955" v="493" actId="478"/>
          <ac:spMkLst>
            <pc:docMk/>
            <pc:sldMk cId="1525133154" sldId="303"/>
            <ac:spMk id="3" creationId="{568C0CF5-2E6B-8048-A59F-C485BAF083FB}"/>
          </ac:spMkLst>
        </pc:spChg>
        <pc:spChg chg="add del mod ord">
          <ac:chgData name="Ambhoj Adhikari" userId="0476b88732a3d35a" providerId="LiveId" clId="{9D9DCAAF-1720-4B54-A291-933B9A8FC5CD}" dt="2025-06-07T07:47:08.839" v="476" actId="700"/>
          <ac:spMkLst>
            <pc:docMk/>
            <pc:sldMk cId="1525133154" sldId="303"/>
            <ac:spMk id="4" creationId="{EB703353-47CB-E462-9EF5-7D127B464A7E}"/>
          </ac:spMkLst>
        </pc:spChg>
        <pc:spChg chg="add del mod ord">
          <ac:chgData name="Ambhoj Adhikari" userId="0476b88732a3d35a" providerId="LiveId" clId="{9D9DCAAF-1720-4B54-A291-933B9A8FC5CD}" dt="2025-06-07T07:47:15.795" v="478" actId="700"/>
          <ac:spMkLst>
            <pc:docMk/>
            <pc:sldMk cId="1525133154" sldId="303"/>
            <ac:spMk id="5" creationId="{01B00B04-ACCA-AB11-72DE-9911BDB52977}"/>
          </ac:spMkLst>
        </pc:spChg>
        <pc:spChg chg="mod ord">
          <ac:chgData name="Ambhoj Adhikari" userId="0476b88732a3d35a" providerId="LiveId" clId="{9D9DCAAF-1720-4B54-A291-933B9A8FC5CD}" dt="2025-06-07T07:47:15.795" v="478" actId="700"/>
          <ac:spMkLst>
            <pc:docMk/>
            <pc:sldMk cId="1525133154" sldId="303"/>
            <ac:spMk id="14" creationId="{BF27DE92-A317-A8B2-C5D9-EC47E76D12D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8/20/2025</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8/20/2025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3442190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sv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D93970-B13A-F96D-A4B1-3A1EE7484106}"/>
              </a:ext>
            </a:extLst>
          </p:cNvPr>
          <p:cNvPicPr>
            <a:picLocks noChangeAspect="1"/>
          </p:cNvPicPr>
          <p:nvPr userDrawn="1"/>
        </p:nvPicPr>
        <p:blipFill>
          <a:blip r:embed="rId2"/>
          <a:srcRect/>
          <a:stretch/>
        </p:blipFill>
        <p:spPr>
          <a:xfrm>
            <a:off x="1" y="0"/>
            <a:ext cx="12202379" cy="6857999"/>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502920"/>
            <a:ext cx="10954512" cy="3246120"/>
          </a:xfrm>
        </p:spPr>
        <p:txBody>
          <a:bodyPr anchor="b">
            <a:noAutofit/>
          </a:bodyPr>
          <a:lstStyle>
            <a:lvl1pPr algn="ctr">
              <a:defRPr sz="6600" b="1" i="0" cap="none"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12648" y="3758183"/>
            <a:ext cx="10954512" cy="1307592"/>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4">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1207008" y="2523744"/>
            <a:ext cx="9720072" cy="325526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848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0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A51A8B-A15C-2A94-1E48-F9615101DF48}"/>
              </a:ext>
            </a:extLst>
          </p:cNvPr>
          <p:cNvPicPr>
            <a:picLocks noChangeAspect="1"/>
          </p:cNvPicPr>
          <p:nvPr userDrawn="1"/>
        </p:nvPicPr>
        <p:blipFill rotWithShape="1">
          <a:blip r:embed="rId2"/>
          <a:srcRect l="8991" t="11245" r="3785" b="1531"/>
          <a:stretch/>
        </p:blipFill>
        <p:spPr>
          <a:xfrm>
            <a:off x="0" y="2917"/>
            <a:ext cx="12197192" cy="6855083"/>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1600200"/>
            <a:ext cx="10991088" cy="3657600"/>
          </a:xfrm>
        </p:spPr>
        <p:txBody>
          <a:bodyPr anchor="ctr">
            <a:noAutofit/>
          </a:bodyPr>
          <a:lstStyle>
            <a:lvl1pPr algn="ctr">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09949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04">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11" name="Rounded Rectangle 4">
            <a:extLst>
              <a:ext uri="{FF2B5EF4-FFF2-40B4-BE49-F238E27FC236}">
                <a16:creationId xmlns:a16="http://schemas.microsoft.com/office/drawing/2014/main" id="{5697808D-10E0-D8A5-5D07-E176EBB8F2BB}"/>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7">
            <a:extLst>
              <a:ext uri="{FF2B5EF4-FFF2-40B4-BE49-F238E27FC236}">
                <a16:creationId xmlns:a16="http://schemas.microsoft.com/office/drawing/2014/main" id="{0234D012-F86E-04CE-78C8-2C5A661302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04" r="-148"/>
          <a:stretch/>
        </p:blipFill>
        <p:spPr>
          <a:xfrm rot="5400000">
            <a:off x="6378170" y="40082"/>
            <a:ext cx="1579705" cy="1600089"/>
          </a:xfrm>
          <a:prstGeom prst="rect">
            <a:avLst/>
          </a:prstGeom>
        </p:spPr>
      </p:pic>
      <p:pic>
        <p:nvPicPr>
          <p:cNvPr id="15" name="Picture 7">
            <a:extLst>
              <a:ext uri="{FF2B5EF4-FFF2-40B4-BE49-F238E27FC236}">
                <a16:creationId xmlns:a16="http://schemas.microsoft.com/office/drawing/2014/main" id="{0BC42061-F838-920E-632E-10EDE7E553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239" r="25335" b="-1"/>
          <a:stretch/>
        </p:blipFill>
        <p:spPr>
          <a:xfrm rot="16200000">
            <a:off x="6298833" y="-161472"/>
            <a:ext cx="752715" cy="1075657"/>
          </a:xfrm>
          <a:prstGeom prst="rect">
            <a:avLst/>
          </a:prstGeom>
        </p:spPr>
      </p:pic>
      <p:pic>
        <p:nvPicPr>
          <p:cNvPr id="16" name="Graphic 15">
            <a:extLst>
              <a:ext uri="{FF2B5EF4-FFF2-40B4-BE49-F238E27FC236}">
                <a16:creationId xmlns:a16="http://schemas.microsoft.com/office/drawing/2014/main" id="{58BEE67F-530E-E41D-FD19-2615180DC3F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15931"/>
          <a:stretch/>
        </p:blipFill>
        <p:spPr>
          <a:xfrm>
            <a:off x="10439102" y="4145165"/>
            <a:ext cx="1780703" cy="2164311"/>
          </a:xfrm>
          <a:prstGeom prst="rect">
            <a:avLst/>
          </a:prstGeom>
        </p:spPr>
      </p:pic>
      <p:pic>
        <p:nvPicPr>
          <p:cNvPr id="17" name="Graphic 16">
            <a:extLst>
              <a:ext uri="{FF2B5EF4-FFF2-40B4-BE49-F238E27FC236}">
                <a16:creationId xmlns:a16="http://schemas.microsoft.com/office/drawing/2014/main" id="{82CFCA46-5F5A-867F-B19C-4F9ED5BA15A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46794"/>
          <a:stretch/>
        </p:blipFill>
        <p:spPr>
          <a:xfrm rot="10800000">
            <a:off x="-27806" y="2452933"/>
            <a:ext cx="1370742" cy="2632414"/>
          </a:xfrm>
          <a:prstGeom prst="rect">
            <a:avLst/>
          </a:prstGeom>
        </p:spPr>
      </p:pic>
      <p:pic>
        <p:nvPicPr>
          <p:cNvPr id="18" name="Graphic 17">
            <a:extLst>
              <a:ext uri="{FF2B5EF4-FFF2-40B4-BE49-F238E27FC236}">
                <a16:creationId xmlns:a16="http://schemas.microsoft.com/office/drawing/2014/main" id="{11E8F80C-ACB2-552E-4433-1A8A2708F18F}"/>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 b="-9728"/>
          <a:stretch/>
        </p:blipFill>
        <p:spPr>
          <a:xfrm rot="18286209">
            <a:off x="887827" y="4958926"/>
            <a:ext cx="910220" cy="1020507"/>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8293608" y="2441447"/>
            <a:ext cx="3063240" cy="3575303"/>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34385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CFCA6-7ECE-9BFB-9389-6DB74C862850}"/>
              </a:ext>
            </a:extLst>
          </p:cNvPr>
          <p:cNvPicPr>
            <a:picLocks noChangeAspect="1"/>
          </p:cNvPicPr>
          <p:nvPr userDrawn="1"/>
        </p:nvPicPr>
        <p:blipFill>
          <a:blip r:embed="rId2"/>
          <a:srcRect l="21" r="21"/>
          <a:stretch/>
        </p:blipFill>
        <p:spPr>
          <a:xfrm>
            <a:off x="-5192" y="-1"/>
            <a:ext cx="12197192" cy="6858001"/>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1133856" y="56450"/>
            <a:ext cx="9912096" cy="2743200"/>
          </a:xfrm>
        </p:spPr>
        <p:txBody>
          <a:bodyPr anchor="b">
            <a:noAutofit/>
          </a:bodyPr>
          <a:lstStyle>
            <a:lvl1pPr algn="l">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3575304" y="3110546"/>
            <a:ext cx="4114800" cy="2743200"/>
          </a:xfrm>
        </p:spPr>
        <p:txBody>
          <a:bodyPr>
            <a:noAutofit/>
          </a:bodyPr>
          <a:lstStyle>
            <a:lvl1pPr marL="0" indent="0" algn="l">
              <a:lnSpc>
                <a:spcPct val="150000"/>
              </a:lnSpc>
              <a:spcBef>
                <a:spcPts val="0"/>
              </a:spcBef>
              <a:buNone/>
              <a:defRPr sz="24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296083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850392"/>
            <a:ext cx="3913632" cy="4800600"/>
          </a:xfrm>
        </p:spPr>
        <p:txBody>
          <a:bodyPr/>
          <a:lstStyle>
            <a:lvl1pPr>
              <a:defRPr>
                <a:solidFill>
                  <a:schemeClr val="accent2">
                    <a:lumMod val="25000"/>
                  </a:schemeClr>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358384" y="1965960"/>
            <a:ext cx="4050792" cy="2953512"/>
          </a:xfrm>
        </p:spPr>
        <p:txBody>
          <a:bodyPr anchor="ctr" anchorCtr="0"/>
          <a:lstStyle>
            <a:lvl1pPr>
              <a:defRPr cap="all" baseline="0">
                <a:solidFill>
                  <a:schemeClr val="accent2">
                    <a:lumMod val="25000"/>
                  </a:schemeClr>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Rounded Rectangle 4">
            <a:extLst>
              <a:ext uri="{FF2B5EF4-FFF2-40B4-BE49-F238E27FC236}">
                <a16:creationId xmlns:a16="http://schemas.microsoft.com/office/drawing/2014/main" id="{906EB944-76A9-6F98-104E-59CD34F5CF9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7">
            <a:extLst>
              <a:ext uri="{FF2B5EF4-FFF2-40B4-BE49-F238E27FC236}">
                <a16:creationId xmlns:a16="http://schemas.microsoft.com/office/drawing/2014/main" id="{898C8E3F-6992-0D8A-CCA1-3DD2C147AA8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4756"/>
          <a:stretch/>
        </p:blipFill>
        <p:spPr>
          <a:xfrm>
            <a:off x="8853067" y="1"/>
            <a:ext cx="1875091" cy="1605320"/>
          </a:xfrm>
          <a:prstGeom prst="rect">
            <a:avLst/>
          </a:prstGeom>
        </p:spPr>
      </p:pic>
      <p:pic>
        <p:nvPicPr>
          <p:cNvPr id="13" name="Picture 7">
            <a:extLst>
              <a:ext uri="{FF2B5EF4-FFF2-40B4-BE49-F238E27FC236}">
                <a16:creationId xmlns:a16="http://schemas.microsoft.com/office/drawing/2014/main" id="{4417AC45-4CB7-72E8-3723-B1A3D81FB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13775" y="5533690"/>
            <a:ext cx="493392" cy="495528"/>
          </a:xfrm>
          <a:prstGeom prst="rect">
            <a:avLst/>
          </a:prstGeom>
        </p:spPr>
      </p:pic>
      <p:pic>
        <p:nvPicPr>
          <p:cNvPr id="15" name="Graphic 14">
            <a:extLst>
              <a:ext uri="{FF2B5EF4-FFF2-40B4-BE49-F238E27FC236}">
                <a16:creationId xmlns:a16="http://schemas.microsoft.com/office/drawing/2014/main" id="{AE5941EF-B160-313A-DA99-73C86EDC4C1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794"/>
          <a:stretch/>
        </p:blipFill>
        <p:spPr>
          <a:xfrm>
            <a:off x="10316909" y="2723673"/>
            <a:ext cx="1875091" cy="3600981"/>
          </a:xfrm>
          <a:prstGeom prst="rect">
            <a:avLst/>
          </a:prstGeom>
        </p:spPr>
      </p:pic>
      <p:pic>
        <p:nvPicPr>
          <p:cNvPr id="17" name="Graphic 16">
            <a:extLst>
              <a:ext uri="{FF2B5EF4-FFF2-40B4-BE49-F238E27FC236}">
                <a16:creationId xmlns:a16="http://schemas.microsoft.com/office/drawing/2014/main" id="{EEC16221-5852-F1A3-24D1-8EF5E907173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1791"/>
          <a:stretch/>
        </p:blipFill>
        <p:spPr>
          <a:xfrm>
            <a:off x="3497179" y="6324654"/>
            <a:ext cx="910220" cy="541368"/>
          </a:xfrm>
          <a:prstGeom prst="rect">
            <a:avLst/>
          </a:prstGeom>
        </p:spPr>
      </p:pic>
      <p:pic>
        <p:nvPicPr>
          <p:cNvPr id="19" name="Graphic 18">
            <a:extLst>
              <a:ext uri="{FF2B5EF4-FFF2-40B4-BE49-F238E27FC236}">
                <a16:creationId xmlns:a16="http://schemas.microsoft.com/office/drawing/2014/main" id="{5D8B34C3-E35E-0B4E-1F8E-59C449A3C8DD}"/>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1904"/>
          <a:stretch/>
        </p:blipFill>
        <p:spPr>
          <a:xfrm>
            <a:off x="1601212" y="0"/>
            <a:ext cx="1032928" cy="718708"/>
          </a:xfrm>
          <a:prstGeom prst="rect">
            <a:avLst/>
          </a:prstGeom>
        </p:spPr>
      </p:pic>
    </p:spTree>
    <p:extLst>
      <p:ext uri="{BB962C8B-B14F-4D97-AF65-F5344CB8AC3E}">
        <p14:creationId xmlns:p14="http://schemas.microsoft.com/office/powerpoint/2010/main" val="365785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0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FEFCE-5DDA-D353-F1BF-36752F5F079A}"/>
              </a:ext>
            </a:extLst>
          </p:cNvPr>
          <p:cNvPicPr>
            <a:picLocks noChangeAspect="1"/>
          </p:cNvPicPr>
          <p:nvPr userDrawn="1"/>
        </p:nvPicPr>
        <p:blipFill>
          <a:blip r:embed="rId2"/>
          <a:srcRect/>
          <a:stretch/>
        </p:blipFill>
        <p:spPr>
          <a:xfrm>
            <a:off x="0" y="2917"/>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877824" y="1325880"/>
            <a:ext cx="10460736" cy="2286000"/>
          </a:xfrm>
        </p:spPr>
        <p:txBody>
          <a:bodyPr anchor="b">
            <a:noAutofit/>
          </a:bodyPr>
          <a:lstStyle>
            <a:lvl1pPr algn="ctr">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877824" y="3749040"/>
            <a:ext cx="10460736" cy="2286000"/>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150272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02">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6718ABD-4EA5-E3C5-0225-F6671DCA53AD}"/>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D721A955-CA2D-A65D-6E60-DAAAA4ACFA3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050"/>
          <a:stretch/>
        </p:blipFill>
        <p:spPr>
          <a:xfrm>
            <a:off x="0" y="2887579"/>
            <a:ext cx="2432421" cy="3604662"/>
          </a:xfrm>
          <a:prstGeom prst="rect">
            <a:avLst/>
          </a:prstGeom>
        </p:spPr>
      </p:pic>
      <p:pic>
        <p:nvPicPr>
          <p:cNvPr id="9" name="Graphic 8">
            <a:extLst>
              <a:ext uri="{FF2B5EF4-FFF2-40B4-BE49-F238E27FC236}">
                <a16:creationId xmlns:a16="http://schemas.microsoft.com/office/drawing/2014/main" id="{AB70155A-604C-AD00-BE69-4505C75CE01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5874" b="-1"/>
          <a:stretch/>
        </p:blipFill>
        <p:spPr>
          <a:xfrm rot="5400000">
            <a:off x="11281284" y="2493882"/>
            <a:ext cx="1032928" cy="887899"/>
          </a:xfrm>
          <a:prstGeom prst="rect">
            <a:avLst/>
          </a:prstGeom>
        </p:spPr>
      </p:pic>
      <p:pic>
        <p:nvPicPr>
          <p:cNvPr id="10" name="Graphic 9">
            <a:extLst>
              <a:ext uri="{FF2B5EF4-FFF2-40B4-BE49-F238E27FC236}">
                <a16:creationId xmlns:a16="http://schemas.microsoft.com/office/drawing/2014/main" id="{F74D1084-EF5E-D016-13E0-1840BDFFD0AE}"/>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b="-880"/>
          <a:stretch/>
        </p:blipFill>
        <p:spPr>
          <a:xfrm>
            <a:off x="9897978" y="5987153"/>
            <a:ext cx="490012" cy="505088"/>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313432"/>
            <a:ext cx="6327648" cy="3218688"/>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8903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0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1B9A11-4222-BB4A-66D3-D37C79AC57C1}"/>
              </a:ext>
            </a:extLst>
          </p:cNvPr>
          <p:cNvPicPr>
            <a:picLocks noChangeAspect="1"/>
          </p:cNvPicPr>
          <p:nvPr userDrawn="1"/>
        </p:nvPicPr>
        <p:blipFill rotWithShape="1">
          <a:blip r:embed="rId2"/>
          <a:srcRect l="-1" r="21" b="21"/>
          <a:stretch/>
        </p:blipFill>
        <p:spPr>
          <a:xfrm>
            <a:off x="-2595" y="1459"/>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4654296" y="27432"/>
            <a:ext cx="7004304" cy="3566160"/>
          </a:xfrm>
        </p:spPr>
        <p:txBody>
          <a:bodyPr anchor="b">
            <a:noAutofit/>
          </a:bodyPr>
          <a:lstStyle>
            <a:lvl1pPr algn="ctr">
              <a:defRPr sz="60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4654295" y="3767328"/>
            <a:ext cx="7004303" cy="1161288"/>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332962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72C86F9-080E-93F7-C7B1-F5BEAD84E36E}"/>
              </a:ext>
            </a:extLst>
          </p:cNvPr>
          <p:cNvSpPr>
            <a:spLocks noGrp="1"/>
          </p:cNvSpPr>
          <p:nvPr>
            <p:ph type="title"/>
          </p:nvPr>
        </p:nvSpPr>
        <p:spPr>
          <a:xfrm>
            <a:off x="1078992" y="365760"/>
            <a:ext cx="105064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097280" y="2432304"/>
            <a:ext cx="3108960" cy="3412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4736592" y="1920240"/>
            <a:ext cx="6620256"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Rounded Rectangle 11">
            <a:extLst>
              <a:ext uri="{FF2B5EF4-FFF2-40B4-BE49-F238E27FC236}">
                <a16:creationId xmlns:a16="http://schemas.microsoft.com/office/drawing/2014/main" id="{7FF98F94-8801-13BE-8EB4-01921AC196C8}"/>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B7BF5718-9534-FD92-79D7-ECC66603E70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2387"/>
          <a:stretch/>
        </p:blipFill>
        <p:spPr>
          <a:xfrm rot="5400000">
            <a:off x="1778676" y="5204330"/>
            <a:ext cx="907513" cy="2465321"/>
          </a:xfrm>
          <a:prstGeom prst="rect">
            <a:avLst/>
          </a:prstGeom>
        </p:spPr>
      </p:pic>
      <p:pic>
        <p:nvPicPr>
          <p:cNvPr id="9" name="Graphic 8">
            <a:extLst>
              <a:ext uri="{FF2B5EF4-FFF2-40B4-BE49-F238E27FC236}">
                <a16:creationId xmlns:a16="http://schemas.microsoft.com/office/drawing/2014/main" id="{4FF40650-9AD0-96F8-F702-185D1729AF8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3558" y="5429608"/>
            <a:ext cx="406214" cy="415066"/>
          </a:xfrm>
          <a:prstGeom prst="rect">
            <a:avLst/>
          </a:prstGeom>
        </p:spPr>
      </p:pic>
      <p:pic>
        <p:nvPicPr>
          <p:cNvPr id="10" name="Graphic 9">
            <a:extLst>
              <a:ext uri="{FF2B5EF4-FFF2-40B4-BE49-F238E27FC236}">
                <a16:creationId xmlns:a16="http://schemas.microsoft.com/office/drawing/2014/main" id="{83AC8518-2F0B-6FC0-0C0E-6CE9D00EAC7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860" b="-1"/>
          <a:stretch/>
        </p:blipFill>
        <p:spPr>
          <a:xfrm>
            <a:off x="10214191" y="365126"/>
            <a:ext cx="1032928" cy="1106730"/>
          </a:xfrm>
          <a:prstGeom prst="rect">
            <a:avLst/>
          </a:prstGeom>
        </p:spPr>
      </p:pic>
    </p:spTree>
    <p:extLst>
      <p:ext uri="{BB962C8B-B14F-4D97-AF65-F5344CB8AC3E}">
        <p14:creationId xmlns:p14="http://schemas.microsoft.com/office/powerpoint/2010/main" val="319636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03">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B4AF60-AC65-3E7A-4A5D-EBF1A7030D9B}"/>
              </a:ext>
            </a:extLst>
          </p:cNvPr>
          <p:cNvPicPr>
            <a:picLocks noChangeAspect="1"/>
          </p:cNvPicPr>
          <p:nvPr userDrawn="1"/>
        </p:nvPicPr>
        <p:blipFill rotWithShape="1">
          <a:blip r:embed="rId2"/>
          <a:srcRect l="3063" b="3063"/>
          <a:stretch/>
        </p:blipFill>
        <p:spPr>
          <a:xfrm>
            <a:off x="1" y="2917"/>
            <a:ext cx="12197189" cy="6855082"/>
          </a:xfrm>
          <a:prstGeom prst="rect">
            <a:avLst/>
          </a:prstGeom>
        </p:spPr>
      </p:pic>
      <p:sp>
        <p:nvSpPr>
          <p:cNvPr id="12" name="Rounded Rectangle 4">
            <a:extLst>
              <a:ext uri="{FF2B5EF4-FFF2-40B4-BE49-F238E27FC236}">
                <a16:creationId xmlns:a16="http://schemas.microsoft.com/office/drawing/2014/main" id="{95671103-2960-81E2-9A76-0E7FDE6B3E55}"/>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276856"/>
            <a:ext cx="6327648" cy="3090672"/>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70126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02">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7" name="Rounded Rectangle 4">
            <a:extLst>
              <a:ext uri="{FF2B5EF4-FFF2-40B4-BE49-F238E27FC236}">
                <a16:creationId xmlns:a16="http://schemas.microsoft.com/office/drawing/2014/main" id="{86060D16-E6F6-EA0E-E58E-526234AB656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E0958AA-6F1A-C4A2-FB66-1A6F7F8834B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a:off x="569419" y="4426479"/>
            <a:ext cx="1472805" cy="1596616"/>
          </a:xfrm>
          <a:prstGeom prst="rect">
            <a:avLst/>
          </a:prstGeom>
        </p:spPr>
      </p:pic>
      <p:pic>
        <p:nvPicPr>
          <p:cNvPr id="9" name="Graphic 8">
            <a:extLst>
              <a:ext uri="{FF2B5EF4-FFF2-40B4-BE49-F238E27FC236}">
                <a16:creationId xmlns:a16="http://schemas.microsoft.com/office/drawing/2014/main" id="{3DEADFA2-398E-9388-8295-063D31FB38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rot="3765410" flipV="1">
            <a:off x="1448505" y="4094575"/>
            <a:ext cx="862484" cy="934988"/>
          </a:xfrm>
          <a:prstGeom prst="rect">
            <a:avLst/>
          </a:prstGeom>
        </p:spPr>
      </p:pic>
      <p:pic>
        <p:nvPicPr>
          <p:cNvPr id="10" name="Picture 7">
            <a:extLst>
              <a:ext uri="{FF2B5EF4-FFF2-40B4-BE49-F238E27FC236}">
                <a16:creationId xmlns:a16="http://schemas.microsoft.com/office/drawing/2014/main" id="{D09A7588-8EFD-A0C5-4235-45B7D657EC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35453"/>
          <a:stretch/>
        </p:blipFill>
        <p:spPr>
          <a:xfrm>
            <a:off x="9469547" y="5719093"/>
            <a:ext cx="1756858" cy="1138907"/>
          </a:xfrm>
          <a:prstGeom prst="rect">
            <a:avLst/>
          </a:prstGeom>
        </p:spPr>
      </p:pic>
      <p:pic>
        <p:nvPicPr>
          <p:cNvPr id="13" name="Graphic 12">
            <a:extLst>
              <a:ext uri="{FF2B5EF4-FFF2-40B4-BE49-F238E27FC236}">
                <a16:creationId xmlns:a16="http://schemas.microsoft.com/office/drawing/2014/main" id="{EF04D7D6-513C-D18A-AF21-D10F0E5D3B8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 r="-750"/>
          <a:stretch/>
        </p:blipFill>
        <p:spPr>
          <a:xfrm>
            <a:off x="8844546" y="50582"/>
            <a:ext cx="1307037" cy="1325563"/>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7671816"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49972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tx2"/>
        </a:solidFill>
        <a:effectLst/>
      </p:bgPr>
    </p:bg>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30CE72F6-1D9D-E61E-F1EE-2861FDF7654A}"/>
              </a:ext>
            </a:extLst>
          </p:cNvPr>
          <p:cNvSpPr>
            <a:spLocks noGrp="1"/>
          </p:cNvSpPr>
          <p:nvPr>
            <p:ph idx="1"/>
          </p:nvPr>
        </p:nvSpPr>
        <p:spPr>
          <a:xfrm>
            <a:off x="1170432" y="2459736"/>
            <a:ext cx="2843784" cy="3090672"/>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4233672" y="2523744"/>
            <a:ext cx="6693408" cy="3273552"/>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8549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563001"/>
            <a:ext cx="27432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noProof="0" dirty="0"/>
              <a:t>8/6/20XX</a:t>
            </a:r>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563001"/>
            <a:ext cx="41148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9375912" y="6563001"/>
            <a:ext cx="2743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lnSpc>
          <a:spcPct val="90000"/>
        </a:lnSpc>
        <a:spcBef>
          <a:spcPct val="0"/>
        </a:spcBef>
        <a:buNone/>
        <a:defRPr sz="4400" b="1" i="0" kern="1200">
          <a:solidFill>
            <a:schemeClr val="accent2">
              <a:lumMod val="25000"/>
            </a:schemeClr>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accent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12648" y="502920"/>
            <a:ext cx="10954512" cy="3246120"/>
          </a:xfrm>
        </p:spPr>
        <p:txBody>
          <a:bodyPr anchor="b"/>
          <a:lstStyle/>
          <a:p>
            <a:r>
              <a:rPr lang="en-US" dirty="0">
                <a:solidFill>
                  <a:srgbClr val="002060"/>
                </a:solidFill>
              </a:rPr>
              <a:t>Rapid Reach</a:t>
            </a:r>
            <a:br>
              <a:rPr lang="en-US" dirty="0">
                <a:solidFill>
                  <a:srgbClr val="002060"/>
                </a:solidFill>
              </a:rPr>
            </a:br>
            <a:r>
              <a:rPr lang="en-US" sz="4000" dirty="0">
                <a:solidFill>
                  <a:srgbClr val="002060"/>
                </a:solidFill>
              </a:rPr>
              <a:t>(Real-Time Emergency Locator)</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7004375" y="4651318"/>
            <a:ext cx="5187625" cy="2044004"/>
          </a:xfrm>
        </p:spPr>
        <p:txBody>
          <a:bodyPr vert="horz" lIns="91440" tIns="45720" rIns="91440" bIns="45720" rtlCol="0" anchor="t">
            <a:noAutofit/>
          </a:bodyPr>
          <a:lstStyle/>
          <a:p>
            <a:r>
              <a:rPr lang="en-US" dirty="0"/>
              <a:t>Presented by </a:t>
            </a:r>
          </a:p>
          <a:p>
            <a:r>
              <a:rPr lang="en-US" dirty="0"/>
              <a:t>Ambhoj Adhikari</a:t>
            </a:r>
          </a:p>
          <a:p>
            <a:r>
              <a:rPr lang="en-US" dirty="0"/>
              <a:t>[Reg No.: 6-2-144-01-2020]</a:t>
            </a:r>
          </a:p>
          <a:p>
            <a:endParaRPr lang="en-US" dirty="0"/>
          </a:p>
        </p:txBody>
      </p:sp>
    </p:spTree>
    <p:extLst>
      <p:ext uri="{BB962C8B-B14F-4D97-AF65-F5344CB8AC3E}">
        <p14:creationId xmlns:p14="http://schemas.microsoft.com/office/powerpoint/2010/main" val="128263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E6815E0A-4357-40EA-5B5B-D5182E9E0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4C584-4DB9-A17F-2C39-B453CC1558FF}"/>
              </a:ext>
            </a:extLst>
          </p:cNvPr>
          <p:cNvSpPr>
            <a:spLocks noGrp="1"/>
          </p:cNvSpPr>
          <p:nvPr>
            <p:ph type="title"/>
          </p:nvPr>
        </p:nvSpPr>
        <p:spPr>
          <a:noFill/>
        </p:spPr>
        <p:txBody>
          <a:bodyPr>
            <a:noAutofit/>
          </a:bodyPr>
          <a:lstStyle/>
          <a:p>
            <a:pPr algn="ctr"/>
            <a:r>
              <a:rPr lang="en-US" dirty="0"/>
              <a:t>Algorithms</a:t>
            </a:r>
          </a:p>
        </p:txBody>
      </p:sp>
      <p:sp>
        <p:nvSpPr>
          <p:cNvPr id="6" name="Content Placeholder 5">
            <a:extLst>
              <a:ext uri="{FF2B5EF4-FFF2-40B4-BE49-F238E27FC236}">
                <a16:creationId xmlns:a16="http://schemas.microsoft.com/office/drawing/2014/main" id="{D66B8FF6-2896-8CC5-C80A-0A0A3123CA61}"/>
              </a:ext>
            </a:extLst>
          </p:cNvPr>
          <p:cNvSpPr>
            <a:spLocks noGrp="1"/>
          </p:cNvSpPr>
          <p:nvPr>
            <p:ph sz="half" idx="1"/>
          </p:nvPr>
        </p:nvSpPr>
        <p:spPr>
          <a:xfrm>
            <a:off x="1097280" y="2432304"/>
            <a:ext cx="10488168" cy="3412370"/>
          </a:xfrm>
        </p:spPr>
        <p:txBody>
          <a:bodyPr>
            <a:normAutofit/>
          </a:bodyPr>
          <a:lstStyle/>
          <a:p>
            <a:r>
              <a:rPr lang="en-US" b="1" dirty="0"/>
              <a:t>Priority Scoring Algorithm</a:t>
            </a:r>
          </a:p>
          <a:p>
            <a:r>
              <a:rPr lang="en-US" dirty="0"/>
              <a:t>The Priority Scoring Algorithm ranks items, tasks, or requests based on a set of criteria and assigns them a score to determine their priority or importance. The algorithm is typically used in resource allocation, scheduling, and decision-making processes where tasks or items need to be evaluated and sorted based on predefined factors such as urgency, value, or other weighted attributes.</a:t>
            </a:r>
          </a:p>
        </p:txBody>
      </p:sp>
      <p:sp>
        <p:nvSpPr>
          <p:cNvPr id="3" name="Slide Number Placeholder 2">
            <a:extLst>
              <a:ext uri="{FF2B5EF4-FFF2-40B4-BE49-F238E27FC236}">
                <a16:creationId xmlns:a16="http://schemas.microsoft.com/office/drawing/2014/main" id="{6EB57C57-7308-352B-7B60-1EADA985520A}"/>
              </a:ext>
            </a:extLst>
          </p:cNvPr>
          <p:cNvSpPr>
            <a:spLocks noGrp="1"/>
          </p:cNvSpPr>
          <p:nvPr>
            <p:ph type="sldNum" sz="quarter" idx="12"/>
          </p:nvPr>
        </p:nvSpPr>
        <p:spPr/>
        <p:txBody>
          <a:bodyPr/>
          <a:lstStyle/>
          <a:p>
            <a:fld id="{CBD12358-51D2-46B3-9BDE-DF29528B9454}" type="slidenum">
              <a:rPr lang="en-US" smtClean="0"/>
              <a:pPr/>
              <a:t>10</a:t>
            </a:fld>
            <a:endParaRPr lang="en-US" dirty="0"/>
          </a:p>
        </p:txBody>
      </p:sp>
    </p:spTree>
    <p:extLst>
      <p:ext uri="{BB962C8B-B14F-4D97-AF65-F5344CB8AC3E}">
        <p14:creationId xmlns:p14="http://schemas.microsoft.com/office/powerpoint/2010/main" val="381958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ctrTitle"/>
          </p:nvPr>
        </p:nvSpPr>
        <p:spPr>
          <a:xfrm>
            <a:off x="994782" y="247207"/>
            <a:ext cx="10460736" cy="1151506"/>
          </a:xfrm>
          <a:noFill/>
        </p:spPr>
        <p:txBody>
          <a:bodyPr anchor="b">
            <a:noAutofit/>
          </a:bodyPr>
          <a:lstStyle/>
          <a:p>
            <a:pPr algn="ctr"/>
            <a:r>
              <a:rPr lang="en-US" dirty="0"/>
              <a:t>Conclusion</a:t>
            </a:r>
          </a:p>
        </p:txBody>
      </p:sp>
      <p:sp>
        <p:nvSpPr>
          <p:cNvPr id="6" name="Content Placeholder 5">
            <a:extLst>
              <a:ext uri="{FF2B5EF4-FFF2-40B4-BE49-F238E27FC236}">
                <a16:creationId xmlns:a16="http://schemas.microsoft.com/office/drawing/2014/main" id="{54D0A6B8-78EB-52CA-3D46-A46FC880D386}"/>
              </a:ext>
            </a:extLst>
          </p:cNvPr>
          <p:cNvSpPr>
            <a:spLocks noGrp="1"/>
          </p:cNvSpPr>
          <p:nvPr>
            <p:ph type="subTitle" idx="1"/>
          </p:nvPr>
        </p:nvSpPr>
        <p:spPr>
          <a:xfrm>
            <a:off x="318977" y="1722474"/>
            <a:ext cx="11685181" cy="4312566"/>
          </a:xfrm>
          <a:noFill/>
        </p:spPr>
        <p:txBody>
          <a:bodyPr vert="horz" lIns="91440" tIns="45720" rIns="91440" bIns="45720" rtlCol="0" anchor="t" anchorCtr="0">
            <a:normAutofit/>
          </a:bodyPr>
          <a:lstStyle/>
          <a:p>
            <a:pPr algn="l"/>
            <a:r>
              <a:rPr lang="en-US" sz="2400" dirty="0"/>
              <a:t>Rapid Reach addresses a critical need for a fast, reliable, and user-friendly emergency response tool, especially in regions like Nepal where access to real-time emergency information is often limited. By centralizing essential services such as hospitals, police stations, fire services, ambulances, and blood banks, the platform empowers users to act swiftly during emergencies and reduces the time taken to reach help.</a:t>
            </a:r>
            <a:endParaRPr lang="en-US" sz="2400" noProof="0" dirty="0"/>
          </a:p>
        </p:txBody>
      </p:sp>
    </p:spTree>
    <p:extLst>
      <p:ext uri="{BB962C8B-B14F-4D97-AF65-F5344CB8AC3E}">
        <p14:creationId xmlns:p14="http://schemas.microsoft.com/office/powerpoint/2010/main" val="3751616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3800000" scaled="0"/>
        </a:gradFill>
        <a:effectLst/>
      </p:bgPr>
    </p:bg>
    <p:spTree>
      <p:nvGrpSpPr>
        <p:cNvPr id="1" name="">
          <a:extLst>
            <a:ext uri="{FF2B5EF4-FFF2-40B4-BE49-F238E27FC236}">
              <a16:creationId xmlns:a16="http://schemas.microsoft.com/office/drawing/2014/main" id="{6A618994-0B35-0791-22EB-4EF4E7D21B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08034F-A12D-620F-0DDE-025A0777B75A}"/>
              </a:ext>
            </a:extLst>
          </p:cNvPr>
          <p:cNvSpPr>
            <a:spLocks noGrp="1"/>
          </p:cNvSpPr>
          <p:nvPr>
            <p:ph type="ctrTitle"/>
          </p:nvPr>
        </p:nvSpPr>
        <p:spPr>
          <a:noFill/>
        </p:spPr>
        <p:txBody>
          <a:bodyPr anchor="b">
            <a:noAutofit/>
          </a:bodyPr>
          <a:lstStyle/>
          <a:p>
            <a:pPr algn="ctr"/>
            <a:r>
              <a:rPr lang="en-US" dirty="0"/>
              <a:t>Thank you</a:t>
            </a:r>
          </a:p>
        </p:txBody>
      </p:sp>
      <p:sp>
        <p:nvSpPr>
          <p:cNvPr id="14" name="Slide Number Placeholder 13">
            <a:extLst>
              <a:ext uri="{FF2B5EF4-FFF2-40B4-BE49-F238E27FC236}">
                <a16:creationId xmlns:a16="http://schemas.microsoft.com/office/drawing/2014/main" id="{BF27DE92-A317-A8B2-C5D9-EC47E76D12DC}"/>
              </a:ext>
            </a:extLst>
          </p:cNvPr>
          <p:cNvSpPr>
            <a:spLocks noGrp="1"/>
          </p:cNvSpPr>
          <p:nvPr>
            <p:ph type="sldNum" sz="quarter" idx="4294967295"/>
          </p:nvPr>
        </p:nvSpPr>
        <p:spPr>
          <a:xfrm>
            <a:off x="9448800" y="6562725"/>
            <a:ext cx="2743200" cy="228600"/>
          </a:xfrm>
        </p:spPr>
        <p:txBody>
          <a:bodyPr/>
          <a:lstStyle/>
          <a:p>
            <a:fld id="{CBD12358-51D2-46B3-9BDE-DF29528B9454}" type="slidenum">
              <a:rPr lang="en-US" smtClean="0"/>
              <a:pPr/>
              <a:t>12</a:t>
            </a:fld>
            <a:endParaRPr lang="en-US" dirty="0"/>
          </a:p>
        </p:txBody>
      </p:sp>
    </p:spTree>
    <p:extLst>
      <p:ext uri="{BB962C8B-B14F-4D97-AF65-F5344CB8AC3E}">
        <p14:creationId xmlns:p14="http://schemas.microsoft.com/office/powerpoint/2010/main" val="152513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078992" y="850392"/>
            <a:ext cx="3913632" cy="4800600"/>
          </a:xfrm>
          <a:noFill/>
        </p:spPr>
        <p:txBody>
          <a:bodyPr anchor="ctr">
            <a:noAutofit/>
          </a:bodyPr>
          <a:lstStyle/>
          <a:p>
            <a:r>
              <a:rPr lang="en-US" dirty="0"/>
              <a:t>Table of Content</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358384" y="1965960"/>
            <a:ext cx="4050792" cy="3685032"/>
          </a:xfrm>
          <a:noFill/>
        </p:spPr>
        <p:txBody>
          <a:bodyPr>
            <a:noAutofit/>
          </a:bodyPr>
          <a:lstStyle/>
          <a:p>
            <a:pPr marL="342900" indent="-342900">
              <a:buFont typeface="Arial" panose="020B0604020202020204" pitchFamily="34" charset="0"/>
              <a:buChar char="•"/>
            </a:pPr>
            <a:r>
              <a:rPr lang="en-US" b="1" dirty="0"/>
              <a:t>Introduction of project</a:t>
            </a:r>
          </a:p>
          <a:p>
            <a:pPr marL="342900" indent="-342900">
              <a:buFont typeface="Arial" panose="020B0604020202020204" pitchFamily="34" charset="0"/>
              <a:buChar char="•"/>
            </a:pPr>
            <a:r>
              <a:rPr lang="en-US" b="1" dirty="0"/>
              <a:t>Problem statement</a:t>
            </a:r>
          </a:p>
          <a:p>
            <a:pPr marL="342900" indent="-342900">
              <a:buFont typeface="Arial" panose="020B0604020202020204" pitchFamily="34" charset="0"/>
              <a:buChar char="•"/>
            </a:pPr>
            <a:r>
              <a:rPr lang="en-US" b="1" dirty="0"/>
              <a:t>Objectives of project</a:t>
            </a:r>
          </a:p>
          <a:p>
            <a:pPr marL="342900" indent="-342900">
              <a:buFont typeface="Arial" panose="020B0604020202020204" pitchFamily="34" charset="0"/>
              <a:buChar char="•"/>
            </a:pPr>
            <a:r>
              <a:rPr lang="en-US" b="1" dirty="0"/>
              <a:t>Scope and limitations</a:t>
            </a:r>
          </a:p>
          <a:p>
            <a:pPr marL="342900" indent="-342900">
              <a:buFont typeface="Arial" panose="020B0604020202020204" pitchFamily="34" charset="0"/>
              <a:buChar char="•"/>
            </a:pPr>
            <a:r>
              <a:rPr lang="en-US" b="1" dirty="0"/>
              <a:t>Methodology</a:t>
            </a:r>
          </a:p>
          <a:p>
            <a:pPr marL="342900" indent="-342900">
              <a:buFont typeface="Arial" panose="020B0604020202020204" pitchFamily="34" charset="0"/>
              <a:buChar char="•"/>
            </a:pPr>
            <a:r>
              <a:rPr lang="en-US" b="1" dirty="0"/>
              <a:t>Algorithm used</a:t>
            </a:r>
          </a:p>
          <a:p>
            <a:pPr marL="342900" indent="-342900">
              <a:buFont typeface="Arial" panose="020B0604020202020204" pitchFamily="34" charset="0"/>
              <a:buChar char="•"/>
            </a:pPr>
            <a:r>
              <a:rPr lang="en-US" b="1" dirty="0"/>
              <a:t>conclusion</a:t>
            </a:r>
          </a:p>
        </p:txBody>
      </p:sp>
      <p:sp>
        <p:nvSpPr>
          <p:cNvPr id="9" name="Slide Number Placeholder 8">
            <a:extLst>
              <a:ext uri="{FF2B5EF4-FFF2-40B4-BE49-F238E27FC236}">
                <a16:creationId xmlns:a16="http://schemas.microsoft.com/office/drawing/2014/main" id="{E6AA7FF5-11CA-8F71-5951-B1099396287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2</a:t>
            </a:fld>
            <a:endParaRPr lang="en-US" dirty="0"/>
          </a:p>
        </p:txBody>
      </p:sp>
    </p:spTree>
    <p:extLst>
      <p:ext uri="{BB962C8B-B14F-4D97-AF65-F5344CB8AC3E}">
        <p14:creationId xmlns:p14="http://schemas.microsoft.com/office/powerpoint/2010/main" val="301850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78992" y="365760"/>
            <a:ext cx="10277856" cy="1367347"/>
          </a:xfrm>
          <a:noFill/>
        </p:spPr>
        <p:txBody>
          <a:bodyPr anchor="b">
            <a:noAutofit/>
          </a:bodyPr>
          <a:lstStyle/>
          <a:p>
            <a:pPr algn="ctr"/>
            <a:r>
              <a:rPr lang="en-US" dirty="0"/>
              <a:t>Introduction of the Project</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2466753" y="2313432"/>
            <a:ext cx="8890095" cy="3218688"/>
          </a:xfrm>
          <a:noFill/>
        </p:spPr>
        <p:txBody>
          <a:bodyPr anchor="t">
            <a:noAutofit/>
          </a:bodyPr>
          <a:lstStyle/>
          <a:p>
            <a:pPr marL="342900" indent="-342900">
              <a:buFont typeface="Arial" panose="020B0604020202020204" pitchFamily="34" charset="0"/>
              <a:buChar char="•"/>
            </a:pPr>
            <a:r>
              <a:rPr lang="en-US" dirty="0"/>
              <a:t>Rapid Reach is a real-time emergency locator platform designed to connect users with nearby essential services when urgency strikes.</a:t>
            </a:r>
          </a:p>
          <a:p>
            <a:pPr marL="342900" indent="-342900">
              <a:buFont typeface="Arial" panose="020B0604020202020204" pitchFamily="34" charset="0"/>
              <a:buChar char="•"/>
            </a:pPr>
            <a:r>
              <a:rPr lang="en-US" dirty="0"/>
              <a:t>The website provides instant access based on the user's current location and simplifies the process of finding help by allowing users to search by category and view crucial details such as distance, availability, and working hours.</a:t>
            </a:r>
          </a:p>
        </p:txBody>
      </p:sp>
      <p:sp>
        <p:nvSpPr>
          <p:cNvPr id="10" name="Slide Number Placeholder 9">
            <a:extLst>
              <a:ext uri="{FF2B5EF4-FFF2-40B4-BE49-F238E27FC236}">
                <a16:creationId xmlns:a16="http://schemas.microsoft.com/office/drawing/2014/main" id="{FD7B9109-9E17-1A7A-3A9A-0F1C07BF36A3}"/>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3</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078992" y="365760"/>
            <a:ext cx="10506456" cy="1655064"/>
          </a:xfrm>
          <a:noFill/>
        </p:spPr>
        <p:txBody>
          <a:bodyPr>
            <a:noAutofit/>
          </a:bodyPr>
          <a:lstStyle/>
          <a:p>
            <a:pPr algn="ctr"/>
            <a:r>
              <a:rPr lang="en-US" dirty="0"/>
              <a:t>Problem Statement</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097279" y="2432304"/>
            <a:ext cx="10343353" cy="3412370"/>
          </a:xfrm>
          <a:noFill/>
        </p:spPr>
        <p:txBody>
          <a:bodyPr vert="horz" lIns="91440" tIns="45720" rIns="91440" bIns="45720" rtlCol="0" anchor="t">
            <a:normAutofit/>
          </a:bodyPr>
          <a:lstStyle/>
          <a:p>
            <a:r>
              <a:rPr lang="en-US" dirty="0"/>
              <a:t>In the context of Nepal, peoples are facing numerous challenges related to health services.</a:t>
            </a:r>
          </a:p>
          <a:p>
            <a:r>
              <a:rPr lang="en-US" dirty="0"/>
              <a:t>The problems such as:</a:t>
            </a:r>
          </a:p>
          <a:p>
            <a:pPr marL="342900" lvl="0" indent="-342900">
              <a:buFont typeface="Arial" panose="020B0604020202020204" pitchFamily="34" charset="0"/>
              <a:buChar char="•"/>
            </a:pPr>
            <a:r>
              <a:rPr lang="en-GB" dirty="0"/>
              <a:t>No centralized platform for services like Fire Department, Health Service and Police Departments.</a:t>
            </a:r>
            <a:endParaRPr lang="en-US" dirty="0"/>
          </a:p>
          <a:p>
            <a:pPr marL="342900" lvl="0" indent="-342900">
              <a:buFont typeface="Arial" panose="020B0604020202020204" pitchFamily="34" charset="0"/>
              <a:buChar char="•"/>
            </a:pPr>
            <a:r>
              <a:rPr lang="en-GB" dirty="0"/>
              <a:t>Lack of real-time access and direct communication.</a:t>
            </a:r>
            <a:endParaRPr lang="en-US" dirty="0"/>
          </a:p>
          <a:p>
            <a:pPr marL="342900" indent="-342900">
              <a:buFont typeface="Arial" panose="020B0604020202020204" pitchFamily="34" charset="0"/>
              <a:buChar char="•"/>
            </a:pPr>
            <a:r>
              <a:rPr lang="en-GB" dirty="0"/>
              <a:t>Delay in response time.</a:t>
            </a:r>
            <a:endParaRPr lang="en-US" dirty="0"/>
          </a:p>
        </p:txBody>
      </p:sp>
      <p:sp>
        <p:nvSpPr>
          <p:cNvPr id="21" name="Slide Number Placeholder 20">
            <a:extLst>
              <a:ext uri="{FF2B5EF4-FFF2-40B4-BE49-F238E27FC236}">
                <a16:creationId xmlns:a16="http://schemas.microsoft.com/office/drawing/2014/main" id="{E39E6080-E7F0-678F-65B9-B64B99BDF328}"/>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4</a:t>
            </a:fld>
            <a:endParaRPr lang="en-US" dirty="0"/>
          </a:p>
        </p:txBody>
      </p:sp>
    </p:spTree>
    <p:extLst>
      <p:ext uri="{BB962C8B-B14F-4D97-AF65-F5344CB8AC3E}">
        <p14:creationId xmlns:p14="http://schemas.microsoft.com/office/powerpoint/2010/main" val="273724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noFill/>
        </p:spPr>
        <p:txBody>
          <a:bodyPr>
            <a:noAutofit/>
          </a:bodyPr>
          <a:lstStyle/>
          <a:p>
            <a:pPr algn="ctr"/>
            <a:r>
              <a:rPr lang="en-US" dirty="0"/>
              <a:t>Objectives of project</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2254103" y="2441448"/>
            <a:ext cx="9356650" cy="3575304"/>
          </a:xfrm>
          <a:noFill/>
        </p:spPr>
        <p:txBody>
          <a:bodyPr vert="horz" lIns="91440" tIns="45720" rIns="91440" bIns="45720" rtlCol="0" anchor="t">
            <a:normAutofit/>
          </a:bodyPr>
          <a:lstStyle/>
          <a:p>
            <a:r>
              <a:rPr lang="en-US" dirty="0"/>
              <a:t>The objectives of this project which are mainly focused are mentioned below:</a:t>
            </a:r>
          </a:p>
          <a:p>
            <a:pPr marL="342900" lvl="0" indent="-342900">
              <a:buFont typeface="Arial" panose="020B0604020202020204" pitchFamily="34" charset="0"/>
              <a:buChar char="•"/>
            </a:pPr>
            <a:r>
              <a:rPr lang="en-GB" dirty="0"/>
              <a:t>To develop a real-time live tracking system for ambulance, fire truck and police vehicle.</a:t>
            </a:r>
            <a:endParaRPr lang="en-US" dirty="0"/>
          </a:p>
          <a:p>
            <a:pPr marL="342900" lvl="0" indent="-342900">
              <a:buFont typeface="Arial" panose="020B0604020202020204" pitchFamily="34" charset="0"/>
              <a:buChar char="•"/>
            </a:pPr>
            <a:r>
              <a:rPr lang="en-GB" dirty="0"/>
              <a:t>To reduce emergency response time by applying call now feature.</a:t>
            </a:r>
            <a:endParaRPr lang="en-US" dirty="0"/>
          </a:p>
          <a:p>
            <a:pPr marL="342900" indent="-342900">
              <a:buFont typeface="Arial" panose="020B0604020202020204" pitchFamily="34" charset="0"/>
              <a:buChar char="•"/>
            </a:pPr>
            <a:r>
              <a:rPr lang="en-GB" dirty="0"/>
              <a:t>To recommend nearby departments like hospitals, fire department and police department along with vehicles services like ambulance, fire truck and police vehicle.</a:t>
            </a:r>
            <a:endParaRPr lang="en-US" dirty="0"/>
          </a:p>
        </p:txBody>
      </p:sp>
      <p:sp>
        <p:nvSpPr>
          <p:cNvPr id="8" name="Slide Number Placeholder 7">
            <a:extLst>
              <a:ext uri="{FF2B5EF4-FFF2-40B4-BE49-F238E27FC236}">
                <a16:creationId xmlns:a16="http://schemas.microsoft.com/office/drawing/2014/main" id="{093736AF-0027-E734-82A8-010D7129D046}"/>
              </a:ext>
            </a:extLst>
          </p:cNvPr>
          <p:cNvSpPr>
            <a:spLocks noGrp="1"/>
          </p:cNvSpPr>
          <p:nvPr>
            <p:ph type="sldNum" sz="quarter" idx="12"/>
          </p:nvPr>
        </p:nvSpPr>
        <p:spPr/>
        <p:txBody>
          <a:bodyPr/>
          <a:lstStyle/>
          <a:p>
            <a:fld id="{CBD12358-51D2-46B3-9BDE-DF29528B9454}" type="slidenum">
              <a:rPr lang="en-US" smtClean="0"/>
              <a:pPr/>
              <a:t>5</a:t>
            </a:fld>
            <a:endParaRPr lang="en-US" dirty="0"/>
          </a:p>
        </p:txBody>
      </p:sp>
    </p:spTree>
    <p:extLst>
      <p:ext uri="{BB962C8B-B14F-4D97-AF65-F5344CB8AC3E}">
        <p14:creationId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oAutofit/>
          </a:bodyPr>
          <a:lstStyle/>
          <a:p>
            <a:pPr algn="ctr"/>
            <a:r>
              <a:rPr lang="en-US" dirty="0"/>
              <a:t>Scope and Limitations</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2052083" y="2276856"/>
            <a:ext cx="9973339" cy="3090672"/>
          </a:xfrm>
          <a:noFill/>
        </p:spPr>
        <p:txBody>
          <a:bodyPr vert="horz" lIns="91440" tIns="45720" rIns="91440" bIns="45720" rtlCol="0" anchor="t">
            <a:noAutofit/>
          </a:bodyPr>
          <a:lstStyle/>
          <a:p>
            <a:r>
              <a:rPr lang="en-US" b="1" dirty="0"/>
              <a:t>Scopes</a:t>
            </a:r>
          </a:p>
          <a:p>
            <a:pPr marL="342900" lvl="0" indent="-342900">
              <a:buFont typeface="Arial" panose="020B0604020202020204" pitchFamily="34" charset="0"/>
              <a:buChar char="•"/>
            </a:pPr>
            <a:r>
              <a:rPr lang="en-GB" dirty="0"/>
              <a:t>It provides the services with the help of real-time search, location and contact.</a:t>
            </a:r>
            <a:endParaRPr lang="en-US" dirty="0"/>
          </a:p>
          <a:p>
            <a:pPr marL="342900" lvl="0" indent="-342900">
              <a:buFont typeface="Arial" panose="020B0604020202020204" pitchFamily="34" charset="0"/>
              <a:buChar char="•"/>
            </a:pPr>
            <a:r>
              <a:rPr lang="en-GB" dirty="0"/>
              <a:t>It displays essential details like availability, working hours, distance, verification status, and ratings.</a:t>
            </a:r>
            <a:endParaRPr lang="en-US" dirty="0"/>
          </a:p>
          <a:p>
            <a:pPr marL="342900" indent="-342900">
              <a:buFont typeface="Arial" panose="020B0604020202020204" pitchFamily="34" charset="0"/>
              <a:buChar char="•"/>
            </a:pPr>
            <a:r>
              <a:rPr lang="en-GB" dirty="0"/>
              <a:t>It enables direct calling to emergency services from within the platform.</a:t>
            </a:r>
            <a:endParaRPr lang="en-US" dirty="0"/>
          </a:p>
        </p:txBody>
      </p:sp>
      <p:sp>
        <p:nvSpPr>
          <p:cNvPr id="13" name="Slide Number Placeholder 12">
            <a:extLst>
              <a:ext uri="{FF2B5EF4-FFF2-40B4-BE49-F238E27FC236}">
                <a16:creationId xmlns:a16="http://schemas.microsoft.com/office/drawing/2014/main" id="{9F61F934-8535-E086-C153-D48E49B98B6A}"/>
              </a:ext>
            </a:extLst>
          </p:cNvPr>
          <p:cNvSpPr>
            <a:spLocks noGrp="1"/>
          </p:cNvSpPr>
          <p:nvPr>
            <p:ph type="sldNum" sz="quarter" idx="12"/>
          </p:nvPr>
        </p:nvSpPr>
        <p:spPr/>
        <p:txBody>
          <a:bodyPr/>
          <a:lstStyle/>
          <a:p>
            <a:fld id="{CBD12358-51D2-46B3-9BDE-DF29528B9454}" type="slidenum">
              <a:rPr lang="en-US" smtClean="0"/>
              <a:pPr/>
              <a:t>6</a:t>
            </a:fld>
            <a:endParaRPr lang="en-US" dirty="0"/>
          </a:p>
        </p:txBody>
      </p:sp>
    </p:spTree>
    <p:extLst>
      <p:ext uri="{BB962C8B-B14F-4D97-AF65-F5344CB8AC3E}">
        <p14:creationId xmlns:p14="http://schemas.microsoft.com/office/powerpoint/2010/main" val="121080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6800000" scaled="0"/>
        </a:gradFill>
        <a:effectLst/>
      </p:bgPr>
    </p:bg>
    <p:spTree>
      <p:nvGrpSpPr>
        <p:cNvPr id="1" name="">
          <a:extLst>
            <a:ext uri="{FF2B5EF4-FFF2-40B4-BE49-F238E27FC236}">
              <a16:creationId xmlns:a16="http://schemas.microsoft.com/office/drawing/2014/main" id="{A6F9390F-A43A-F8DE-D7DA-7B74D5EA8C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E3D45-B0CD-0192-3B5C-94AE1A663EEA}"/>
              </a:ext>
            </a:extLst>
          </p:cNvPr>
          <p:cNvSpPr>
            <a:spLocks noGrp="1"/>
          </p:cNvSpPr>
          <p:nvPr>
            <p:ph type="title"/>
          </p:nvPr>
        </p:nvSpPr>
        <p:spPr>
          <a:noFill/>
        </p:spPr>
        <p:txBody>
          <a:bodyPr>
            <a:noAutofit/>
          </a:bodyPr>
          <a:lstStyle/>
          <a:p>
            <a:pPr algn="ctr"/>
            <a:r>
              <a:rPr lang="en-US" dirty="0"/>
              <a:t>Scope and Limitations</a:t>
            </a:r>
          </a:p>
        </p:txBody>
      </p:sp>
      <p:sp>
        <p:nvSpPr>
          <p:cNvPr id="3" name="Content Placeholder 2">
            <a:extLst>
              <a:ext uri="{FF2B5EF4-FFF2-40B4-BE49-F238E27FC236}">
                <a16:creationId xmlns:a16="http://schemas.microsoft.com/office/drawing/2014/main" id="{55A13F65-1FA6-AA4E-23C6-23164474008A}"/>
              </a:ext>
            </a:extLst>
          </p:cNvPr>
          <p:cNvSpPr>
            <a:spLocks noGrp="1"/>
          </p:cNvSpPr>
          <p:nvPr>
            <p:ph idx="1"/>
          </p:nvPr>
        </p:nvSpPr>
        <p:spPr>
          <a:xfrm>
            <a:off x="2052083" y="2276856"/>
            <a:ext cx="9973339" cy="3090672"/>
          </a:xfrm>
          <a:noFill/>
        </p:spPr>
        <p:txBody>
          <a:bodyPr vert="horz" lIns="91440" tIns="45720" rIns="91440" bIns="45720" rtlCol="0" anchor="t">
            <a:noAutofit/>
          </a:bodyPr>
          <a:lstStyle/>
          <a:p>
            <a:r>
              <a:rPr lang="en-US" b="1" dirty="0"/>
              <a:t>Limitations</a:t>
            </a:r>
          </a:p>
          <a:p>
            <a:pPr marL="342900" lvl="0" indent="-342900">
              <a:buFont typeface="Arial" panose="020B0604020202020204" pitchFamily="34" charset="0"/>
              <a:buChar char="•"/>
            </a:pPr>
            <a:r>
              <a:rPr lang="en-GB" dirty="0"/>
              <a:t>It does not provide medical, legal, or emergency advice.</a:t>
            </a:r>
            <a:endParaRPr lang="en-US" dirty="0"/>
          </a:p>
          <a:p>
            <a:pPr marL="342900" indent="-342900">
              <a:buFont typeface="Arial" panose="020B0604020202020204" pitchFamily="34" charset="0"/>
              <a:buChar char="•"/>
            </a:pPr>
            <a:r>
              <a:rPr lang="en-GB" dirty="0"/>
              <a:t>It is only made for two municipality including Kathmandu and Chandragiri.</a:t>
            </a:r>
            <a:endParaRPr lang="en-US" dirty="0"/>
          </a:p>
        </p:txBody>
      </p:sp>
      <p:sp>
        <p:nvSpPr>
          <p:cNvPr id="13" name="Slide Number Placeholder 12">
            <a:extLst>
              <a:ext uri="{FF2B5EF4-FFF2-40B4-BE49-F238E27FC236}">
                <a16:creationId xmlns:a16="http://schemas.microsoft.com/office/drawing/2014/main" id="{CB3F3C3B-9E13-15BA-B2B1-9891902DF157}"/>
              </a:ext>
            </a:extLst>
          </p:cNvPr>
          <p:cNvSpPr>
            <a:spLocks noGrp="1"/>
          </p:cNvSpPr>
          <p:nvPr>
            <p:ph type="sldNum" sz="quarter" idx="12"/>
          </p:nvPr>
        </p:nvSpPr>
        <p:spPr/>
        <p:txBody>
          <a:bodyPr/>
          <a:lstStyle/>
          <a:p>
            <a:fld id="{CBD12358-51D2-46B3-9BDE-DF29528B9454}" type="slidenum">
              <a:rPr lang="en-US" smtClean="0"/>
              <a:pPr/>
              <a:t>7</a:t>
            </a:fld>
            <a:endParaRPr lang="en-US" dirty="0"/>
          </a:p>
        </p:txBody>
      </p:sp>
    </p:spTree>
    <p:extLst>
      <p:ext uri="{BB962C8B-B14F-4D97-AF65-F5344CB8AC3E}">
        <p14:creationId xmlns:p14="http://schemas.microsoft.com/office/powerpoint/2010/main" val="4066766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078992" y="365760"/>
            <a:ext cx="10277856" cy="1655064"/>
          </a:xfrm>
          <a:noFill/>
        </p:spPr>
        <p:txBody>
          <a:bodyPr>
            <a:noAutofit/>
          </a:bodyPr>
          <a:lstStyle/>
          <a:p>
            <a:pPr algn="ctr"/>
            <a:r>
              <a:rPr lang="en-US" dirty="0"/>
              <a:t>Methodology</a:t>
            </a:r>
          </a:p>
        </p:txBody>
      </p:sp>
      <p:sp>
        <p:nvSpPr>
          <p:cNvPr id="9" name="Slide Number Placeholder 8">
            <a:extLst>
              <a:ext uri="{FF2B5EF4-FFF2-40B4-BE49-F238E27FC236}">
                <a16:creationId xmlns:a16="http://schemas.microsoft.com/office/drawing/2014/main" id="{DAF3F922-669F-7D93-0C1C-D5B16E3975BF}"/>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8</a:t>
            </a:fld>
            <a:endParaRPr lang="en-US" dirty="0"/>
          </a:p>
        </p:txBody>
      </p:sp>
      <p:pic>
        <p:nvPicPr>
          <p:cNvPr id="6" name="Content Placeholder 5" descr="A diagram of a software development model&#10;&#10;AI-generated content may be incorrect.">
            <a:extLst>
              <a:ext uri="{FF2B5EF4-FFF2-40B4-BE49-F238E27FC236}">
                <a16:creationId xmlns:a16="http://schemas.microsoft.com/office/drawing/2014/main" id="{6358A9F9-8EAC-D3C6-AB16-8E8BC56CC1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42661" y="2152723"/>
            <a:ext cx="5497291" cy="4278379"/>
          </a:xfrm>
          <a:prstGeom prst="rect">
            <a:avLst/>
          </a:prstGeom>
          <a:noFill/>
          <a:ln>
            <a:noFill/>
          </a:ln>
        </p:spPr>
      </p:pic>
    </p:spTree>
    <p:extLst>
      <p:ext uri="{BB962C8B-B14F-4D97-AF65-F5344CB8AC3E}">
        <p14:creationId xmlns:p14="http://schemas.microsoft.com/office/powerpoint/2010/main" val="425997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oAutofit/>
          </a:bodyPr>
          <a:lstStyle/>
          <a:p>
            <a:pPr algn="ctr"/>
            <a:r>
              <a:rPr lang="en-US" dirty="0"/>
              <a:t>Algorithms</a:t>
            </a:r>
          </a:p>
        </p:txBody>
      </p:sp>
      <p:sp>
        <p:nvSpPr>
          <p:cNvPr id="6" name="Content Placeholder 5">
            <a:extLst>
              <a:ext uri="{FF2B5EF4-FFF2-40B4-BE49-F238E27FC236}">
                <a16:creationId xmlns:a16="http://schemas.microsoft.com/office/drawing/2014/main" id="{8ED34099-65F7-1A76-8D51-8F45085BA621}"/>
              </a:ext>
            </a:extLst>
          </p:cNvPr>
          <p:cNvSpPr>
            <a:spLocks noGrp="1"/>
          </p:cNvSpPr>
          <p:nvPr>
            <p:ph sz="half" idx="1"/>
          </p:nvPr>
        </p:nvSpPr>
        <p:spPr>
          <a:xfrm>
            <a:off x="1097280" y="2432304"/>
            <a:ext cx="10488168" cy="3412370"/>
          </a:xfrm>
        </p:spPr>
        <p:txBody>
          <a:bodyPr>
            <a:normAutofit/>
          </a:bodyPr>
          <a:lstStyle/>
          <a:p>
            <a:r>
              <a:rPr lang="en-US" b="1" dirty="0"/>
              <a:t>Haversine Algorithm</a:t>
            </a:r>
          </a:p>
          <a:p>
            <a:r>
              <a:rPr lang="en-US" dirty="0"/>
              <a:t>The Haversine algorithm calculates the shortest distance between two points on the surface of a sphere, such as Earth, based on their geographic coordinates (latitude and longitude). It uses spherical trigonometry to account for the Earth's curvature, rather than assuming a flat plane. The algorithm computes the "great-circle distance," which is the shortest path between two points along the surface of a sphere.</a:t>
            </a:r>
          </a:p>
        </p:txBody>
      </p:sp>
      <p:sp>
        <p:nvSpPr>
          <p:cNvPr id="3" name="Slide Number Placeholder 2">
            <a:extLst>
              <a:ext uri="{FF2B5EF4-FFF2-40B4-BE49-F238E27FC236}">
                <a16:creationId xmlns:a16="http://schemas.microsoft.com/office/drawing/2014/main" id="{CAEAF320-61B9-87FA-4DF5-7C3B0DC125A6}"/>
              </a:ext>
            </a:extLst>
          </p:cNvPr>
          <p:cNvSpPr>
            <a:spLocks noGrp="1"/>
          </p:cNvSpPr>
          <p:nvPr>
            <p:ph type="sldNum" sz="quarter" idx="12"/>
          </p:nvPr>
        </p:nvSpPr>
        <p:spPr/>
        <p:txBody>
          <a:bodyPr/>
          <a:lstStyle/>
          <a:p>
            <a:fld id="{CBD12358-51D2-46B3-9BDE-DF29528B9454}" type="slidenum">
              <a:rPr lang="en-US" smtClean="0"/>
              <a:pPr/>
              <a:t>9</a:t>
            </a:fld>
            <a:endParaRPr lang="en-US" dirty="0"/>
          </a:p>
        </p:txBody>
      </p:sp>
    </p:spTree>
    <p:extLst>
      <p:ext uri="{BB962C8B-B14F-4D97-AF65-F5344CB8AC3E}">
        <p14:creationId xmlns:p14="http://schemas.microsoft.com/office/powerpoint/2010/main" val="3604630649"/>
      </p:ext>
    </p:extLst>
  </p:cSld>
  <p:clrMapOvr>
    <a:masterClrMapping/>
  </p:clrMapOvr>
</p:sld>
</file>

<file path=ppt/theme/theme1.xml><?xml version="1.0" encoding="utf-8"?>
<a:theme xmlns:a="http://schemas.openxmlformats.org/drawingml/2006/main" name="Custom">
  <a:themeElements>
    <a:clrScheme name="Blue spheres">
      <a:dk1>
        <a:srgbClr val="000000"/>
      </a:dk1>
      <a:lt1>
        <a:srgbClr val="FFFFFF"/>
      </a:lt1>
      <a:dk2>
        <a:srgbClr val="E3E7ED"/>
      </a:dk2>
      <a:lt2>
        <a:srgbClr val="E8E8E8"/>
      </a:lt2>
      <a:accent1>
        <a:srgbClr val="7673F7"/>
      </a:accent1>
      <a:accent2>
        <a:srgbClr val="B8C2FD"/>
      </a:accent2>
      <a:accent3>
        <a:srgbClr val="DFE3FC"/>
      </a:accent3>
      <a:accent4>
        <a:srgbClr val="55B3FD"/>
      </a:accent4>
      <a:accent5>
        <a:srgbClr val="99F7F7"/>
      </a:accent5>
      <a:accent6>
        <a:srgbClr val="FEE43F"/>
      </a:accent6>
      <a:hlink>
        <a:srgbClr val="467886"/>
      </a:hlink>
      <a:folHlink>
        <a:srgbClr val="96607D"/>
      </a:folHlink>
    </a:clrScheme>
    <a:fontScheme name="Custom 23">
      <a:majorFont>
        <a:latin typeface="Aptos"/>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076243_win32_CP_V3" id="{81AB0711-29F9-49D0-8A73-16AF25FD4C08}" vid="{D5AD44AB-53B9-4654-A4F8-1821A28F2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7F3CB5-3475-4129-AB60-D0C937DE91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B0C07E3D-60A7-4F4E-8208-D9CCD01982C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Blue spheres presentation</Template>
  <TotalTime>146</TotalTime>
  <Words>528</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Calibri</vt:lpstr>
      <vt:lpstr>Custom</vt:lpstr>
      <vt:lpstr>Rapid Reach (Real-Time Emergency Locator)</vt:lpstr>
      <vt:lpstr>Table of Content</vt:lpstr>
      <vt:lpstr>Introduction of the Project</vt:lpstr>
      <vt:lpstr>Problem Statement</vt:lpstr>
      <vt:lpstr>Objectives of project</vt:lpstr>
      <vt:lpstr>Scope and Limitations</vt:lpstr>
      <vt:lpstr>Scope and Limitations</vt:lpstr>
      <vt:lpstr>Methodology</vt:lpstr>
      <vt:lpstr>Algorithms</vt:lpstr>
      <vt:lpstr>Algorithms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Ambhoj Adhikari</dc:creator>
  <cp:lastModifiedBy>Ambhoj Adhikari</cp:lastModifiedBy>
  <cp:revision>10</cp:revision>
  <dcterms:created xsi:type="dcterms:W3CDTF">2025-06-07T06:56:00Z</dcterms:created>
  <dcterms:modified xsi:type="dcterms:W3CDTF">2025-08-20T03:17:52Z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