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317" r:id="rId3"/>
    <p:sldId id="306" r:id="rId4"/>
    <p:sldId id="320" r:id="rId5"/>
    <p:sldId id="318" r:id="rId6"/>
    <p:sldId id="307" r:id="rId7"/>
    <p:sldId id="321" r:id="rId8"/>
    <p:sldId id="322" r:id="rId9"/>
    <p:sldId id="323" r:id="rId10"/>
    <p:sldId id="315" r:id="rId11"/>
    <p:sldId id="259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Ubuntu" panose="020B0604020202020204" charset="0"/>
      <p:regular r:id="rId24"/>
      <p:bold r:id="rId25"/>
      <p:italic r:id="rId26"/>
      <p:boldItalic r:id="rId27"/>
    </p:embeddedFont>
    <p:embeddedFont>
      <p:font typeface="Ubuntu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987"/>
    <a:srgbClr val="CCCCFF"/>
    <a:srgbClr val="6D93B5"/>
    <a:srgbClr val="573A74"/>
    <a:srgbClr val="6281C0"/>
    <a:srgbClr val="6567B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8FEB4D-AC78-45AC-B5CE-E323FD15980B}">
  <a:tblStyle styleId="{B68FEB4D-AC78-45AC-B5CE-E323FD1598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نمط داكن 2 - تمييز 5/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" name="Google Shape;190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8" name="Google Shape;190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4" name="Google Shape;19214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5" name="Google Shape;19215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5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2" name="Google Shape;19122;g99bc3d0d5b_0_3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3" name="Google Shape;19123;g99bc3d0d5b_0_3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9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89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56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4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0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1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Google Shape;19469;gaa8cf9b84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0" name="Google Shape;19470;gaa8cf9b84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8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1277079">
            <a:off x="-1041446" y="919381"/>
            <a:ext cx="11043087" cy="3304739"/>
            <a:chOff x="2223722" y="2597355"/>
            <a:chExt cx="1338183" cy="424846"/>
          </a:xfrm>
        </p:grpSpPr>
        <p:sp>
          <p:nvSpPr>
            <p:cNvPr id="10" name="Google Shape;10;p2"/>
            <p:cNvSpPr/>
            <p:nvPr/>
          </p:nvSpPr>
          <p:spPr>
            <a:xfrm>
              <a:off x="2260170" y="2612178"/>
              <a:ext cx="1291272" cy="410024"/>
            </a:xfrm>
            <a:custGeom>
              <a:avLst/>
              <a:gdLst/>
              <a:ahLst/>
              <a:cxnLst/>
              <a:rect l="l" t="t" r="r" b="b"/>
              <a:pathLst>
                <a:path w="90094" h="28603" extrusionOk="0">
                  <a:moveTo>
                    <a:pt x="72343" y="821"/>
                  </a:moveTo>
                  <a:lnTo>
                    <a:pt x="72343" y="821"/>
                  </a:lnTo>
                  <a:cubicBezTo>
                    <a:pt x="72326" y="889"/>
                    <a:pt x="72309" y="944"/>
                    <a:pt x="72293" y="989"/>
                  </a:cubicBezTo>
                  <a:lnTo>
                    <a:pt x="72293" y="989"/>
                  </a:lnTo>
                  <a:cubicBezTo>
                    <a:pt x="72290" y="994"/>
                    <a:pt x="72286" y="999"/>
                    <a:pt x="72282" y="1003"/>
                  </a:cubicBezTo>
                  <a:cubicBezTo>
                    <a:pt x="72282" y="973"/>
                    <a:pt x="72282" y="943"/>
                    <a:pt x="72252" y="912"/>
                  </a:cubicBezTo>
                  <a:cubicBezTo>
                    <a:pt x="72252" y="882"/>
                    <a:pt x="72282" y="882"/>
                    <a:pt x="72343" y="821"/>
                  </a:cubicBezTo>
                  <a:close/>
                  <a:moveTo>
                    <a:pt x="74379" y="821"/>
                  </a:moveTo>
                  <a:lnTo>
                    <a:pt x="74379" y="1064"/>
                  </a:lnTo>
                  <a:lnTo>
                    <a:pt x="74227" y="1155"/>
                  </a:lnTo>
                  <a:lnTo>
                    <a:pt x="74014" y="1034"/>
                  </a:lnTo>
                  <a:lnTo>
                    <a:pt x="74136" y="943"/>
                  </a:lnTo>
                  <a:lnTo>
                    <a:pt x="74288" y="1034"/>
                  </a:lnTo>
                  <a:lnTo>
                    <a:pt x="74379" y="821"/>
                  </a:lnTo>
                  <a:close/>
                  <a:moveTo>
                    <a:pt x="71917" y="943"/>
                  </a:moveTo>
                  <a:lnTo>
                    <a:pt x="72100" y="1095"/>
                  </a:lnTo>
                  <a:cubicBezTo>
                    <a:pt x="72162" y="1057"/>
                    <a:pt x="72199" y="1035"/>
                    <a:pt x="72227" y="1035"/>
                  </a:cubicBezTo>
                  <a:cubicBezTo>
                    <a:pt x="72242" y="1035"/>
                    <a:pt x="72255" y="1041"/>
                    <a:pt x="72268" y="1055"/>
                  </a:cubicBezTo>
                  <a:lnTo>
                    <a:pt x="72268" y="1055"/>
                  </a:lnTo>
                  <a:cubicBezTo>
                    <a:pt x="72223" y="1154"/>
                    <a:pt x="72181" y="1178"/>
                    <a:pt x="72139" y="1178"/>
                  </a:cubicBezTo>
                  <a:cubicBezTo>
                    <a:pt x="72097" y="1178"/>
                    <a:pt x="72055" y="1155"/>
                    <a:pt x="72008" y="1155"/>
                  </a:cubicBezTo>
                  <a:lnTo>
                    <a:pt x="71856" y="1277"/>
                  </a:lnTo>
                  <a:lnTo>
                    <a:pt x="71826" y="1064"/>
                  </a:lnTo>
                  <a:lnTo>
                    <a:pt x="71917" y="943"/>
                  </a:lnTo>
                  <a:close/>
                  <a:moveTo>
                    <a:pt x="73194" y="912"/>
                  </a:moveTo>
                  <a:cubicBezTo>
                    <a:pt x="73224" y="973"/>
                    <a:pt x="73224" y="1003"/>
                    <a:pt x="73224" y="1034"/>
                  </a:cubicBezTo>
                  <a:cubicBezTo>
                    <a:pt x="73194" y="1125"/>
                    <a:pt x="73163" y="1186"/>
                    <a:pt x="73103" y="1307"/>
                  </a:cubicBezTo>
                  <a:lnTo>
                    <a:pt x="73011" y="1125"/>
                  </a:lnTo>
                  <a:lnTo>
                    <a:pt x="73194" y="912"/>
                  </a:lnTo>
                  <a:close/>
                  <a:moveTo>
                    <a:pt x="68148" y="1642"/>
                  </a:moveTo>
                  <a:lnTo>
                    <a:pt x="68148" y="1672"/>
                  </a:lnTo>
                  <a:lnTo>
                    <a:pt x="68057" y="1672"/>
                  </a:lnTo>
                  <a:lnTo>
                    <a:pt x="68057" y="1642"/>
                  </a:lnTo>
                  <a:close/>
                  <a:moveTo>
                    <a:pt x="65382" y="1733"/>
                  </a:moveTo>
                  <a:lnTo>
                    <a:pt x="65382" y="1763"/>
                  </a:lnTo>
                  <a:lnTo>
                    <a:pt x="65230" y="1763"/>
                  </a:lnTo>
                  <a:lnTo>
                    <a:pt x="65230" y="1733"/>
                  </a:lnTo>
                  <a:close/>
                  <a:moveTo>
                    <a:pt x="73984" y="1642"/>
                  </a:moveTo>
                  <a:lnTo>
                    <a:pt x="74152" y="1738"/>
                  </a:lnTo>
                  <a:lnTo>
                    <a:pt x="74152" y="1738"/>
                  </a:lnTo>
                  <a:cubicBezTo>
                    <a:pt x="74063" y="1815"/>
                    <a:pt x="74023" y="1835"/>
                    <a:pt x="73984" y="1854"/>
                  </a:cubicBezTo>
                  <a:lnTo>
                    <a:pt x="73893" y="1763"/>
                  </a:lnTo>
                  <a:lnTo>
                    <a:pt x="73984" y="1642"/>
                  </a:lnTo>
                  <a:close/>
                  <a:moveTo>
                    <a:pt x="74320" y="1725"/>
                  </a:moveTo>
                  <a:cubicBezTo>
                    <a:pt x="74392" y="1725"/>
                    <a:pt x="74401" y="1790"/>
                    <a:pt x="74379" y="1854"/>
                  </a:cubicBezTo>
                  <a:lnTo>
                    <a:pt x="74136" y="1854"/>
                  </a:lnTo>
                  <a:lnTo>
                    <a:pt x="74201" y="1761"/>
                  </a:lnTo>
                  <a:lnTo>
                    <a:pt x="74201" y="1761"/>
                  </a:lnTo>
                  <a:cubicBezTo>
                    <a:pt x="74253" y="1736"/>
                    <a:pt x="74291" y="1725"/>
                    <a:pt x="74320" y="1725"/>
                  </a:cubicBezTo>
                  <a:close/>
                  <a:moveTo>
                    <a:pt x="61947" y="2098"/>
                  </a:moveTo>
                  <a:lnTo>
                    <a:pt x="61947" y="2099"/>
                  </a:lnTo>
                  <a:lnTo>
                    <a:pt x="61947" y="2099"/>
                  </a:lnTo>
                  <a:lnTo>
                    <a:pt x="61948" y="2099"/>
                  </a:lnTo>
                  <a:lnTo>
                    <a:pt x="61948" y="2099"/>
                  </a:lnTo>
                  <a:lnTo>
                    <a:pt x="61947" y="2098"/>
                  </a:lnTo>
                  <a:close/>
                  <a:moveTo>
                    <a:pt x="67145" y="1854"/>
                  </a:moveTo>
                  <a:cubicBezTo>
                    <a:pt x="67206" y="1976"/>
                    <a:pt x="67145" y="2128"/>
                    <a:pt x="67023" y="2158"/>
                  </a:cubicBezTo>
                  <a:lnTo>
                    <a:pt x="66871" y="2067"/>
                  </a:lnTo>
                  <a:lnTo>
                    <a:pt x="66750" y="2158"/>
                  </a:lnTo>
                  <a:cubicBezTo>
                    <a:pt x="66750" y="2128"/>
                    <a:pt x="66750" y="2037"/>
                    <a:pt x="66750" y="2037"/>
                  </a:cubicBezTo>
                  <a:cubicBezTo>
                    <a:pt x="66841" y="1915"/>
                    <a:pt x="66902" y="1854"/>
                    <a:pt x="67145" y="1854"/>
                  </a:cubicBezTo>
                  <a:close/>
                  <a:moveTo>
                    <a:pt x="75200" y="2067"/>
                  </a:moveTo>
                  <a:lnTo>
                    <a:pt x="75200" y="2158"/>
                  </a:lnTo>
                  <a:lnTo>
                    <a:pt x="75169" y="2158"/>
                  </a:lnTo>
                  <a:lnTo>
                    <a:pt x="75169" y="2067"/>
                  </a:lnTo>
                  <a:close/>
                  <a:moveTo>
                    <a:pt x="76081" y="2158"/>
                  </a:moveTo>
                  <a:lnTo>
                    <a:pt x="76081" y="2219"/>
                  </a:lnTo>
                  <a:lnTo>
                    <a:pt x="76051" y="2219"/>
                  </a:lnTo>
                  <a:lnTo>
                    <a:pt x="76051" y="2158"/>
                  </a:lnTo>
                  <a:close/>
                  <a:moveTo>
                    <a:pt x="60823" y="2158"/>
                  </a:moveTo>
                  <a:lnTo>
                    <a:pt x="60823" y="2462"/>
                  </a:lnTo>
                  <a:lnTo>
                    <a:pt x="60792" y="2462"/>
                  </a:lnTo>
                  <a:lnTo>
                    <a:pt x="60792" y="2158"/>
                  </a:lnTo>
                  <a:close/>
                  <a:moveTo>
                    <a:pt x="58634" y="2554"/>
                  </a:moveTo>
                  <a:lnTo>
                    <a:pt x="58634" y="2584"/>
                  </a:lnTo>
                  <a:lnTo>
                    <a:pt x="58482" y="2584"/>
                  </a:lnTo>
                  <a:lnTo>
                    <a:pt x="58482" y="2554"/>
                  </a:lnTo>
                  <a:close/>
                  <a:moveTo>
                    <a:pt x="61583" y="2462"/>
                  </a:moveTo>
                  <a:lnTo>
                    <a:pt x="61510" y="2644"/>
                  </a:lnTo>
                  <a:lnTo>
                    <a:pt x="61510" y="2644"/>
                  </a:lnTo>
                  <a:cubicBezTo>
                    <a:pt x="61448" y="2601"/>
                    <a:pt x="61431" y="2532"/>
                    <a:pt x="61431" y="2462"/>
                  </a:cubicBezTo>
                  <a:close/>
                  <a:moveTo>
                    <a:pt x="61498" y="2675"/>
                  </a:moveTo>
                  <a:lnTo>
                    <a:pt x="61493" y="2685"/>
                  </a:lnTo>
                  <a:lnTo>
                    <a:pt x="61493" y="2685"/>
                  </a:lnTo>
                  <a:lnTo>
                    <a:pt x="61491" y="2675"/>
                  </a:lnTo>
                  <a:close/>
                  <a:moveTo>
                    <a:pt x="61947" y="2584"/>
                  </a:moveTo>
                  <a:lnTo>
                    <a:pt x="62099" y="2675"/>
                  </a:lnTo>
                  <a:lnTo>
                    <a:pt x="61947" y="2705"/>
                  </a:lnTo>
                  <a:lnTo>
                    <a:pt x="61947" y="2584"/>
                  </a:lnTo>
                  <a:close/>
                  <a:moveTo>
                    <a:pt x="64014" y="2645"/>
                  </a:moveTo>
                  <a:lnTo>
                    <a:pt x="64075" y="2705"/>
                  </a:lnTo>
                  <a:cubicBezTo>
                    <a:pt x="64045" y="2675"/>
                    <a:pt x="64014" y="2675"/>
                    <a:pt x="63984" y="2645"/>
                  </a:cubicBezTo>
                  <a:close/>
                  <a:moveTo>
                    <a:pt x="64075" y="2705"/>
                  </a:moveTo>
                  <a:lnTo>
                    <a:pt x="64075" y="2705"/>
                  </a:lnTo>
                  <a:cubicBezTo>
                    <a:pt x="64105" y="2705"/>
                    <a:pt x="64136" y="2706"/>
                    <a:pt x="64136" y="2736"/>
                  </a:cubicBezTo>
                  <a:lnTo>
                    <a:pt x="64136" y="2766"/>
                  </a:lnTo>
                  <a:lnTo>
                    <a:pt x="64075" y="2705"/>
                  </a:lnTo>
                  <a:close/>
                  <a:moveTo>
                    <a:pt x="75838" y="2523"/>
                  </a:moveTo>
                  <a:lnTo>
                    <a:pt x="75838" y="2523"/>
                  </a:lnTo>
                  <a:cubicBezTo>
                    <a:pt x="75960" y="2645"/>
                    <a:pt x="75808" y="2675"/>
                    <a:pt x="75777" y="2766"/>
                  </a:cubicBezTo>
                  <a:lnTo>
                    <a:pt x="75656" y="2645"/>
                  </a:lnTo>
                  <a:lnTo>
                    <a:pt x="75838" y="2523"/>
                  </a:lnTo>
                  <a:close/>
                  <a:moveTo>
                    <a:pt x="57054" y="2614"/>
                  </a:moveTo>
                  <a:lnTo>
                    <a:pt x="57054" y="2797"/>
                  </a:lnTo>
                  <a:lnTo>
                    <a:pt x="56871" y="2705"/>
                  </a:lnTo>
                  <a:lnTo>
                    <a:pt x="56871" y="2614"/>
                  </a:lnTo>
                  <a:close/>
                  <a:moveTo>
                    <a:pt x="58634" y="2705"/>
                  </a:moveTo>
                  <a:lnTo>
                    <a:pt x="58634" y="2827"/>
                  </a:lnTo>
                  <a:lnTo>
                    <a:pt x="58515" y="2827"/>
                  </a:lnTo>
                  <a:cubicBezTo>
                    <a:pt x="58527" y="2759"/>
                    <a:pt x="58581" y="2732"/>
                    <a:pt x="58634" y="2705"/>
                  </a:cubicBezTo>
                  <a:close/>
                  <a:moveTo>
                    <a:pt x="61518" y="2758"/>
                  </a:moveTo>
                  <a:cubicBezTo>
                    <a:pt x="61583" y="2758"/>
                    <a:pt x="61583" y="2802"/>
                    <a:pt x="61583" y="2827"/>
                  </a:cubicBezTo>
                  <a:lnTo>
                    <a:pt x="61522" y="2827"/>
                  </a:lnTo>
                  <a:lnTo>
                    <a:pt x="61508" y="2758"/>
                  </a:lnTo>
                  <a:lnTo>
                    <a:pt x="61508" y="2758"/>
                  </a:lnTo>
                  <a:cubicBezTo>
                    <a:pt x="61512" y="2758"/>
                    <a:pt x="61515" y="2758"/>
                    <a:pt x="61518" y="2758"/>
                  </a:cubicBezTo>
                  <a:close/>
                  <a:moveTo>
                    <a:pt x="60336" y="2341"/>
                  </a:moveTo>
                  <a:lnTo>
                    <a:pt x="60640" y="2645"/>
                  </a:lnTo>
                  <a:lnTo>
                    <a:pt x="60610" y="2705"/>
                  </a:lnTo>
                  <a:lnTo>
                    <a:pt x="60397" y="2645"/>
                  </a:lnTo>
                  <a:lnTo>
                    <a:pt x="60276" y="2857"/>
                  </a:lnTo>
                  <a:lnTo>
                    <a:pt x="60032" y="2675"/>
                  </a:lnTo>
                  <a:lnTo>
                    <a:pt x="59607" y="2736"/>
                  </a:lnTo>
                  <a:lnTo>
                    <a:pt x="59546" y="2857"/>
                  </a:lnTo>
                  <a:lnTo>
                    <a:pt x="59425" y="2736"/>
                  </a:lnTo>
                  <a:lnTo>
                    <a:pt x="59546" y="2462"/>
                  </a:lnTo>
                  <a:cubicBezTo>
                    <a:pt x="59652" y="2538"/>
                    <a:pt x="59766" y="2554"/>
                    <a:pt x="59884" y="2554"/>
                  </a:cubicBezTo>
                  <a:cubicBezTo>
                    <a:pt x="59963" y="2554"/>
                    <a:pt x="60043" y="2547"/>
                    <a:pt x="60124" y="2547"/>
                  </a:cubicBezTo>
                  <a:cubicBezTo>
                    <a:pt x="60164" y="2547"/>
                    <a:pt x="60205" y="2548"/>
                    <a:pt x="60245" y="2554"/>
                  </a:cubicBezTo>
                  <a:lnTo>
                    <a:pt x="60154" y="2341"/>
                  </a:lnTo>
                  <a:close/>
                  <a:moveTo>
                    <a:pt x="55807" y="2736"/>
                  </a:moveTo>
                  <a:lnTo>
                    <a:pt x="55807" y="2918"/>
                  </a:lnTo>
                  <a:lnTo>
                    <a:pt x="55777" y="2918"/>
                  </a:lnTo>
                  <a:lnTo>
                    <a:pt x="55777" y="2736"/>
                  </a:lnTo>
                  <a:close/>
                  <a:moveTo>
                    <a:pt x="75321" y="2614"/>
                  </a:moveTo>
                  <a:lnTo>
                    <a:pt x="75473" y="2827"/>
                  </a:lnTo>
                  <a:cubicBezTo>
                    <a:pt x="75433" y="2908"/>
                    <a:pt x="75352" y="2922"/>
                    <a:pt x="75266" y="2922"/>
                  </a:cubicBezTo>
                  <a:cubicBezTo>
                    <a:pt x="75224" y="2922"/>
                    <a:pt x="75180" y="2918"/>
                    <a:pt x="75139" y="2918"/>
                  </a:cubicBezTo>
                  <a:lnTo>
                    <a:pt x="75018" y="2736"/>
                  </a:lnTo>
                  <a:lnTo>
                    <a:pt x="75321" y="2614"/>
                  </a:lnTo>
                  <a:close/>
                  <a:moveTo>
                    <a:pt x="58467" y="2903"/>
                  </a:moveTo>
                  <a:cubicBezTo>
                    <a:pt x="58468" y="2921"/>
                    <a:pt x="58471" y="2937"/>
                    <a:pt x="58482" y="2949"/>
                  </a:cubicBezTo>
                  <a:lnTo>
                    <a:pt x="58452" y="2918"/>
                  </a:lnTo>
                  <a:lnTo>
                    <a:pt x="58467" y="2903"/>
                  </a:lnTo>
                  <a:close/>
                  <a:moveTo>
                    <a:pt x="54196" y="2827"/>
                  </a:moveTo>
                  <a:lnTo>
                    <a:pt x="54196" y="2979"/>
                  </a:lnTo>
                  <a:lnTo>
                    <a:pt x="54136" y="2979"/>
                  </a:lnTo>
                  <a:lnTo>
                    <a:pt x="54136" y="2827"/>
                  </a:lnTo>
                  <a:close/>
                  <a:moveTo>
                    <a:pt x="54744" y="2888"/>
                  </a:moveTo>
                  <a:lnTo>
                    <a:pt x="54865" y="2979"/>
                  </a:lnTo>
                  <a:lnTo>
                    <a:pt x="54744" y="3009"/>
                  </a:lnTo>
                  <a:lnTo>
                    <a:pt x="54744" y="2888"/>
                  </a:lnTo>
                  <a:close/>
                  <a:moveTo>
                    <a:pt x="56598" y="2857"/>
                  </a:moveTo>
                  <a:lnTo>
                    <a:pt x="56355" y="3009"/>
                  </a:lnTo>
                  <a:lnTo>
                    <a:pt x="56324" y="2857"/>
                  </a:lnTo>
                  <a:close/>
                  <a:moveTo>
                    <a:pt x="63953" y="2857"/>
                  </a:moveTo>
                  <a:lnTo>
                    <a:pt x="64014" y="2918"/>
                  </a:lnTo>
                  <a:cubicBezTo>
                    <a:pt x="64045" y="2918"/>
                    <a:pt x="64105" y="2918"/>
                    <a:pt x="64136" y="2949"/>
                  </a:cubicBezTo>
                  <a:lnTo>
                    <a:pt x="64136" y="3070"/>
                  </a:lnTo>
                  <a:lnTo>
                    <a:pt x="63953" y="2979"/>
                  </a:lnTo>
                  <a:lnTo>
                    <a:pt x="64014" y="2918"/>
                  </a:lnTo>
                  <a:cubicBezTo>
                    <a:pt x="63984" y="2918"/>
                    <a:pt x="63953" y="2888"/>
                    <a:pt x="63923" y="2888"/>
                  </a:cubicBezTo>
                  <a:lnTo>
                    <a:pt x="63953" y="2857"/>
                  </a:lnTo>
                  <a:close/>
                  <a:moveTo>
                    <a:pt x="74683" y="2523"/>
                  </a:moveTo>
                  <a:lnTo>
                    <a:pt x="74683" y="2675"/>
                  </a:lnTo>
                  <a:lnTo>
                    <a:pt x="74957" y="2705"/>
                  </a:lnTo>
                  <a:cubicBezTo>
                    <a:pt x="75018" y="2766"/>
                    <a:pt x="74957" y="2949"/>
                    <a:pt x="74805" y="3101"/>
                  </a:cubicBezTo>
                  <a:lnTo>
                    <a:pt x="74744" y="2797"/>
                  </a:lnTo>
                  <a:lnTo>
                    <a:pt x="74592" y="3070"/>
                  </a:lnTo>
                  <a:lnTo>
                    <a:pt x="74440" y="2736"/>
                  </a:lnTo>
                  <a:lnTo>
                    <a:pt x="74683" y="2523"/>
                  </a:lnTo>
                  <a:close/>
                  <a:moveTo>
                    <a:pt x="36597" y="3101"/>
                  </a:moveTo>
                  <a:lnTo>
                    <a:pt x="36597" y="3131"/>
                  </a:lnTo>
                  <a:lnTo>
                    <a:pt x="36506" y="3131"/>
                  </a:lnTo>
                  <a:lnTo>
                    <a:pt x="36506" y="3101"/>
                  </a:lnTo>
                  <a:close/>
                  <a:moveTo>
                    <a:pt x="75048" y="3070"/>
                  </a:moveTo>
                  <a:lnTo>
                    <a:pt x="75048" y="3131"/>
                  </a:lnTo>
                  <a:lnTo>
                    <a:pt x="75018" y="3131"/>
                  </a:lnTo>
                  <a:lnTo>
                    <a:pt x="75018" y="3070"/>
                  </a:lnTo>
                  <a:close/>
                  <a:moveTo>
                    <a:pt x="72890" y="2857"/>
                  </a:moveTo>
                  <a:lnTo>
                    <a:pt x="73194" y="3161"/>
                  </a:lnTo>
                  <a:cubicBezTo>
                    <a:pt x="72981" y="3131"/>
                    <a:pt x="72951" y="3070"/>
                    <a:pt x="72890" y="2857"/>
                  </a:cubicBezTo>
                  <a:close/>
                  <a:moveTo>
                    <a:pt x="52160" y="3161"/>
                  </a:moveTo>
                  <a:lnTo>
                    <a:pt x="52160" y="3192"/>
                  </a:lnTo>
                  <a:lnTo>
                    <a:pt x="52069" y="3192"/>
                  </a:lnTo>
                  <a:lnTo>
                    <a:pt x="52069" y="3161"/>
                  </a:lnTo>
                  <a:close/>
                  <a:moveTo>
                    <a:pt x="63346" y="2797"/>
                  </a:moveTo>
                  <a:lnTo>
                    <a:pt x="63467" y="3192"/>
                  </a:lnTo>
                  <a:lnTo>
                    <a:pt x="63224" y="3192"/>
                  </a:lnTo>
                  <a:lnTo>
                    <a:pt x="63163" y="3040"/>
                  </a:lnTo>
                  <a:cubicBezTo>
                    <a:pt x="63144" y="3116"/>
                    <a:pt x="63113" y="3180"/>
                    <a:pt x="63070" y="3180"/>
                  </a:cubicBezTo>
                  <a:cubicBezTo>
                    <a:pt x="63045" y="3180"/>
                    <a:pt x="63015" y="3157"/>
                    <a:pt x="62981" y="3101"/>
                  </a:cubicBezTo>
                  <a:cubicBezTo>
                    <a:pt x="62950" y="3040"/>
                    <a:pt x="62920" y="3009"/>
                    <a:pt x="62890" y="2979"/>
                  </a:cubicBezTo>
                  <a:lnTo>
                    <a:pt x="63346" y="2797"/>
                  </a:lnTo>
                  <a:close/>
                  <a:moveTo>
                    <a:pt x="36246" y="3005"/>
                  </a:moveTo>
                  <a:cubicBezTo>
                    <a:pt x="36294" y="3005"/>
                    <a:pt x="36418" y="3113"/>
                    <a:pt x="36445" y="3222"/>
                  </a:cubicBezTo>
                  <a:lnTo>
                    <a:pt x="36233" y="3222"/>
                  </a:lnTo>
                  <a:lnTo>
                    <a:pt x="36233" y="3009"/>
                  </a:lnTo>
                  <a:cubicBezTo>
                    <a:pt x="36236" y="3006"/>
                    <a:pt x="36240" y="3005"/>
                    <a:pt x="36246" y="3005"/>
                  </a:cubicBezTo>
                  <a:close/>
                  <a:moveTo>
                    <a:pt x="44166" y="2979"/>
                  </a:moveTo>
                  <a:lnTo>
                    <a:pt x="44166" y="3222"/>
                  </a:lnTo>
                  <a:lnTo>
                    <a:pt x="44014" y="3009"/>
                  </a:lnTo>
                  <a:lnTo>
                    <a:pt x="44166" y="2979"/>
                  </a:lnTo>
                  <a:close/>
                  <a:moveTo>
                    <a:pt x="62494" y="2979"/>
                  </a:moveTo>
                  <a:lnTo>
                    <a:pt x="62616" y="3192"/>
                  </a:lnTo>
                  <a:lnTo>
                    <a:pt x="62586" y="3222"/>
                  </a:lnTo>
                  <a:cubicBezTo>
                    <a:pt x="62555" y="3192"/>
                    <a:pt x="62525" y="3161"/>
                    <a:pt x="62494" y="3131"/>
                  </a:cubicBezTo>
                  <a:cubicBezTo>
                    <a:pt x="62464" y="3101"/>
                    <a:pt x="62464" y="3070"/>
                    <a:pt x="62464" y="3040"/>
                  </a:cubicBezTo>
                  <a:lnTo>
                    <a:pt x="62494" y="2979"/>
                  </a:lnTo>
                  <a:close/>
                  <a:moveTo>
                    <a:pt x="62749" y="3062"/>
                  </a:moveTo>
                  <a:cubicBezTo>
                    <a:pt x="62807" y="3062"/>
                    <a:pt x="62824" y="3122"/>
                    <a:pt x="62798" y="3222"/>
                  </a:cubicBezTo>
                  <a:lnTo>
                    <a:pt x="62707" y="3070"/>
                  </a:lnTo>
                  <a:cubicBezTo>
                    <a:pt x="62723" y="3065"/>
                    <a:pt x="62737" y="3062"/>
                    <a:pt x="62749" y="3062"/>
                  </a:cubicBezTo>
                  <a:close/>
                  <a:moveTo>
                    <a:pt x="75656" y="3131"/>
                  </a:moveTo>
                  <a:lnTo>
                    <a:pt x="75686" y="3161"/>
                  </a:lnTo>
                  <a:lnTo>
                    <a:pt x="75625" y="3222"/>
                  </a:lnTo>
                  <a:cubicBezTo>
                    <a:pt x="75636" y="3192"/>
                    <a:pt x="75646" y="3161"/>
                    <a:pt x="75656" y="3131"/>
                  </a:cubicBezTo>
                  <a:close/>
                  <a:moveTo>
                    <a:pt x="75595" y="3222"/>
                  </a:moveTo>
                  <a:cubicBezTo>
                    <a:pt x="75602" y="3229"/>
                    <a:pt x="75607" y="3236"/>
                    <a:pt x="75611" y="3243"/>
                  </a:cubicBezTo>
                  <a:lnTo>
                    <a:pt x="75611" y="3243"/>
                  </a:lnTo>
                  <a:cubicBezTo>
                    <a:pt x="75598" y="3263"/>
                    <a:pt x="75591" y="3270"/>
                    <a:pt x="75589" y="3270"/>
                  </a:cubicBezTo>
                  <a:cubicBezTo>
                    <a:pt x="75584" y="3270"/>
                    <a:pt x="75595" y="3241"/>
                    <a:pt x="75595" y="3222"/>
                  </a:cubicBezTo>
                  <a:close/>
                  <a:moveTo>
                    <a:pt x="43132" y="3222"/>
                  </a:moveTo>
                  <a:lnTo>
                    <a:pt x="43132" y="3283"/>
                  </a:lnTo>
                  <a:lnTo>
                    <a:pt x="43102" y="3283"/>
                  </a:lnTo>
                  <a:lnTo>
                    <a:pt x="43102" y="3222"/>
                  </a:lnTo>
                  <a:close/>
                  <a:moveTo>
                    <a:pt x="52342" y="3161"/>
                  </a:moveTo>
                  <a:lnTo>
                    <a:pt x="52342" y="3283"/>
                  </a:lnTo>
                  <a:lnTo>
                    <a:pt x="52312" y="3283"/>
                  </a:lnTo>
                  <a:lnTo>
                    <a:pt x="52282" y="3161"/>
                  </a:lnTo>
                  <a:close/>
                  <a:moveTo>
                    <a:pt x="52616" y="3222"/>
                  </a:moveTo>
                  <a:lnTo>
                    <a:pt x="52525" y="3374"/>
                  </a:lnTo>
                  <a:lnTo>
                    <a:pt x="52494" y="3222"/>
                  </a:lnTo>
                  <a:close/>
                  <a:moveTo>
                    <a:pt x="75616" y="3251"/>
                  </a:moveTo>
                  <a:cubicBezTo>
                    <a:pt x="75625" y="3272"/>
                    <a:pt x="75625" y="3293"/>
                    <a:pt x="75625" y="3313"/>
                  </a:cubicBezTo>
                  <a:cubicBezTo>
                    <a:pt x="75625" y="3344"/>
                    <a:pt x="75595" y="3344"/>
                    <a:pt x="75565" y="3405"/>
                  </a:cubicBezTo>
                  <a:cubicBezTo>
                    <a:pt x="75582" y="3353"/>
                    <a:pt x="75599" y="3302"/>
                    <a:pt x="75616" y="3251"/>
                  </a:cubicBezTo>
                  <a:close/>
                  <a:moveTo>
                    <a:pt x="37073" y="3368"/>
                  </a:moveTo>
                  <a:cubicBezTo>
                    <a:pt x="37056" y="3383"/>
                    <a:pt x="37035" y="3398"/>
                    <a:pt x="37005" y="3425"/>
                  </a:cubicBezTo>
                  <a:lnTo>
                    <a:pt x="37005" y="3425"/>
                  </a:lnTo>
                  <a:cubicBezTo>
                    <a:pt x="37026" y="3411"/>
                    <a:pt x="37053" y="3394"/>
                    <a:pt x="37084" y="3374"/>
                  </a:cubicBezTo>
                  <a:cubicBezTo>
                    <a:pt x="37080" y="3372"/>
                    <a:pt x="37076" y="3370"/>
                    <a:pt x="37073" y="3368"/>
                  </a:cubicBezTo>
                  <a:close/>
                  <a:moveTo>
                    <a:pt x="46263" y="3313"/>
                  </a:moveTo>
                  <a:lnTo>
                    <a:pt x="46263" y="3433"/>
                  </a:lnTo>
                  <a:lnTo>
                    <a:pt x="46263" y="3433"/>
                  </a:lnTo>
                  <a:cubicBezTo>
                    <a:pt x="46189" y="3421"/>
                    <a:pt x="46138" y="3367"/>
                    <a:pt x="46111" y="3313"/>
                  </a:cubicBezTo>
                  <a:close/>
                  <a:moveTo>
                    <a:pt x="36628" y="3192"/>
                  </a:moveTo>
                  <a:lnTo>
                    <a:pt x="36780" y="3435"/>
                  </a:lnTo>
                  <a:lnTo>
                    <a:pt x="36506" y="3435"/>
                  </a:lnTo>
                  <a:lnTo>
                    <a:pt x="36628" y="3192"/>
                  </a:lnTo>
                  <a:close/>
                  <a:moveTo>
                    <a:pt x="43467" y="3222"/>
                  </a:moveTo>
                  <a:lnTo>
                    <a:pt x="43528" y="3283"/>
                  </a:lnTo>
                  <a:lnTo>
                    <a:pt x="43406" y="3435"/>
                  </a:lnTo>
                  <a:lnTo>
                    <a:pt x="43376" y="3253"/>
                  </a:lnTo>
                  <a:lnTo>
                    <a:pt x="43467" y="3222"/>
                  </a:lnTo>
                  <a:close/>
                  <a:moveTo>
                    <a:pt x="47114" y="3374"/>
                  </a:moveTo>
                  <a:lnTo>
                    <a:pt x="47114" y="3435"/>
                  </a:lnTo>
                  <a:lnTo>
                    <a:pt x="47084" y="3435"/>
                  </a:lnTo>
                  <a:lnTo>
                    <a:pt x="47084" y="3374"/>
                  </a:lnTo>
                  <a:close/>
                  <a:moveTo>
                    <a:pt x="59151" y="3405"/>
                  </a:moveTo>
                  <a:lnTo>
                    <a:pt x="59151" y="3435"/>
                  </a:lnTo>
                  <a:lnTo>
                    <a:pt x="59060" y="3435"/>
                  </a:lnTo>
                  <a:lnTo>
                    <a:pt x="59060" y="3405"/>
                  </a:lnTo>
                  <a:close/>
                  <a:moveTo>
                    <a:pt x="62403" y="2797"/>
                  </a:moveTo>
                  <a:lnTo>
                    <a:pt x="62282" y="3131"/>
                  </a:lnTo>
                  <a:cubicBezTo>
                    <a:pt x="62241" y="3131"/>
                    <a:pt x="62201" y="3091"/>
                    <a:pt x="62169" y="3091"/>
                  </a:cubicBezTo>
                  <a:cubicBezTo>
                    <a:pt x="62153" y="3091"/>
                    <a:pt x="62140" y="3101"/>
                    <a:pt x="62130" y="3131"/>
                  </a:cubicBezTo>
                  <a:cubicBezTo>
                    <a:pt x="62099" y="3222"/>
                    <a:pt x="62099" y="3344"/>
                    <a:pt x="62069" y="3435"/>
                  </a:cubicBezTo>
                  <a:lnTo>
                    <a:pt x="61887" y="3435"/>
                  </a:lnTo>
                  <a:lnTo>
                    <a:pt x="61887" y="3222"/>
                  </a:lnTo>
                  <a:cubicBezTo>
                    <a:pt x="61704" y="3222"/>
                    <a:pt x="61552" y="3131"/>
                    <a:pt x="61491" y="2979"/>
                  </a:cubicBezTo>
                  <a:lnTo>
                    <a:pt x="61917" y="2979"/>
                  </a:lnTo>
                  <a:lnTo>
                    <a:pt x="62069" y="2797"/>
                  </a:lnTo>
                  <a:lnTo>
                    <a:pt x="62191" y="2888"/>
                  </a:lnTo>
                  <a:lnTo>
                    <a:pt x="62403" y="2797"/>
                  </a:lnTo>
                  <a:close/>
                  <a:moveTo>
                    <a:pt x="75109" y="3283"/>
                  </a:moveTo>
                  <a:lnTo>
                    <a:pt x="75109" y="3435"/>
                  </a:lnTo>
                  <a:lnTo>
                    <a:pt x="75078" y="3435"/>
                  </a:lnTo>
                  <a:lnTo>
                    <a:pt x="75078" y="3283"/>
                  </a:lnTo>
                  <a:close/>
                  <a:moveTo>
                    <a:pt x="59880" y="2949"/>
                  </a:moveTo>
                  <a:lnTo>
                    <a:pt x="60002" y="3101"/>
                  </a:lnTo>
                  <a:cubicBezTo>
                    <a:pt x="60050" y="3114"/>
                    <a:pt x="60095" y="3120"/>
                    <a:pt x="60137" y="3120"/>
                  </a:cubicBezTo>
                  <a:cubicBezTo>
                    <a:pt x="60283" y="3120"/>
                    <a:pt x="60401" y="3050"/>
                    <a:pt x="60519" y="2979"/>
                  </a:cubicBezTo>
                  <a:lnTo>
                    <a:pt x="60549" y="2979"/>
                  </a:lnTo>
                  <a:cubicBezTo>
                    <a:pt x="60610" y="3040"/>
                    <a:pt x="60663" y="3070"/>
                    <a:pt x="60713" y="3070"/>
                  </a:cubicBezTo>
                  <a:cubicBezTo>
                    <a:pt x="60762" y="3070"/>
                    <a:pt x="60808" y="3040"/>
                    <a:pt x="60853" y="2979"/>
                  </a:cubicBezTo>
                  <a:lnTo>
                    <a:pt x="61127" y="3253"/>
                  </a:lnTo>
                  <a:lnTo>
                    <a:pt x="60853" y="3435"/>
                  </a:lnTo>
                  <a:lnTo>
                    <a:pt x="60792" y="3344"/>
                  </a:lnTo>
                  <a:lnTo>
                    <a:pt x="60701" y="3435"/>
                  </a:lnTo>
                  <a:lnTo>
                    <a:pt x="60580" y="3283"/>
                  </a:lnTo>
                  <a:cubicBezTo>
                    <a:pt x="60514" y="3332"/>
                    <a:pt x="60458" y="3363"/>
                    <a:pt x="60406" y="3363"/>
                  </a:cubicBezTo>
                  <a:cubicBezTo>
                    <a:pt x="60360" y="3363"/>
                    <a:pt x="60318" y="3340"/>
                    <a:pt x="60276" y="3283"/>
                  </a:cubicBezTo>
                  <a:lnTo>
                    <a:pt x="60002" y="3465"/>
                  </a:lnTo>
                  <a:lnTo>
                    <a:pt x="59880" y="3344"/>
                  </a:lnTo>
                  <a:lnTo>
                    <a:pt x="59728" y="3435"/>
                  </a:lnTo>
                  <a:lnTo>
                    <a:pt x="59668" y="3374"/>
                  </a:lnTo>
                  <a:lnTo>
                    <a:pt x="59607" y="3435"/>
                  </a:lnTo>
                  <a:lnTo>
                    <a:pt x="59394" y="3192"/>
                  </a:lnTo>
                  <a:lnTo>
                    <a:pt x="59668" y="3070"/>
                  </a:lnTo>
                  <a:cubicBezTo>
                    <a:pt x="59728" y="3040"/>
                    <a:pt x="59789" y="2979"/>
                    <a:pt x="59880" y="2949"/>
                  </a:cubicBezTo>
                  <a:close/>
                  <a:moveTo>
                    <a:pt x="73802" y="2614"/>
                  </a:moveTo>
                  <a:lnTo>
                    <a:pt x="74136" y="2736"/>
                  </a:lnTo>
                  <a:lnTo>
                    <a:pt x="74258" y="2949"/>
                  </a:lnTo>
                  <a:lnTo>
                    <a:pt x="74197" y="3040"/>
                  </a:lnTo>
                  <a:lnTo>
                    <a:pt x="74531" y="3435"/>
                  </a:lnTo>
                  <a:lnTo>
                    <a:pt x="74227" y="3465"/>
                  </a:lnTo>
                  <a:lnTo>
                    <a:pt x="74136" y="3283"/>
                  </a:lnTo>
                  <a:lnTo>
                    <a:pt x="74045" y="3344"/>
                  </a:lnTo>
                  <a:lnTo>
                    <a:pt x="73832" y="3131"/>
                  </a:lnTo>
                  <a:lnTo>
                    <a:pt x="73498" y="3465"/>
                  </a:lnTo>
                  <a:lnTo>
                    <a:pt x="73285" y="3253"/>
                  </a:lnTo>
                  <a:cubicBezTo>
                    <a:pt x="73285" y="3222"/>
                    <a:pt x="73376" y="3101"/>
                    <a:pt x="73528" y="2949"/>
                  </a:cubicBezTo>
                  <a:cubicBezTo>
                    <a:pt x="73619" y="2857"/>
                    <a:pt x="73711" y="2736"/>
                    <a:pt x="73802" y="2614"/>
                  </a:cubicBezTo>
                  <a:close/>
                  <a:moveTo>
                    <a:pt x="49181" y="3465"/>
                  </a:moveTo>
                  <a:lnTo>
                    <a:pt x="49181" y="3496"/>
                  </a:lnTo>
                  <a:lnTo>
                    <a:pt x="49120" y="3496"/>
                  </a:lnTo>
                  <a:lnTo>
                    <a:pt x="49120" y="3465"/>
                  </a:lnTo>
                  <a:close/>
                  <a:moveTo>
                    <a:pt x="64379" y="3435"/>
                  </a:moveTo>
                  <a:lnTo>
                    <a:pt x="64379" y="3526"/>
                  </a:lnTo>
                  <a:lnTo>
                    <a:pt x="64257" y="3526"/>
                  </a:lnTo>
                  <a:lnTo>
                    <a:pt x="64227" y="3465"/>
                  </a:lnTo>
                  <a:lnTo>
                    <a:pt x="64379" y="3435"/>
                  </a:lnTo>
                  <a:close/>
                  <a:moveTo>
                    <a:pt x="46277" y="3502"/>
                  </a:moveTo>
                  <a:cubicBezTo>
                    <a:pt x="46324" y="3518"/>
                    <a:pt x="46324" y="3563"/>
                    <a:pt x="46324" y="3587"/>
                  </a:cubicBezTo>
                  <a:lnTo>
                    <a:pt x="46294" y="3587"/>
                  </a:lnTo>
                  <a:lnTo>
                    <a:pt x="46277" y="3502"/>
                  </a:lnTo>
                  <a:close/>
                  <a:moveTo>
                    <a:pt x="46506" y="3526"/>
                  </a:moveTo>
                  <a:cubicBezTo>
                    <a:pt x="46578" y="3541"/>
                    <a:pt x="46635" y="3553"/>
                    <a:pt x="46679" y="3565"/>
                  </a:cubicBezTo>
                  <a:lnTo>
                    <a:pt x="46679" y="3565"/>
                  </a:lnTo>
                  <a:cubicBezTo>
                    <a:pt x="46647" y="3587"/>
                    <a:pt x="46598" y="3587"/>
                    <a:pt x="46598" y="3587"/>
                  </a:cubicBezTo>
                  <a:cubicBezTo>
                    <a:pt x="46598" y="3587"/>
                    <a:pt x="46567" y="3587"/>
                    <a:pt x="46506" y="3526"/>
                  </a:cubicBezTo>
                  <a:close/>
                  <a:moveTo>
                    <a:pt x="57479" y="3283"/>
                  </a:moveTo>
                  <a:lnTo>
                    <a:pt x="57783" y="3374"/>
                  </a:lnTo>
                  <a:lnTo>
                    <a:pt x="57844" y="3313"/>
                  </a:lnTo>
                  <a:lnTo>
                    <a:pt x="58087" y="3435"/>
                  </a:lnTo>
                  <a:cubicBezTo>
                    <a:pt x="57935" y="3526"/>
                    <a:pt x="57783" y="3587"/>
                    <a:pt x="57631" y="3587"/>
                  </a:cubicBezTo>
                  <a:lnTo>
                    <a:pt x="57479" y="3283"/>
                  </a:lnTo>
                  <a:close/>
                  <a:moveTo>
                    <a:pt x="57297" y="3496"/>
                  </a:moveTo>
                  <a:lnTo>
                    <a:pt x="57449" y="3587"/>
                  </a:lnTo>
                  <a:lnTo>
                    <a:pt x="57297" y="3617"/>
                  </a:lnTo>
                  <a:lnTo>
                    <a:pt x="57297" y="3496"/>
                  </a:lnTo>
                  <a:close/>
                  <a:moveTo>
                    <a:pt x="56172" y="3435"/>
                  </a:moveTo>
                  <a:lnTo>
                    <a:pt x="56203" y="3648"/>
                  </a:lnTo>
                  <a:lnTo>
                    <a:pt x="56020" y="3465"/>
                  </a:lnTo>
                  <a:lnTo>
                    <a:pt x="56172" y="3435"/>
                  </a:lnTo>
                  <a:close/>
                  <a:moveTo>
                    <a:pt x="46751" y="3585"/>
                  </a:moveTo>
                  <a:cubicBezTo>
                    <a:pt x="46829" y="3611"/>
                    <a:pt x="46841" y="3629"/>
                    <a:pt x="46841" y="3648"/>
                  </a:cubicBezTo>
                  <a:lnTo>
                    <a:pt x="46689" y="3648"/>
                  </a:lnTo>
                  <a:lnTo>
                    <a:pt x="46751" y="3585"/>
                  </a:lnTo>
                  <a:close/>
                  <a:moveTo>
                    <a:pt x="74744" y="3192"/>
                  </a:moveTo>
                  <a:lnTo>
                    <a:pt x="74805" y="3344"/>
                  </a:lnTo>
                  <a:lnTo>
                    <a:pt x="74987" y="3253"/>
                  </a:lnTo>
                  <a:lnTo>
                    <a:pt x="75018" y="3496"/>
                  </a:lnTo>
                  <a:lnTo>
                    <a:pt x="75169" y="3526"/>
                  </a:lnTo>
                  <a:cubicBezTo>
                    <a:pt x="75109" y="3587"/>
                    <a:pt x="75078" y="3648"/>
                    <a:pt x="75018" y="3648"/>
                  </a:cubicBezTo>
                  <a:cubicBezTo>
                    <a:pt x="74992" y="3654"/>
                    <a:pt x="74971" y="3658"/>
                    <a:pt x="74952" y="3658"/>
                  </a:cubicBezTo>
                  <a:cubicBezTo>
                    <a:pt x="74879" y="3658"/>
                    <a:pt x="74840" y="3604"/>
                    <a:pt x="74744" y="3435"/>
                  </a:cubicBezTo>
                  <a:lnTo>
                    <a:pt x="74653" y="3496"/>
                  </a:lnTo>
                  <a:lnTo>
                    <a:pt x="74653" y="3526"/>
                  </a:lnTo>
                  <a:cubicBezTo>
                    <a:pt x="74562" y="3405"/>
                    <a:pt x="74622" y="3253"/>
                    <a:pt x="74744" y="3192"/>
                  </a:cubicBezTo>
                  <a:close/>
                  <a:moveTo>
                    <a:pt x="31339" y="3617"/>
                  </a:moveTo>
                  <a:lnTo>
                    <a:pt x="31339" y="3678"/>
                  </a:lnTo>
                  <a:lnTo>
                    <a:pt x="31278" y="3678"/>
                  </a:lnTo>
                  <a:lnTo>
                    <a:pt x="31278" y="3617"/>
                  </a:lnTo>
                  <a:close/>
                  <a:moveTo>
                    <a:pt x="43132" y="3617"/>
                  </a:moveTo>
                  <a:lnTo>
                    <a:pt x="43132" y="3678"/>
                  </a:lnTo>
                  <a:lnTo>
                    <a:pt x="43102" y="3678"/>
                  </a:lnTo>
                  <a:lnTo>
                    <a:pt x="43102" y="3617"/>
                  </a:lnTo>
                  <a:close/>
                  <a:moveTo>
                    <a:pt x="47388" y="3465"/>
                  </a:moveTo>
                  <a:lnTo>
                    <a:pt x="47418" y="3648"/>
                  </a:lnTo>
                  <a:lnTo>
                    <a:pt x="47297" y="3678"/>
                  </a:lnTo>
                  <a:lnTo>
                    <a:pt x="47266" y="3648"/>
                  </a:lnTo>
                  <a:lnTo>
                    <a:pt x="47388" y="3465"/>
                  </a:lnTo>
                  <a:close/>
                  <a:moveTo>
                    <a:pt x="58786" y="3344"/>
                  </a:moveTo>
                  <a:lnTo>
                    <a:pt x="58573" y="3678"/>
                  </a:lnTo>
                  <a:lnTo>
                    <a:pt x="58543" y="3648"/>
                  </a:lnTo>
                  <a:cubicBezTo>
                    <a:pt x="58543" y="3557"/>
                    <a:pt x="58573" y="3496"/>
                    <a:pt x="58604" y="3435"/>
                  </a:cubicBezTo>
                  <a:cubicBezTo>
                    <a:pt x="58634" y="3405"/>
                    <a:pt x="58695" y="3374"/>
                    <a:pt x="58786" y="3344"/>
                  </a:cubicBezTo>
                  <a:close/>
                  <a:moveTo>
                    <a:pt x="74622" y="3617"/>
                  </a:moveTo>
                  <a:lnTo>
                    <a:pt x="74622" y="3678"/>
                  </a:lnTo>
                  <a:lnTo>
                    <a:pt x="74562" y="3678"/>
                  </a:lnTo>
                  <a:lnTo>
                    <a:pt x="74562" y="3617"/>
                  </a:lnTo>
                  <a:close/>
                  <a:moveTo>
                    <a:pt x="55108" y="3435"/>
                  </a:moveTo>
                  <a:lnTo>
                    <a:pt x="55108" y="3709"/>
                  </a:lnTo>
                  <a:lnTo>
                    <a:pt x="54835" y="3587"/>
                  </a:lnTo>
                  <a:lnTo>
                    <a:pt x="55108" y="3435"/>
                  </a:lnTo>
                  <a:close/>
                  <a:moveTo>
                    <a:pt x="53041" y="3678"/>
                  </a:moveTo>
                  <a:lnTo>
                    <a:pt x="53072" y="3709"/>
                  </a:lnTo>
                  <a:lnTo>
                    <a:pt x="53041" y="3724"/>
                  </a:lnTo>
                  <a:lnTo>
                    <a:pt x="53041" y="3724"/>
                  </a:lnTo>
                  <a:cubicBezTo>
                    <a:pt x="53041" y="3706"/>
                    <a:pt x="53041" y="3692"/>
                    <a:pt x="53041" y="3678"/>
                  </a:cubicBezTo>
                  <a:close/>
                  <a:moveTo>
                    <a:pt x="61187" y="3678"/>
                  </a:moveTo>
                  <a:lnTo>
                    <a:pt x="61187" y="3739"/>
                  </a:lnTo>
                  <a:lnTo>
                    <a:pt x="61157" y="3739"/>
                  </a:lnTo>
                  <a:lnTo>
                    <a:pt x="61157" y="3678"/>
                  </a:lnTo>
                  <a:close/>
                  <a:moveTo>
                    <a:pt x="77267" y="3526"/>
                  </a:moveTo>
                  <a:cubicBezTo>
                    <a:pt x="77297" y="3557"/>
                    <a:pt x="77358" y="3587"/>
                    <a:pt x="77388" y="3617"/>
                  </a:cubicBezTo>
                  <a:lnTo>
                    <a:pt x="77571" y="3617"/>
                  </a:lnTo>
                  <a:lnTo>
                    <a:pt x="77540" y="3739"/>
                  </a:lnTo>
                  <a:lnTo>
                    <a:pt x="77267" y="3739"/>
                  </a:lnTo>
                  <a:lnTo>
                    <a:pt x="77267" y="3526"/>
                  </a:lnTo>
                  <a:close/>
                  <a:moveTo>
                    <a:pt x="53801" y="3161"/>
                  </a:moveTo>
                  <a:lnTo>
                    <a:pt x="53923" y="3769"/>
                  </a:lnTo>
                  <a:lnTo>
                    <a:pt x="53680" y="3769"/>
                  </a:lnTo>
                  <a:cubicBezTo>
                    <a:pt x="53710" y="3526"/>
                    <a:pt x="53649" y="3344"/>
                    <a:pt x="53801" y="3161"/>
                  </a:cubicBezTo>
                  <a:close/>
                  <a:moveTo>
                    <a:pt x="75656" y="3739"/>
                  </a:moveTo>
                  <a:lnTo>
                    <a:pt x="75686" y="3769"/>
                  </a:lnTo>
                  <a:lnTo>
                    <a:pt x="75671" y="3777"/>
                  </a:lnTo>
                  <a:lnTo>
                    <a:pt x="75671" y="3777"/>
                  </a:lnTo>
                  <a:cubicBezTo>
                    <a:pt x="75670" y="3763"/>
                    <a:pt x="75668" y="3751"/>
                    <a:pt x="75656" y="3739"/>
                  </a:cubicBezTo>
                  <a:close/>
                  <a:moveTo>
                    <a:pt x="36354" y="3678"/>
                  </a:moveTo>
                  <a:lnTo>
                    <a:pt x="36385" y="3800"/>
                  </a:lnTo>
                  <a:lnTo>
                    <a:pt x="36324" y="3800"/>
                  </a:lnTo>
                  <a:lnTo>
                    <a:pt x="36324" y="3678"/>
                  </a:lnTo>
                  <a:close/>
                  <a:moveTo>
                    <a:pt x="53011" y="3739"/>
                  </a:moveTo>
                  <a:cubicBezTo>
                    <a:pt x="52981" y="3800"/>
                    <a:pt x="52920" y="3830"/>
                    <a:pt x="52859" y="3830"/>
                  </a:cubicBezTo>
                  <a:lnTo>
                    <a:pt x="52859" y="3769"/>
                  </a:lnTo>
                  <a:lnTo>
                    <a:pt x="53011" y="3739"/>
                  </a:lnTo>
                  <a:close/>
                  <a:moveTo>
                    <a:pt x="54136" y="3526"/>
                  </a:moveTo>
                  <a:cubicBezTo>
                    <a:pt x="54288" y="3526"/>
                    <a:pt x="54318" y="3617"/>
                    <a:pt x="54318" y="3830"/>
                  </a:cubicBezTo>
                  <a:lnTo>
                    <a:pt x="54136" y="3709"/>
                  </a:lnTo>
                  <a:lnTo>
                    <a:pt x="54136" y="3526"/>
                  </a:lnTo>
                  <a:close/>
                  <a:moveTo>
                    <a:pt x="43381" y="3519"/>
                  </a:moveTo>
                  <a:cubicBezTo>
                    <a:pt x="43398" y="3519"/>
                    <a:pt x="43416" y="3521"/>
                    <a:pt x="43436" y="3526"/>
                  </a:cubicBezTo>
                  <a:cubicBezTo>
                    <a:pt x="43588" y="3557"/>
                    <a:pt x="43588" y="3678"/>
                    <a:pt x="43588" y="3830"/>
                  </a:cubicBezTo>
                  <a:cubicBezTo>
                    <a:pt x="43548" y="3830"/>
                    <a:pt x="43534" y="3844"/>
                    <a:pt x="43503" y="3844"/>
                  </a:cubicBezTo>
                  <a:cubicBezTo>
                    <a:pt x="43487" y="3844"/>
                    <a:pt x="43467" y="3840"/>
                    <a:pt x="43436" y="3830"/>
                  </a:cubicBezTo>
                  <a:cubicBezTo>
                    <a:pt x="43376" y="3769"/>
                    <a:pt x="43284" y="3739"/>
                    <a:pt x="43224" y="3709"/>
                  </a:cubicBezTo>
                  <a:cubicBezTo>
                    <a:pt x="43249" y="3582"/>
                    <a:pt x="43295" y="3519"/>
                    <a:pt x="43381" y="3519"/>
                  </a:cubicBezTo>
                  <a:close/>
                  <a:moveTo>
                    <a:pt x="52069" y="3830"/>
                  </a:moveTo>
                  <a:lnTo>
                    <a:pt x="52069" y="3861"/>
                  </a:lnTo>
                  <a:lnTo>
                    <a:pt x="51947" y="3861"/>
                  </a:lnTo>
                  <a:lnTo>
                    <a:pt x="51947" y="3830"/>
                  </a:lnTo>
                  <a:close/>
                  <a:moveTo>
                    <a:pt x="39910" y="3830"/>
                  </a:moveTo>
                  <a:lnTo>
                    <a:pt x="39910" y="3861"/>
                  </a:lnTo>
                  <a:lnTo>
                    <a:pt x="39789" y="3891"/>
                  </a:lnTo>
                  <a:lnTo>
                    <a:pt x="39789" y="3830"/>
                  </a:lnTo>
                  <a:close/>
                  <a:moveTo>
                    <a:pt x="52646" y="3830"/>
                  </a:moveTo>
                  <a:lnTo>
                    <a:pt x="52646" y="3861"/>
                  </a:lnTo>
                  <a:lnTo>
                    <a:pt x="52525" y="3891"/>
                  </a:lnTo>
                  <a:lnTo>
                    <a:pt x="52525" y="3830"/>
                  </a:lnTo>
                  <a:close/>
                  <a:moveTo>
                    <a:pt x="74379" y="3526"/>
                  </a:moveTo>
                  <a:lnTo>
                    <a:pt x="74379" y="3891"/>
                  </a:lnTo>
                  <a:lnTo>
                    <a:pt x="74106" y="3678"/>
                  </a:lnTo>
                  <a:lnTo>
                    <a:pt x="74379" y="3526"/>
                  </a:lnTo>
                  <a:close/>
                  <a:moveTo>
                    <a:pt x="31491" y="3830"/>
                  </a:moveTo>
                  <a:lnTo>
                    <a:pt x="31491" y="3921"/>
                  </a:lnTo>
                  <a:lnTo>
                    <a:pt x="31460" y="3921"/>
                  </a:lnTo>
                  <a:lnTo>
                    <a:pt x="31460" y="3830"/>
                  </a:lnTo>
                  <a:close/>
                  <a:moveTo>
                    <a:pt x="44926" y="3465"/>
                  </a:moveTo>
                  <a:lnTo>
                    <a:pt x="45078" y="3678"/>
                  </a:lnTo>
                  <a:lnTo>
                    <a:pt x="44987" y="3891"/>
                  </a:lnTo>
                  <a:lnTo>
                    <a:pt x="44774" y="3648"/>
                  </a:lnTo>
                  <a:lnTo>
                    <a:pt x="44774" y="3739"/>
                  </a:lnTo>
                  <a:lnTo>
                    <a:pt x="44500" y="3830"/>
                  </a:lnTo>
                  <a:lnTo>
                    <a:pt x="44379" y="3709"/>
                  </a:lnTo>
                  <a:lnTo>
                    <a:pt x="44257" y="3800"/>
                  </a:lnTo>
                  <a:lnTo>
                    <a:pt x="44348" y="3952"/>
                  </a:lnTo>
                  <a:cubicBezTo>
                    <a:pt x="44257" y="3891"/>
                    <a:pt x="44135" y="3861"/>
                    <a:pt x="44044" y="3861"/>
                  </a:cubicBezTo>
                  <a:cubicBezTo>
                    <a:pt x="43953" y="3861"/>
                    <a:pt x="43862" y="3891"/>
                    <a:pt x="43801" y="3952"/>
                  </a:cubicBezTo>
                  <a:lnTo>
                    <a:pt x="43649" y="3830"/>
                  </a:lnTo>
                  <a:lnTo>
                    <a:pt x="43801" y="3496"/>
                  </a:lnTo>
                  <a:lnTo>
                    <a:pt x="44105" y="3648"/>
                  </a:lnTo>
                  <a:lnTo>
                    <a:pt x="44257" y="3465"/>
                  </a:lnTo>
                  <a:lnTo>
                    <a:pt x="44470" y="3648"/>
                  </a:lnTo>
                  <a:lnTo>
                    <a:pt x="44652" y="3465"/>
                  </a:lnTo>
                  <a:lnTo>
                    <a:pt x="44683" y="3526"/>
                  </a:lnTo>
                  <a:lnTo>
                    <a:pt x="44926" y="3465"/>
                  </a:lnTo>
                  <a:close/>
                  <a:moveTo>
                    <a:pt x="51552" y="4013"/>
                  </a:moveTo>
                  <a:lnTo>
                    <a:pt x="51552" y="4043"/>
                  </a:lnTo>
                  <a:lnTo>
                    <a:pt x="51491" y="4043"/>
                  </a:lnTo>
                  <a:lnTo>
                    <a:pt x="51491" y="4013"/>
                  </a:lnTo>
                  <a:close/>
                  <a:moveTo>
                    <a:pt x="57814" y="3921"/>
                  </a:moveTo>
                  <a:lnTo>
                    <a:pt x="57844" y="4043"/>
                  </a:lnTo>
                  <a:lnTo>
                    <a:pt x="57783" y="4043"/>
                  </a:lnTo>
                  <a:lnTo>
                    <a:pt x="57783" y="3921"/>
                  </a:lnTo>
                  <a:close/>
                  <a:moveTo>
                    <a:pt x="50853" y="3769"/>
                  </a:moveTo>
                  <a:lnTo>
                    <a:pt x="51096" y="4073"/>
                  </a:lnTo>
                  <a:lnTo>
                    <a:pt x="50975" y="4073"/>
                  </a:lnTo>
                  <a:lnTo>
                    <a:pt x="50762" y="3861"/>
                  </a:lnTo>
                  <a:lnTo>
                    <a:pt x="50853" y="3769"/>
                  </a:lnTo>
                  <a:close/>
                  <a:moveTo>
                    <a:pt x="51847" y="3871"/>
                  </a:moveTo>
                  <a:cubicBezTo>
                    <a:pt x="51825" y="3904"/>
                    <a:pt x="51822" y="3955"/>
                    <a:pt x="51795" y="3982"/>
                  </a:cubicBezTo>
                  <a:cubicBezTo>
                    <a:pt x="51765" y="4013"/>
                    <a:pt x="51704" y="4073"/>
                    <a:pt x="51643" y="4104"/>
                  </a:cubicBezTo>
                  <a:cubicBezTo>
                    <a:pt x="51585" y="3842"/>
                    <a:pt x="51777" y="3942"/>
                    <a:pt x="51847" y="3871"/>
                  </a:cubicBezTo>
                  <a:close/>
                  <a:moveTo>
                    <a:pt x="40184" y="4073"/>
                  </a:moveTo>
                  <a:lnTo>
                    <a:pt x="40184" y="4134"/>
                  </a:lnTo>
                  <a:lnTo>
                    <a:pt x="40062" y="4134"/>
                  </a:lnTo>
                  <a:lnTo>
                    <a:pt x="40062" y="4104"/>
                  </a:lnTo>
                  <a:lnTo>
                    <a:pt x="40184" y="4073"/>
                  </a:lnTo>
                  <a:close/>
                  <a:moveTo>
                    <a:pt x="50792" y="4013"/>
                  </a:moveTo>
                  <a:lnTo>
                    <a:pt x="50488" y="4164"/>
                  </a:lnTo>
                  <a:lnTo>
                    <a:pt x="50427" y="4013"/>
                  </a:lnTo>
                  <a:close/>
                  <a:moveTo>
                    <a:pt x="36385" y="3982"/>
                  </a:moveTo>
                  <a:cubicBezTo>
                    <a:pt x="36445" y="4104"/>
                    <a:pt x="36445" y="4104"/>
                    <a:pt x="36385" y="4195"/>
                  </a:cubicBezTo>
                  <a:lnTo>
                    <a:pt x="36385" y="3982"/>
                  </a:lnTo>
                  <a:close/>
                  <a:moveTo>
                    <a:pt x="48664" y="4164"/>
                  </a:moveTo>
                  <a:lnTo>
                    <a:pt x="48664" y="4195"/>
                  </a:lnTo>
                  <a:lnTo>
                    <a:pt x="48543" y="4195"/>
                  </a:lnTo>
                  <a:lnTo>
                    <a:pt x="48543" y="4164"/>
                  </a:lnTo>
                  <a:close/>
                  <a:moveTo>
                    <a:pt x="50179" y="3818"/>
                  </a:moveTo>
                  <a:cubicBezTo>
                    <a:pt x="50228" y="3818"/>
                    <a:pt x="50282" y="3830"/>
                    <a:pt x="50336" y="3830"/>
                  </a:cubicBezTo>
                  <a:cubicBezTo>
                    <a:pt x="50367" y="3982"/>
                    <a:pt x="50367" y="4104"/>
                    <a:pt x="50275" y="4195"/>
                  </a:cubicBezTo>
                  <a:lnTo>
                    <a:pt x="50002" y="3921"/>
                  </a:lnTo>
                  <a:lnTo>
                    <a:pt x="50032" y="3921"/>
                  </a:lnTo>
                  <a:cubicBezTo>
                    <a:pt x="50066" y="3837"/>
                    <a:pt x="50119" y="3818"/>
                    <a:pt x="50179" y="3818"/>
                  </a:cubicBezTo>
                  <a:close/>
                  <a:moveTo>
                    <a:pt x="39880" y="4134"/>
                  </a:moveTo>
                  <a:lnTo>
                    <a:pt x="39880" y="4225"/>
                  </a:lnTo>
                  <a:lnTo>
                    <a:pt x="39850" y="4225"/>
                  </a:lnTo>
                  <a:lnTo>
                    <a:pt x="39850" y="4134"/>
                  </a:lnTo>
                  <a:close/>
                  <a:moveTo>
                    <a:pt x="43801" y="4225"/>
                  </a:moveTo>
                  <a:lnTo>
                    <a:pt x="43801" y="4256"/>
                  </a:lnTo>
                  <a:lnTo>
                    <a:pt x="43740" y="4256"/>
                  </a:lnTo>
                  <a:lnTo>
                    <a:pt x="43740" y="4225"/>
                  </a:lnTo>
                  <a:close/>
                  <a:moveTo>
                    <a:pt x="36374" y="4230"/>
                  </a:moveTo>
                  <a:cubicBezTo>
                    <a:pt x="36366" y="4249"/>
                    <a:pt x="36354" y="4268"/>
                    <a:pt x="36354" y="4286"/>
                  </a:cubicBezTo>
                  <a:lnTo>
                    <a:pt x="36324" y="4256"/>
                  </a:lnTo>
                  <a:lnTo>
                    <a:pt x="36374" y="4230"/>
                  </a:lnTo>
                  <a:close/>
                  <a:moveTo>
                    <a:pt x="46172" y="4225"/>
                  </a:moveTo>
                  <a:lnTo>
                    <a:pt x="46172" y="4225"/>
                  </a:lnTo>
                  <a:cubicBezTo>
                    <a:pt x="46230" y="4283"/>
                    <a:pt x="46260" y="4314"/>
                    <a:pt x="46263" y="4343"/>
                  </a:cubicBezTo>
                  <a:lnTo>
                    <a:pt x="46263" y="4343"/>
                  </a:lnTo>
                  <a:cubicBezTo>
                    <a:pt x="46172" y="4328"/>
                    <a:pt x="46172" y="4277"/>
                    <a:pt x="46172" y="4225"/>
                  </a:cubicBezTo>
                  <a:close/>
                  <a:moveTo>
                    <a:pt x="44166" y="4225"/>
                  </a:moveTo>
                  <a:lnTo>
                    <a:pt x="44166" y="4347"/>
                  </a:lnTo>
                  <a:lnTo>
                    <a:pt x="44105" y="4347"/>
                  </a:lnTo>
                  <a:lnTo>
                    <a:pt x="44105" y="4225"/>
                  </a:lnTo>
                  <a:close/>
                  <a:moveTo>
                    <a:pt x="73072" y="4316"/>
                  </a:moveTo>
                  <a:lnTo>
                    <a:pt x="73072" y="4347"/>
                  </a:lnTo>
                  <a:lnTo>
                    <a:pt x="73011" y="4347"/>
                  </a:lnTo>
                  <a:lnTo>
                    <a:pt x="73011" y="4316"/>
                  </a:lnTo>
                  <a:close/>
                  <a:moveTo>
                    <a:pt x="76689" y="4134"/>
                  </a:moveTo>
                  <a:cubicBezTo>
                    <a:pt x="76750" y="4134"/>
                    <a:pt x="76780" y="4164"/>
                    <a:pt x="76811" y="4164"/>
                  </a:cubicBezTo>
                  <a:cubicBezTo>
                    <a:pt x="76811" y="4286"/>
                    <a:pt x="76932" y="4286"/>
                    <a:pt x="76993" y="4347"/>
                  </a:cubicBezTo>
                  <a:lnTo>
                    <a:pt x="76963" y="4347"/>
                  </a:lnTo>
                  <a:cubicBezTo>
                    <a:pt x="76780" y="4347"/>
                    <a:pt x="76780" y="4347"/>
                    <a:pt x="76689" y="4134"/>
                  </a:cubicBezTo>
                  <a:close/>
                  <a:moveTo>
                    <a:pt x="35655" y="4043"/>
                  </a:moveTo>
                  <a:lnTo>
                    <a:pt x="35929" y="4164"/>
                  </a:lnTo>
                  <a:lnTo>
                    <a:pt x="35929" y="4377"/>
                  </a:lnTo>
                  <a:lnTo>
                    <a:pt x="35655" y="4043"/>
                  </a:lnTo>
                  <a:close/>
                  <a:moveTo>
                    <a:pt x="36932" y="3891"/>
                  </a:moveTo>
                  <a:lnTo>
                    <a:pt x="37084" y="4134"/>
                  </a:lnTo>
                  <a:lnTo>
                    <a:pt x="37205" y="4073"/>
                  </a:lnTo>
                  <a:lnTo>
                    <a:pt x="37479" y="4164"/>
                  </a:lnTo>
                  <a:lnTo>
                    <a:pt x="37448" y="4316"/>
                  </a:lnTo>
                  <a:lnTo>
                    <a:pt x="37296" y="4225"/>
                  </a:lnTo>
                  <a:lnTo>
                    <a:pt x="37236" y="4286"/>
                  </a:lnTo>
                  <a:lnTo>
                    <a:pt x="37053" y="4195"/>
                  </a:lnTo>
                  <a:lnTo>
                    <a:pt x="36992" y="4438"/>
                  </a:lnTo>
                  <a:cubicBezTo>
                    <a:pt x="36971" y="4443"/>
                    <a:pt x="36952" y="4446"/>
                    <a:pt x="36936" y="4446"/>
                  </a:cubicBezTo>
                  <a:cubicBezTo>
                    <a:pt x="36862" y="4446"/>
                    <a:pt x="36846" y="4391"/>
                    <a:pt x="36871" y="4316"/>
                  </a:cubicBezTo>
                  <a:lnTo>
                    <a:pt x="36658" y="4286"/>
                  </a:lnTo>
                  <a:cubicBezTo>
                    <a:pt x="36658" y="4225"/>
                    <a:pt x="36658" y="4195"/>
                    <a:pt x="36658" y="4164"/>
                  </a:cubicBezTo>
                  <a:cubicBezTo>
                    <a:pt x="36689" y="4073"/>
                    <a:pt x="36719" y="3982"/>
                    <a:pt x="36780" y="3891"/>
                  </a:cubicBezTo>
                  <a:lnTo>
                    <a:pt x="36841" y="3982"/>
                  </a:lnTo>
                  <a:lnTo>
                    <a:pt x="36932" y="3891"/>
                  </a:lnTo>
                  <a:close/>
                  <a:moveTo>
                    <a:pt x="75504" y="3739"/>
                  </a:moveTo>
                  <a:lnTo>
                    <a:pt x="75615" y="3827"/>
                  </a:lnTo>
                  <a:lnTo>
                    <a:pt x="75615" y="3827"/>
                  </a:lnTo>
                  <a:cubicBezTo>
                    <a:pt x="75561" y="3967"/>
                    <a:pt x="75529" y="4081"/>
                    <a:pt x="75443" y="4195"/>
                  </a:cubicBezTo>
                  <a:lnTo>
                    <a:pt x="75808" y="4195"/>
                  </a:lnTo>
                  <a:lnTo>
                    <a:pt x="75990" y="4468"/>
                  </a:lnTo>
                  <a:cubicBezTo>
                    <a:pt x="75890" y="4418"/>
                    <a:pt x="75771" y="4396"/>
                    <a:pt x="75654" y="4396"/>
                  </a:cubicBezTo>
                  <a:cubicBezTo>
                    <a:pt x="75559" y="4396"/>
                    <a:pt x="75464" y="4411"/>
                    <a:pt x="75382" y="4438"/>
                  </a:cubicBezTo>
                  <a:cubicBezTo>
                    <a:pt x="75367" y="4423"/>
                    <a:pt x="75359" y="4423"/>
                    <a:pt x="75356" y="4423"/>
                  </a:cubicBezTo>
                  <a:cubicBezTo>
                    <a:pt x="75352" y="4423"/>
                    <a:pt x="75352" y="4423"/>
                    <a:pt x="75352" y="4408"/>
                  </a:cubicBezTo>
                  <a:cubicBezTo>
                    <a:pt x="75352" y="4377"/>
                    <a:pt x="75321" y="4347"/>
                    <a:pt x="75321" y="4286"/>
                  </a:cubicBezTo>
                  <a:lnTo>
                    <a:pt x="75048" y="4316"/>
                  </a:lnTo>
                  <a:cubicBezTo>
                    <a:pt x="74957" y="4256"/>
                    <a:pt x="74957" y="4134"/>
                    <a:pt x="74987" y="4013"/>
                  </a:cubicBezTo>
                  <a:lnTo>
                    <a:pt x="75291" y="3891"/>
                  </a:lnTo>
                  <a:lnTo>
                    <a:pt x="75352" y="3952"/>
                  </a:lnTo>
                  <a:lnTo>
                    <a:pt x="75504" y="3739"/>
                  </a:lnTo>
                  <a:close/>
                  <a:moveTo>
                    <a:pt x="30549" y="4316"/>
                  </a:moveTo>
                  <a:cubicBezTo>
                    <a:pt x="30531" y="4368"/>
                    <a:pt x="30514" y="4420"/>
                    <a:pt x="30497" y="4471"/>
                  </a:cubicBezTo>
                  <a:lnTo>
                    <a:pt x="30497" y="4471"/>
                  </a:lnTo>
                  <a:cubicBezTo>
                    <a:pt x="30488" y="4435"/>
                    <a:pt x="30488" y="4408"/>
                    <a:pt x="30488" y="4408"/>
                  </a:cubicBezTo>
                  <a:cubicBezTo>
                    <a:pt x="30488" y="4408"/>
                    <a:pt x="30488" y="4377"/>
                    <a:pt x="30549" y="4316"/>
                  </a:cubicBezTo>
                  <a:close/>
                  <a:moveTo>
                    <a:pt x="60732" y="4316"/>
                  </a:moveTo>
                  <a:lnTo>
                    <a:pt x="60762" y="4499"/>
                  </a:lnTo>
                  <a:lnTo>
                    <a:pt x="60701" y="4499"/>
                  </a:lnTo>
                  <a:lnTo>
                    <a:pt x="60701" y="4316"/>
                  </a:lnTo>
                  <a:close/>
                  <a:moveTo>
                    <a:pt x="72829" y="4286"/>
                  </a:moveTo>
                  <a:lnTo>
                    <a:pt x="72829" y="4499"/>
                  </a:lnTo>
                  <a:lnTo>
                    <a:pt x="72707" y="4499"/>
                  </a:lnTo>
                  <a:lnTo>
                    <a:pt x="72707" y="4286"/>
                  </a:lnTo>
                  <a:close/>
                  <a:moveTo>
                    <a:pt x="30513" y="4472"/>
                  </a:moveTo>
                  <a:cubicBezTo>
                    <a:pt x="30518" y="4472"/>
                    <a:pt x="30518" y="4496"/>
                    <a:pt x="30518" y="4529"/>
                  </a:cubicBezTo>
                  <a:cubicBezTo>
                    <a:pt x="30511" y="4516"/>
                    <a:pt x="30506" y="4502"/>
                    <a:pt x="30502" y="4490"/>
                  </a:cubicBezTo>
                  <a:lnTo>
                    <a:pt x="30502" y="4490"/>
                  </a:lnTo>
                  <a:cubicBezTo>
                    <a:pt x="30507" y="4477"/>
                    <a:pt x="30511" y="4472"/>
                    <a:pt x="30513" y="4472"/>
                  </a:cubicBezTo>
                  <a:close/>
                  <a:moveTo>
                    <a:pt x="30476" y="4535"/>
                  </a:moveTo>
                  <a:lnTo>
                    <a:pt x="30476" y="4535"/>
                  </a:lnTo>
                  <a:cubicBezTo>
                    <a:pt x="30470" y="4554"/>
                    <a:pt x="30463" y="4572"/>
                    <a:pt x="30457" y="4590"/>
                  </a:cubicBezTo>
                  <a:lnTo>
                    <a:pt x="30427" y="4560"/>
                  </a:lnTo>
                  <a:lnTo>
                    <a:pt x="30476" y="4535"/>
                  </a:lnTo>
                  <a:close/>
                  <a:moveTo>
                    <a:pt x="59698" y="4438"/>
                  </a:moveTo>
                  <a:lnTo>
                    <a:pt x="59728" y="4560"/>
                  </a:lnTo>
                  <a:lnTo>
                    <a:pt x="59546" y="4620"/>
                  </a:lnTo>
                  <a:lnTo>
                    <a:pt x="59698" y="4438"/>
                  </a:lnTo>
                  <a:close/>
                  <a:moveTo>
                    <a:pt x="44531" y="4438"/>
                  </a:moveTo>
                  <a:lnTo>
                    <a:pt x="44591" y="4620"/>
                  </a:lnTo>
                  <a:lnTo>
                    <a:pt x="44500" y="4681"/>
                  </a:lnTo>
                  <a:lnTo>
                    <a:pt x="44470" y="4468"/>
                  </a:lnTo>
                  <a:lnTo>
                    <a:pt x="44531" y="4438"/>
                  </a:lnTo>
                  <a:close/>
                  <a:moveTo>
                    <a:pt x="73559" y="4499"/>
                  </a:moveTo>
                  <a:lnTo>
                    <a:pt x="73376" y="4681"/>
                  </a:lnTo>
                  <a:lnTo>
                    <a:pt x="73376" y="4529"/>
                  </a:lnTo>
                  <a:lnTo>
                    <a:pt x="73559" y="4499"/>
                  </a:lnTo>
                  <a:close/>
                  <a:moveTo>
                    <a:pt x="20062" y="4651"/>
                  </a:moveTo>
                  <a:cubicBezTo>
                    <a:pt x="20092" y="4681"/>
                    <a:pt x="20123" y="4681"/>
                    <a:pt x="20123" y="4712"/>
                  </a:cubicBezTo>
                  <a:lnTo>
                    <a:pt x="20092" y="4712"/>
                  </a:lnTo>
                  <a:lnTo>
                    <a:pt x="20062" y="4651"/>
                  </a:lnTo>
                  <a:close/>
                  <a:moveTo>
                    <a:pt x="44956" y="4438"/>
                  </a:moveTo>
                  <a:lnTo>
                    <a:pt x="45169" y="4499"/>
                  </a:lnTo>
                  <a:lnTo>
                    <a:pt x="45321" y="4438"/>
                  </a:lnTo>
                  <a:lnTo>
                    <a:pt x="45321" y="4438"/>
                  </a:lnTo>
                  <a:cubicBezTo>
                    <a:pt x="45291" y="4529"/>
                    <a:pt x="45199" y="4651"/>
                    <a:pt x="45108" y="4712"/>
                  </a:cubicBezTo>
                  <a:lnTo>
                    <a:pt x="44956" y="4438"/>
                  </a:lnTo>
                  <a:close/>
                  <a:moveTo>
                    <a:pt x="59941" y="4590"/>
                  </a:moveTo>
                  <a:lnTo>
                    <a:pt x="59941" y="4742"/>
                  </a:lnTo>
                  <a:lnTo>
                    <a:pt x="59820" y="4742"/>
                  </a:lnTo>
                  <a:lnTo>
                    <a:pt x="59789" y="4620"/>
                  </a:lnTo>
                  <a:lnTo>
                    <a:pt x="59941" y="4590"/>
                  </a:lnTo>
                  <a:close/>
                  <a:moveTo>
                    <a:pt x="77449" y="4529"/>
                  </a:moveTo>
                  <a:lnTo>
                    <a:pt x="77601" y="4712"/>
                  </a:lnTo>
                  <a:lnTo>
                    <a:pt x="77449" y="4742"/>
                  </a:lnTo>
                  <a:lnTo>
                    <a:pt x="77449" y="4529"/>
                  </a:lnTo>
                  <a:close/>
                  <a:moveTo>
                    <a:pt x="30883" y="4468"/>
                  </a:moveTo>
                  <a:lnTo>
                    <a:pt x="30883" y="4468"/>
                  </a:lnTo>
                  <a:cubicBezTo>
                    <a:pt x="30944" y="4681"/>
                    <a:pt x="30792" y="4712"/>
                    <a:pt x="30731" y="4803"/>
                  </a:cubicBezTo>
                  <a:lnTo>
                    <a:pt x="30549" y="4803"/>
                  </a:lnTo>
                  <a:lnTo>
                    <a:pt x="30549" y="4681"/>
                  </a:lnTo>
                  <a:cubicBezTo>
                    <a:pt x="30670" y="4620"/>
                    <a:pt x="30761" y="4560"/>
                    <a:pt x="30883" y="4468"/>
                  </a:cubicBezTo>
                  <a:close/>
                  <a:moveTo>
                    <a:pt x="32950" y="4134"/>
                  </a:moveTo>
                  <a:lnTo>
                    <a:pt x="33071" y="4468"/>
                  </a:lnTo>
                  <a:lnTo>
                    <a:pt x="32919" y="4590"/>
                  </a:lnTo>
                  <a:lnTo>
                    <a:pt x="33011" y="4803"/>
                  </a:lnTo>
                  <a:lnTo>
                    <a:pt x="32950" y="4833"/>
                  </a:lnTo>
                  <a:lnTo>
                    <a:pt x="32737" y="4681"/>
                  </a:lnTo>
                  <a:lnTo>
                    <a:pt x="32676" y="4742"/>
                  </a:lnTo>
                  <a:lnTo>
                    <a:pt x="32524" y="4590"/>
                  </a:lnTo>
                  <a:lnTo>
                    <a:pt x="32798" y="4286"/>
                  </a:lnTo>
                  <a:lnTo>
                    <a:pt x="32676" y="4134"/>
                  </a:lnTo>
                  <a:lnTo>
                    <a:pt x="32889" y="4195"/>
                  </a:lnTo>
                  <a:lnTo>
                    <a:pt x="32950" y="4134"/>
                  </a:lnTo>
                  <a:close/>
                  <a:moveTo>
                    <a:pt x="39303" y="4742"/>
                  </a:moveTo>
                  <a:lnTo>
                    <a:pt x="39333" y="4894"/>
                  </a:lnTo>
                  <a:lnTo>
                    <a:pt x="39272" y="4894"/>
                  </a:lnTo>
                  <a:lnTo>
                    <a:pt x="39272" y="4742"/>
                  </a:lnTo>
                  <a:close/>
                  <a:moveTo>
                    <a:pt x="21035" y="4924"/>
                  </a:moveTo>
                  <a:lnTo>
                    <a:pt x="21035" y="4955"/>
                  </a:lnTo>
                  <a:lnTo>
                    <a:pt x="20974" y="4955"/>
                  </a:lnTo>
                  <a:lnTo>
                    <a:pt x="20974" y="4924"/>
                  </a:lnTo>
                  <a:close/>
                  <a:moveTo>
                    <a:pt x="20822" y="4833"/>
                  </a:moveTo>
                  <a:cubicBezTo>
                    <a:pt x="20822" y="4898"/>
                    <a:pt x="20837" y="4962"/>
                    <a:pt x="20771" y="4962"/>
                  </a:cubicBezTo>
                  <a:cubicBezTo>
                    <a:pt x="20743" y="4962"/>
                    <a:pt x="20702" y="4951"/>
                    <a:pt x="20640" y="4924"/>
                  </a:cubicBezTo>
                  <a:lnTo>
                    <a:pt x="20822" y="4833"/>
                  </a:lnTo>
                  <a:close/>
                  <a:moveTo>
                    <a:pt x="52646" y="4894"/>
                  </a:moveTo>
                  <a:lnTo>
                    <a:pt x="52646" y="4985"/>
                  </a:lnTo>
                  <a:lnTo>
                    <a:pt x="52616" y="4985"/>
                  </a:lnTo>
                  <a:lnTo>
                    <a:pt x="52616" y="4894"/>
                  </a:lnTo>
                  <a:close/>
                  <a:moveTo>
                    <a:pt x="37813" y="4924"/>
                  </a:moveTo>
                  <a:cubicBezTo>
                    <a:pt x="37996" y="4924"/>
                    <a:pt x="37996" y="4924"/>
                    <a:pt x="37965" y="5046"/>
                  </a:cubicBezTo>
                  <a:lnTo>
                    <a:pt x="37813" y="4924"/>
                  </a:lnTo>
                  <a:close/>
                  <a:moveTo>
                    <a:pt x="23822" y="4894"/>
                  </a:moveTo>
                  <a:cubicBezTo>
                    <a:pt x="23872" y="4894"/>
                    <a:pt x="23953" y="4935"/>
                    <a:pt x="24074" y="5016"/>
                  </a:cubicBezTo>
                  <a:lnTo>
                    <a:pt x="23953" y="5107"/>
                  </a:lnTo>
                  <a:lnTo>
                    <a:pt x="23770" y="4924"/>
                  </a:lnTo>
                  <a:cubicBezTo>
                    <a:pt x="23780" y="4904"/>
                    <a:pt x="23797" y="4894"/>
                    <a:pt x="23822" y="4894"/>
                  </a:cubicBezTo>
                  <a:close/>
                  <a:moveTo>
                    <a:pt x="24044" y="5289"/>
                  </a:moveTo>
                  <a:lnTo>
                    <a:pt x="24044" y="5350"/>
                  </a:lnTo>
                  <a:lnTo>
                    <a:pt x="24014" y="5350"/>
                  </a:lnTo>
                  <a:lnTo>
                    <a:pt x="24014" y="5289"/>
                  </a:lnTo>
                  <a:close/>
                  <a:moveTo>
                    <a:pt x="25229" y="4894"/>
                  </a:moveTo>
                  <a:lnTo>
                    <a:pt x="25260" y="5046"/>
                  </a:lnTo>
                  <a:lnTo>
                    <a:pt x="25533" y="5046"/>
                  </a:lnTo>
                  <a:cubicBezTo>
                    <a:pt x="25260" y="5320"/>
                    <a:pt x="25260" y="5320"/>
                    <a:pt x="25169" y="5320"/>
                  </a:cubicBezTo>
                  <a:lnTo>
                    <a:pt x="25260" y="5228"/>
                  </a:lnTo>
                  <a:cubicBezTo>
                    <a:pt x="25217" y="5207"/>
                    <a:pt x="25219" y="5185"/>
                    <a:pt x="25192" y="5185"/>
                  </a:cubicBezTo>
                  <a:cubicBezTo>
                    <a:pt x="25181" y="5185"/>
                    <a:pt x="25165" y="5189"/>
                    <a:pt x="25138" y="5198"/>
                  </a:cubicBezTo>
                  <a:cubicBezTo>
                    <a:pt x="25077" y="5259"/>
                    <a:pt x="24986" y="5320"/>
                    <a:pt x="24895" y="5411"/>
                  </a:cubicBezTo>
                  <a:cubicBezTo>
                    <a:pt x="24925" y="5137"/>
                    <a:pt x="25077" y="5046"/>
                    <a:pt x="25229" y="4894"/>
                  </a:cubicBezTo>
                  <a:close/>
                  <a:moveTo>
                    <a:pt x="24348" y="5350"/>
                  </a:moveTo>
                  <a:lnTo>
                    <a:pt x="24348" y="5441"/>
                  </a:lnTo>
                  <a:lnTo>
                    <a:pt x="24317" y="5441"/>
                  </a:lnTo>
                  <a:lnTo>
                    <a:pt x="24317" y="5350"/>
                  </a:lnTo>
                  <a:close/>
                  <a:moveTo>
                    <a:pt x="79607" y="5380"/>
                  </a:moveTo>
                  <a:lnTo>
                    <a:pt x="79607" y="5441"/>
                  </a:lnTo>
                  <a:lnTo>
                    <a:pt x="79577" y="5441"/>
                  </a:lnTo>
                  <a:lnTo>
                    <a:pt x="79577" y="5380"/>
                  </a:lnTo>
                  <a:close/>
                  <a:moveTo>
                    <a:pt x="13892" y="5593"/>
                  </a:moveTo>
                  <a:lnTo>
                    <a:pt x="13892" y="5715"/>
                  </a:lnTo>
                  <a:lnTo>
                    <a:pt x="13831" y="5715"/>
                  </a:lnTo>
                  <a:lnTo>
                    <a:pt x="13801" y="5593"/>
                  </a:lnTo>
                  <a:close/>
                  <a:moveTo>
                    <a:pt x="23041" y="5623"/>
                  </a:moveTo>
                  <a:lnTo>
                    <a:pt x="23223" y="5715"/>
                  </a:lnTo>
                  <a:lnTo>
                    <a:pt x="23041" y="5745"/>
                  </a:lnTo>
                  <a:lnTo>
                    <a:pt x="23041" y="5623"/>
                  </a:lnTo>
                  <a:close/>
                  <a:moveTo>
                    <a:pt x="79577" y="5563"/>
                  </a:moveTo>
                  <a:lnTo>
                    <a:pt x="79790" y="5684"/>
                  </a:lnTo>
                  <a:lnTo>
                    <a:pt x="79486" y="5775"/>
                  </a:lnTo>
                  <a:lnTo>
                    <a:pt x="79577" y="5563"/>
                  </a:lnTo>
                  <a:close/>
                  <a:moveTo>
                    <a:pt x="17266" y="5684"/>
                  </a:moveTo>
                  <a:lnTo>
                    <a:pt x="17266" y="5806"/>
                  </a:lnTo>
                  <a:lnTo>
                    <a:pt x="17235" y="5806"/>
                  </a:lnTo>
                  <a:lnTo>
                    <a:pt x="17205" y="5684"/>
                  </a:lnTo>
                  <a:close/>
                  <a:moveTo>
                    <a:pt x="18299" y="5593"/>
                  </a:moveTo>
                  <a:lnTo>
                    <a:pt x="18299" y="5836"/>
                  </a:lnTo>
                  <a:lnTo>
                    <a:pt x="18056" y="5715"/>
                  </a:lnTo>
                  <a:lnTo>
                    <a:pt x="18299" y="5593"/>
                  </a:lnTo>
                  <a:close/>
                  <a:moveTo>
                    <a:pt x="19545" y="5745"/>
                  </a:moveTo>
                  <a:lnTo>
                    <a:pt x="19545" y="5897"/>
                  </a:lnTo>
                  <a:lnTo>
                    <a:pt x="19515" y="5897"/>
                  </a:lnTo>
                  <a:lnTo>
                    <a:pt x="19485" y="5745"/>
                  </a:lnTo>
                  <a:close/>
                  <a:moveTo>
                    <a:pt x="9758" y="5927"/>
                  </a:moveTo>
                  <a:lnTo>
                    <a:pt x="9758" y="5958"/>
                  </a:lnTo>
                  <a:lnTo>
                    <a:pt x="9697" y="5958"/>
                  </a:lnTo>
                  <a:lnTo>
                    <a:pt x="9697" y="5927"/>
                  </a:lnTo>
                  <a:close/>
                  <a:moveTo>
                    <a:pt x="14013" y="5806"/>
                  </a:moveTo>
                  <a:lnTo>
                    <a:pt x="14013" y="5958"/>
                  </a:lnTo>
                  <a:lnTo>
                    <a:pt x="13983" y="5988"/>
                  </a:lnTo>
                  <a:lnTo>
                    <a:pt x="13922" y="5836"/>
                  </a:lnTo>
                  <a:lnTo>
                    <a:pt x="14013" y="5806"/>
                  </a:lnTo>
                  <a:close/>
                  <a:moveTo>
                    <a:pt x="19970" y="4808"/>
                  </a:moveTo>
                  <a:lnTo>
                    <a:pt x="19970" y="4808"/>
                  </a:lnTo>
                  <a:cubicBezTo>
                    <a:pt x="19970" y="4817"/>
                    <a:pt x="19971" y="4825"/>
                    <a:pt x="19971" y="4833"/>
                  </a:cubicBezTo>
                  <a:lnTo>
                    <a:pt x="20244" y="4833"/>
                  </a:lnTo>
                  <a:lnTo>
                    <a:pt x="20184" y="5076"/>
                  </a:lnTo>
                  <a:lnTo>
                    <a:pt x="20305" y="5228"/>
                  </a:lnTo>
                  <a:lnTo>
                    <a:pt x="20366" y="5076"/>
                  </a:lnTo>
                  <a:lnTo>
                    <a:pt x="20609" y="5350"/>
                  </a:lnTo>
                  <a:lnTo>
                    <a:pt x="20579" y="5380"/>
                  </a:lnTo>
                  <a:lnTo>
                    <a:pt x="20700" y="5532"/>
                  </a:lnTo>
                  <a:lnTo>
                    <a:pt x="20792" y="5289"/>
                  </a:lnTo>
                  <a:cubicBezTo>
                    <a:pt x="20852" y="5380"/>
                    <a:pt x="20852" y="5411"/>
                    <a:pt x="20852" y="5411"/>
                  </a:cubicBezTo>
                  <a:cubicBezTo>
                    <a:pt x="20822" y="5563"/>
                    <a:pt x="20761" y="5715"/>
                    <a:pt x="20700" y="5897"/>
                  </a:cubicBezTo>
                  <a:lnTo>
                    <a:pt x="20488" y="5715"/>
                  </a:lnTo>
                  <a:lnTo>
                    <a:pt x="20396" y="5897"/>
                  </a:lnTo>
                  <a:cubicBezTo>
                    <a:pt x="20366" y="5882"/>
                    <a:pt x="20343" y="5874"/>
                    <a:pt x="20320" y="5874"/>
                  </a:cubicBezTo>
                  <a:cubicBezTo>
                    <a:pt x="20298" y="5874"/>
                    <a:pt x="20275" y="5882"/>
                    <a:pt x="20244" y="5897"/>
                  </a:cubicBezTo>
                  <a:cubicBezTo>
                    <a:pt x="20214" y="5897"/>
                    <a:pt x="20153" y="5927"/>
                    <a:pt x="20092" y="5927"/>
                  </a:cubicBezTo>
                  <a:lnTo>
                    <a:pt x="19910" y="5897"/>
                  </a:lnTo>
                  <a:lnTo>
                    <a:pt x="19849" y="5988"/>
                  </a:lnTo>
                  <a:cubicBezTo>
                    <a:pt x="19728" y="5897"/>
                    <a:pt x="19606" y="5775"/>
                    <a:pt x="19576" y="5654"/>
                  </a:cubicBezTo>
                  <a:lnTo>
                    <a:pt x="19393" y="5654"/>
                  </a:lnTo>
                  <a:lnTo>
                    <a:pt x="19576" y="5320"/>
                  </a:lnTo>
                  <a:lnTo>
                    <a:pt x="19637" y="5471"/>
                  </a:lnTo>
                  <a:lnTo>
                    <a:pt x="19971" y="5593"/>
                  </a:lnTo>
                  <a:cubicBezTo>
                    <a:pt x="19971" y="5532"/>
                    <a:pt x="19971" y="5471"/>
                    <a:pt x="19971" y="5411"/>
                  </a:cubicBezTo>
                  <a:cubicBezTo>
                    <a:pt x="20001" y="5380"/>
                    <a:pt x="20032" y="5350"/>
                    <a:pt x="20032" y="5289"/>
                  </a:cubicBezTo>
                  <a:lnTo>
                    <a:pt x="19910" y="5228"/>
                  </a:lnTo>
                  <a:lnTo>
                    <a:pt x="19971" y="5168"/>
                  </a:lnTo>
                  <a:lnTo>
                    <a:pt x="19910" y="5076"/>
                  </a:lnTo>
                  <a:lnTo>
                    <a:pt x="19970" y="4808"/>
                  </a:lnTo>
                  <a:close/>
                  <a:moveTo>
                    <a:pt x="8664" y="5988"/>
                  </a:moveTo>
                  <a:lnTo>
                    <a:pt x="8664" y="6019"/>
                  </a:lnTo>
                  <a:lnTo>
                    <a:pt x="8573" y="6019"/>
                  </a:lnTo>
                  <a:lnTo>
                    <a:pt x="8573" y="5988"/>
                  </a:lnTo>
                  <a:close/>
                  <a:moveTo>
                    <a:pt x="22889" y="5988"/>
                  </a:moveTo>
                  <a:lnTo>
                    <a:pt x="22889" y="6019"/>
                  </a:lnTo>
                  <a:lnTo>
                    <a:pt x="22828" y="6019"/>
                  </a:lnTo>
                  <a:lnTo>
                    <a:pt x="22828" y="5988"/>
                  </a:lnTo>
                  <a:close/>
                  <a:moveTo>
                    <a:pt x="17934" y="5745"/>
                  </a:moveTo>
                  <a:lnTo>
                    <a:pt x="18056" y="6049"/>
                  </a:lnTo>
                  <a:lnTo>
                    <a:pt x="17752" y="6049"/>
                  </a:lnTo>
                  <a:lnTo>
                    <a:pt x="17630" y="5867"/>
                  </a:lnTo>
                  <a:lnTo>
                    <a:pt x="17934" y="5745"/>
                  </a:lnTo>
                  <a:close/>
                  <a:moveTo>
                    <a:pt x="18451" y="5471"/>
                  </a:moveTo>
                  <a:lnTo>
                    <a:pt x="18725" y="5654"/>
                  </a:lnTo>
                  <a:lnTo>
                    <a:pt x="18755" y="5532"/>
                  </a:lnTo>
                  <a:lnTo>
                    <a:pt x="19099" y="5647"/>
                  </a:lnTo>
                  <a:lnTo>
                    <a:pt x="19089" y="5654"/>
                  </a:lnTo>
                  <a:cubicBezTo>
                    <a:pt x="19089" y="5733"/>
                    <a:pt x="19112" y="5834"/>
                    <a:pt x="19158" y="5900"/>
                  </a:cubicBezTo>
                  <a:lnTo>
                    <a:pt x="19158" y="5900"/>
                  </a:lnTo>
                  <a:cubicBezTo>
                    <a:pt x="19178" y="5897"/>
                    <a:pt x="19197" y="5897"/>
                    <a:pt x="19211" y="5897"/>
                  </a:cubicBezTo>
                  <a:cubicBezTo>
                    <a:pt x="19211" y="5897"/>
                    <a:pt x="19241" y="5927"/>
                    <a:pt x="19211" y="5927"/>
                  </a:cubicBezTo>
                  <a:cubicBezTo>
                    <a:pt x="19197" y="5921"/>
                    <a:pt x="19182" y="5915"/>
                    <a:pt x="19166" y="5911"/>
                  </a:cubicBezTo>
                  <a:lnTo>
                    <a:pt x="19166" y="5911"/>
                  </a:lnTo>
                  <a:cubicBezTo>
                    <a:pt x="19171" y="5917"/>
                    <a:pt x="19176" y="5922"/>
                    <a:pt x="19181" y="5927"/>
                  </a:cubicBezTo>
                  <a:cubicBezTo>
                    <a:pt x="19181" y="5938"/>
                    <a:pt x="19177" y="5941"/>
                    <a:pt x="19170" y="5941"/>
                  </a:cubicBezTo>
                  <a:cubicBezTo>
                    <a:pt x="19157" y="5941"/>
                    <a:pt x="19130" y="5927"/>
                    <a:pt x="19089" y="5927"/>
                  </a:cubicBezTo>
                  <a:cubicBezTo>
                    <a:pt x="19101" y="5916"/>
                    <a:pt x="19116" y="5909"/>
                    <a:pt x="19133" y="5904"/>
                  </a:cubicBezTo>
                  <a:lnTo>
                    <a:pt x="19133" y="5904"/>
                  </a:lnTo>
                  <a:cubicBezTo>
                    <a:pt x="19144" y="5906"/>
                    <a:pt x="19155" y="5908"/>
                    <a:pt x="19166" y="5911"/>
                  </a:cubicBezTo>
                  <a:lnTo>
                    <a:pt x="19166" y="5911"/>
                  </a:lnTo>
                  <a:cubicBezTo>
                    <a:pt x="19163" y="5908"/>
                    <a:pt x="19160" y="5904"/>
                    <a:pt x="19158" y="5900"/>
                  </a:cubicBezTo>
                  <a:lnTo>
                    <a:pt x="19158" y="5900"/>
                  </a:lnTo>
                  <a:cubicBezTo>
                    <a:pt x="19149" y="5901"/>
                    <a:pt x="19141" y="5902"/>
                    <a:pt x="19133" y="5904"/>
                  </a:cubicBezTo>
                  <a:lnTo>
                    <a:pt x="19133" y="5904"/>
                  </a:lnTo>
                  <a:cubicBezTo>
                    <a:pt x="19086" y="5897"/>
                    <a:pt x="19036" y="5897"/>
                    <a:pt x="18998" y="5897"/>
                  </a:cubicBezTo>
                  <a:lnTo>
                    <a:pt x="18937" y="5715"/>
                  </a:lnTo>
                  <a:lnTo>
                    <a:pt x="18694" y="6079"/>
                  </a:lnTo>
                  <a:lnTo>
                    <a:pt x="18694" y="5836"/>
                  </a:lnTo>
                  <a:lnTo>
                    <a:pt x="18451" y="5806"/>
                  </a:lnTo>
                  <a:lnTo>
                    <a:pt x="18451" y="5471"/>
                  </a:lnTo>
                  <a:close/>
                  <a:moveTo>
                    <a:pt x="77996" y="5927"/>
                  </a:moveTo>
                  <a:lnTo>
                    <a:pt x="78087" y="6019"/>
                  </a:lnTo>
                  <a:lnTo>
                    <a:pt x="77996" y="6140"/>
                  </a:lnTo>
                  <a:lnTo>
                    <a:pt x="77784" y="6019"/>
                  </a:lnTo>
                  <a:cubicBezTo>
                    <a:pt x="77753" y="5988"/>
                    <a:pt x="77753" y="5958"/>
                    <a:pt x="77723" y="5927"/>
                  </a:cubicBezTo>
                  <a:lnTo>
                    <a:pt x="77753" y="5927"/>
                  </a:lnTo>
                  <a:lnTo>
                    <a:pt x="77784" y="5988"/>
                  </a:lnTo>
                  <a:cubicBezTo>
                    <a:pt x="77844" y="5958"/>
                    <a:pt x="77905" y="5958"/>
                    <a:pt x="77996" y="5927"/>
                  </a:cubicBezTo>
                  <a:close/>
                  <a:moveTo>
                    <a:pt x="12706" y="5927"/>
                  </a:moveTo>
                  <a:lnTo>
                    <a:pt x="12706" y="6201"/>
                  </a:lnTo>
                  <a:lnTo>
                    <a:pt x="12463" y="6079"/>
                  </a:lnTo>
                  <a:lnTo>
                    <a:pt x="12706" y="5927"/>
                  </a:lnTo>
                  <a:close/>
                  <a:moveTo>
                    <a:pt x="15229" y="6231"/>
                  </a:moveTo>
                  <a:lnTo>
                    <a:pt x="15229" y="6262"/>
                  </a:lnTo>
                  <a:lnTo>
                    <a:pt x="15138" y="6262"/>
                  </a:lnTo>
                  <a:lnTo>
                    <a:pt x="15138" y="6231"/>
                  </a:lnTo>
                  <a:close/>
                  <a:moveTo>
                    <a:pt x="74592" y="6110"/>
                  </a:moveTo>
                  <a:lnTo>
                    <a:pt x="74592" y="6262"/>
                  </a:lnTo>
                  <a:lnTo>
                    <a:pt x="74562" y="6262"/>
                  </a:lnTo>
                  <a:lnTo>
                    <a:pt x="74562" y="6110"/>
                  </a:lnTo>
                  <a:close/>
                  <a:moveTo>
                    <a:pt x="15746" y="5958"/>
                  </a:moveTo>
                  <a:lnTo>
                    <a:pt x="15776" y="5988"/>
                  </a:lnTo>
                  <a:lnTo>
                    <a:pt x="15716" y="6049"/>
                  </a:lnTo>
                  <a:cubicBezTo>
                    <a:pt x="15716" y="6171"/>
                    <a:pt x="15655" y="6231"/>
                    <a:pt x="15503" y="6292"/>
                  </a:cubicBezTo>
                  <a:lnTo>
                    <a:pt x="15503" y="6110"/>
                  </a:lnTo>
                  <a:lnTo>
                    <a:pt x="15495" y="6100"/>
                  </a:lnTo>
                  <a:lnTo>
                    <a:pt x="15495" y="6100"/>
                  </a:lnTo>
                  <a:lnTo>
                    <a:pt x="15685" y="6019"/>
                  </a:lnTo>
                  <a:cubicBezTo>
                    <a:pt x="15716" y="5988"/>
                    <a:pt x="15716" y="5988"/>
                    <a:pt x="15746" y="5958"/>
                  </a:cubicBezTo>
                  <a:close/>
                  <a:moveTo>
                    <a:pt x="71036" y="6079"/>
                  </a:moveTo>
                  <a:lnTo>
                    <a:pt x="71218" y="6262"/>
                  </a:lnTo>
                  <a:lnTo>
                    <a:pt x="71096" y="6292"/>
                  </a:lnTo>
                  <a:lnTo>
                    <a:pt x="71036" y="6079"/>
                  </a:lnTo>
                  <a:close/>
                  <a:moveTo>
                    <a:pt x="69637" y="6231"/>
                  </a:moveTo>
                  <a:lnTo>
                    <a:pt x="69850" y="6414"/>
                  </a:lnTo>
                  <a:lnTo>
                    <a:pt x="69577" y="6414"/>
                  </a:lnTo>
                  <a:lnTo>
                    <a:pt x="69637" y="6231"/>
                  </a:lnTo>
                  <a:close/>
                  <a:moveTo>
                    <a:pt x="80702" y="6353"/>
                  </a:moveTo>
                  <a:lnTo>
                    <a:pt x="80702" y="6414"/>
                  </a:lnTo>
                  <a:lnTo>
                    <a:pt x="80671" y="6414"/>
                  </a:lnTo>
                  <a:lnTo>
                    <a:pt x="80671" y="6353"/>
                  </a:lnTo>
                  <a:close/>
                  <a:moveTo>
                    <a:pt x="13801" y="6292"/>
                  </a:moveTo>
                  <a:lnTo>
                    <a:pt x="13770" y="6444"/>
                  </a:lnTo>
                  <a:lnTo>
                    <a:pt x="13709" y="6444"/>
                  </a:lnTo>
                  <a:lnTo>
                    <a:pt x="13588" y="6292"/>
                  </a:lnTo>
                  <a:close/>
                  <a:moveTo>
                    <a:pt x="15655" y="6444"/>
                  </a:moveTo>
                  <a:lnTo>
                    <a:pt x="15655" y="6475"/>
                  </a:lnTo>
                  <a:lnTo>
                    <a:pt x="15594" y="6475"/>
                  </a:lnTo>
                  <a:lnTo>
                    <a:pt x="15594" y="6444"/>
                  </a:lnTo>
                  <a:close/>
                  <a:moveTo>
                    <a:pt x="21855" y="6444"/>
                  </a:moveTo>
                  <a:lnTo>
                    <a:pt x="21855" y="6475"/>
                  </a:lnTo>
                  <a:lnTo>
                    <a:pt x="21764" y="6475"/>
                  </a:lnTo>
                  <a:lnTo>
                    <a:pt x="21764" y="6444"/>
                  </a:lnTo>
                  <a:close/>
                  <a:moveTo>
                    <a:pt x="22372" y="6444"/>
                  </a:moveTo>
                  <a:lnTo>
                    <a:pt x="22372" y="6475"/>
                  </a:lnTo>
                  <a:lnTo>
                    <a:pt x="22281" y="6475"/>
                  </a:lnTo>
                  <a:lnTo>
                    <a:pt x="22281" y="6444"/>
                  </a:lnTo>
                  <a:close/>
                  <a:moveTo>
                    <a:pt x="80580" y="6414"/>
                  </a:moveTo>
                  <a:lnTo>
                    <a:pt x="80580" y="6505"/>
                  </a:lnTo>
                  <a:lnTo>
                    <a:pt x="80550" y="6505"/>
                  </a:lnTo>
                  <a:lnTo>
                    <a:pt x="80550" y="6414"/>
                  </a:lnTo>
                  <a:close/>
                  <a:moveTo>
                    <a:pt x="81218" y="6414"/>
                  </a:moveTo>
                  <a:lnTo>
                    <a:pt x="81218" y="6505"/>
                  </a:lnTo>
                  <a:lnTo>
                    <a:pt x="81188" y="6505"/>
                  </a:lnTo>
                  <a:lnTo>
                    <a:pt x="81188" y="6414"/>
                  </a:lnTo>
                  <a:close/>
                  <a:moveTo>
                    <a:pt x="80033" y="5988"/>
                  </a:moveTo>
                  <a:lnTo>
                    <a:pt x="80215" y="6231"/>
                  </a:lnTo>
                  <a:cubicBezTo>
                    <a:pt x="80246" y="6535"/>
                    <a:pt x="79942" y="6414"/>
                    <a:pt x="79759" y="6535"/>
                  </a:cubicBezTo>
                  <a:lnTo>
                    <a:pt x="79486" y="6171"/>
                  </a:lnTo>
                  <a:lnTo>
                    <a:pt x="79638" y="6140"/>
                  </a:lnTo>
                  <a:lnTo>
                    <a:pt x="79577" y="5988"/>
                  </a:lnTo>
                  <a:close/>
                  <a:moveTo>
                    <a:pt x="12098" y="6201"/>
                  </a:moveTo>
                  <a:lnTo>
                    <a:pt x="12098" y="6231"/>
                  </a:lnTo>
                  <a:lnTo>
                    <a:pt x="12038" y="6292"/>
                  </a:lnTo>
                  <a:cubicBezTo>
                    <a:pt x="12098" y="6383"/>
                    <a:pt x="12190" y="6475"/>
                    <a:pt x="12098" y="6596"/>
                  </a:cubicBezTo>
                  <a:cubicBezTo>
                    <a:pt x="11946" y="6566"/>
                    <a:pt x="11886" y="6475"/>
                    <a:pt x="11794" y="6323"/>
                  </a:cubicBezTo>
                  <a:lnTo>
                    <a:pt x="12038" y="6262"/>
                  </a:lnTo>
                  <a:cubicBezTo>
                    <a:pt x="12068" y="6262"/>
                    <a:pt x="12068" y="6231"/>
                    <a:pt x="12098" y="6201"/>
                  </a:cubicBezTo>
                  <a:close/>
                  <a:moveTo>
                    <a:pt x="81460" y="6597"/>
                  </a:moveTo>
                  <a:lnTo>
                    <a:pt x="81460" y="6597"/>
                  </a:lnTo>
                  <a:cubicBezTo>
                    <a:pt x="81455" y="6607"/>
                    <a:pt x="81451" y="6617"/>
                    <a:pt x="81446" y="6627"/>
                  </a:cubicBezTo>
                  <a:lnTo>
                    <a:pt x="81446" y="6627"/>
                  </a:lnTo>
                  <a:cubicBezTo>
                    <a:pt x="81451" y="6627"/>
                    <a:pt x="81456" y="6627"/>
                    <a:pt x="81461" y="6628"/>
                  </a:cubicBezTo>
                  <a:lnTo>
                    <a:pt x="81461" y="6628"/>
                  </a:lnTo>
                  <a:cubicBezTo>
                    <a:pt x="81461" y="6616"/>
                    <a:pt x="81461" y="6606"/>
                    <a:pt x="81460" y="6597"/>
                  </a:cubicBezTo>
                  <a:close/>
                  <a:moveTo>
                    <a:pt x="13223" y="6110"/>
                  </a:moveTo>
                  <a:lnTo>
                    <a:pt x="13314" y="6657"/>
                  </a:lnTo>
                  <a:cubicBezTo>
                    <a:pt x="13041" y="6566"/>
                    <a:pt x="13253" y="6323"/>
                    <a:pt x="13071" y="6231"/>
                  </a:cubicBezTo>
                  <a:lnTo>
                    <a:pt x="13223" y="6110"/>
                  </a:lnTo>
                  <a:close/>
                  <a:moveTo>
                    <a:pt x="6293" y="6596"/>
                  </a:moveTo>
                  <a:lnTo>
                    <a:pt x="6293" y="6718"/>
                  </a:lnTo>
                  <a:lnTo>
                    <a:pt x="6171" y="6596"/>
                  </a:lnTo>
                  <a:close/>
                  <a:moveTo>
                    <a:pt x="7813" y="6839"/>
                  </a:moveTo>
                  <a:lnTo>
                    <a:pt x="7965" y="6930"/>
                  </a:lnTo>
                  <a:cubicBezTo>
                    <a:pt x="7904" y="6941"/>
                    <a:pt x="7863" y="6947"/>
                    <a:pt x="7837" y="6947"/>
                  </a:cubicBezTo>
                  <a:cubicBezTo>
                    <a:pt x="7786" y="6947"/>
                    <a:pt x="7792" y="6920"/>
                    <a:pt x="7813" y="6839"/>
                  </a:cubicBezTo>
                  <a:close/>
                  <a:moveTo>
                    <a:pt x="80610" y="6839"/>
                  </a:moveTo>
                  <a:lnTo>
                    <a:pt x="80671" y="6900"/>
                  </a:lnTo>
                  <a:cubicBezTo>
                    <a:pt x="80671" y="6900"/>
                    <a:pt x="80702" y="6900"/>
                    <a:pt x="80732" y="6930"/>
                  </a:cubicBezTo>
                  <a:lnTo>
                    <a:pt x="80702" y="6961"/>
                  </a:lnTo>
                  <a:lnTo>
                    <a:pt x="80641" y="6900"/>
                  </a:lnTo>
                  <a:cubicBezTo>
                    <a:pt x="80610" y="6900"/>
                    <a:pt x="80610" y="6870"/>
                    <a:pt x="80580" y="6870"/>
                  </a:cubicBezTo>
                  <a:lnTo>
                    <a:pt x="80610" y="6839"/>
                  </a:lnTo>
                  <a:close/>
                  <a:moveTo>
                    <a:pt x="8056" y="6961"/>
                  </a:moveTo>
                  <a:lnTo>
                    <a:pt x="8086" y="7113"/>
                  </a:lnTo>
                  <a:lnTo>
                    <a:pt x="7873" y="7143"/>
                  </a:lnTo>
                  <a:lnTo>
                    <a:pt x="7873" y="7143"/>
                  </a:lnTo>
                  <a:lnTo>
                    <a:pt x="8056" y="6961"/>
                  </a:lnTo>
                  <a:close/>
                  <a:moveTo>
                    <a:pt x="4651" y="7052"/>
                  </a:moveTo>
                  <a:lnTo>
                    <a:pt x="4651" y="7174"/>
                  </a:lnTo>
                  <a:lnTo>
                    <a:pt x="4621" y="7174"/>
                  </a:lnTo>
                  <a:lnTo>
                    <a:pt x="4591" y="7052"/>
                  </a:lnTo>
                  <a:close/>
                  <a:moveTo>
                    <a:pt x="4074" y="7113"/>
                  </a:moveTo>
                  <a:lnTo>
                    <a:pt x="4074" y="7204"/>
                  </a:lnTo>
                  <a:lnTo>
                    <a:pt x="4044" y="7204"/>
                  </a:lnTo>
                  <a:lnTo>
                    <a:pt x="4044" y="7113"/>
                  </a:lnTo>
                  <a:close/>
                  <a:moveTo>
                    <a:pt x="81887" y="7174"/>
                  </a:moveTo>
                  <a:lnTo>
                    <a:pt x="81887" y="7265"/>
                  </a:lnTo>
                  <a:lnTo>
                    <a:pt x="81857" y="7265"/>
                  </a:lnTo>
                  <a:lnTo>
                    <a:pt x="81857" y="7174"/>
                  </a:lnTo>
                  <a:close/>
                  <a:moveTo>
                    <a:pt x="81583" y="7174"/>
                  </a:moveTo>
                  <a:lnTo>
                    <a:pt x="81674" y="7326"/>
                  </a:lnTo>
                  <a:cubicBezTo>
                    <a:pt x="81642" y="7336"/>
                    <a:pt x="81610" y="7347"/>
                    <a:pt x="81586" y="7347"/>
                  </a:cubicBezTo>
                  <a:cubicBezTo>
                    <a:pt x="81541" y="7347"/>
                    <a:pt x="81524" y="7311"/>
                    <a:pt x="81583" y="7174"/>
                  </a:cubicBezTo>
                  <a:close/>
                  <a:moveTo>
                    <a:pt x="6323" y="7082"/>
                  </a:moveTo>
                  <a:cubicBezTo>
                    <a:pt x="6293" y="7143"/>
                    <a:pt x="6262" y="7234"/>
                    <a:pt x="6232" y="7326"/>
                  </a:cubicBezTo>
                  <a:cubicBezTo>
                    <a:pt x="6202" y="7356"/>
                    <a:pt x="6202" y="7417"/>
                    <a:pt x="6232" y="7478"/>
                  </a:cubicBezTo>
                  <a:cubicBezTo>
                    <a:pt x="6141" y="7356"/>
                    <a:pt x="6110" y="7204"/>
                    <a:pt x="6323" y="7082"/>
                  </a:cubicBezTo>
                  <a:close/>
                  <a:moveTo>
                    <a:pt x="46385" y="8420"/>
                  </a:moveTo>
                  <a:lnTo>
                    <a:pt x="46385" y="8481"/>
                  </a:lnTo>
                  <a:lnTo>
                    <a:pt x="46354" y="8481"/>
                  </a:lnTo>
                  <a:lnTo>
                    <a:pt x="46354" y="8420"/>
                  </a:lnTo>
                  <a:close/>
                  <a:moveTo>
                    <a:pt x="10275" y="8146"/>
                  </a:moveTo>
                  <a:lnTo>
                    <a:pt x="10548" y="8298"/>
                  </a:lnTo>
                  <a:lnTo>
                    <a:pt x="10275" y="8511"/>
                  </a:lnTo>
                  <a:lnTo>
                    <a:pt x="10275" y="8146"/>
                  </a:lnTo>
                  <a:close/>
                  <a:moveTo>
                    <a:pt x="81344" y="8146"/>
                  </a:moveTo>
                  <a:cubicBezTo>
                    <a:pt x="81385" y="8146"/>
                    <a:pt x="81431" y="8177"/>
                    <a:pt x="81522" y="8237"/>
                  </a:cubicBezTo>
                  <a:lnTo>
                    <a:pt x="81522" y="8481"/>
                  </a:lnTo>
                  <a:lnTo>
                    <a:pt x="81340" y="8511"/>
                  </a:lnTo>
                  <a:lnTo>
                    <a:pt x="81340" y="8329"/>
                  </a:lnTo>
                  <a:lnTo>
                    <a:pt x="81188" y="8237"/>
                  </a:lnTo>
                  <a:cubicBezTo>
                    <a:pt x="81264" y="8177"/>
                    <a:pt x="81302" y="8146"/>
                    <a:pt x="81344" y="8146"/>
                  </a:cubicBezTo>
                  <a:close/>
                  <a:moveTo>
                    <a:pt x="46598" y="8572"/>
                  </a:moveTo>
                  <a:lnTo>
                    <a:pt x="46598" y="8633"/>
                  </a:lnTo>
                  <a:lnTo>
                    <a:pt x="46567" y="8633"/>
                  </a:lnTo>
                  <a:lnTo>
                    <a:pt x="46567" y="8572"/>
                  </a:lnTo>
                  <a:close/>
                  <a:moveTo>
                    <a:pt x="82951" y="8724"/>
                  </a:moveTo>
                  <a:cubicBezTo>
                    <a:pt x="82951" y="8754"/>
                    <a:pt x="82920" y="8785"/>
                    <a:pt x="82920" y="8785"/>
                  </a:cubicBezTo>
                  <a:lnTo>
                    <a:pt x="82890" y="8785"/>
                  </a:lnTo>
                  <a:lnTo>
                    <a:pt x="82951" y="8724"/>
                  </a:lnTo>
                  <a:close/>
                  <a:moveTo>
                    <a:pt x="40154" y="8906"/>
                  </a:moveTo>
                  <a:lnTo>
                    <a:pt x="40178" y="8954"/>
                  </a:lnTo>
                  <a:lnTo>
                    <a:pt x="40178" y="8954"/>
                  </a:lnTo>
                  <a:cubicBezTo>
                    <a:pt x="40159" y="8942"/>
                    <a:pt x="40141" y="8924"/>
                    <a:pt x="40123" y="8906"/>
                  </a:cubicBezTo>
                  <a:close/>
                  <a:moveTo>
                    <a:pt x="7387" y="9028"/>
                  </a:moveTo>
                  <a:lnTo>
                    <a:pt x="7387" y="9089"/>
                  </a:lnTo>
                  <a:lnTo>
                    <a:pt x="7205" y="9089"/>
                  </a:lnTo>
                  <a:lnTo>
                    <a:pt x="7205" y="9058"/>
                  </a:lnTo>
                  <a:lnTo>
                    <a:pt x="7387" y="9028"/>
                  </a:lnTo>
                  <a:close/>
                  <a:moveTo>
                    <a:pt x="7569" y="8937"/>
                  </a:moveTo>
                  <a:lnTo>
                    <a:pt x="7721" y="9149"/>
                  </a:lnTo>
                  <a:lnTo>
                    <a:pt x="7569" y="9180"/>
                  </a:lnTo>
                  <a:lnTo>
                    <a:pt x="7569" y="8937"/>
                  </a:lnTo>
                  <a:close/>
                  <a:moveTo>
                    <a:pt x="4955" y="8876"/>
                  </a:moveTo>
                  <a:lnTo>
                    <a:pt x="4955" y="9241"/>
                  </a:lnTo>
                  <a:lnTo>
                    <a:pt x="4712" y="9241"/>
                  </a:lnTo>
                  <a:cubicBezTo>
                    <a:pt x="4803" y="9119"/>
                    <a:pt x="4803" y="8997"/>
                    <a:pt x="4955" y="8876"/>
                  </a:cubicBezTo>
                  <a:close/>
                  <a:moveTo>
                    <a:pt x="40211" y="8971"/>
                  </a:moveTo>
                  <a:lnTo>
                    <a:pt x="40211" y="8971"/>
                  </a:lnTo>
                  <a:cubicBezTo>
                    <a:pt x="40262" y="8985"/>
                    <a:pt x="40310" y="9037"/>
                    <a:pt x="40336" y="9089"/>
                  </a:cubicBezTo>
                  <a:lnTo>
                    <a:pt x="40123" y="9241"/>
                  </a:lnTo>
                  <a:lnTo>
                    <a:pt x="40032" y="9149"/>
                  </a:lnTo>
                  <a:lnTo>
                    <a:pt x="40211" y="8971"/>
                  </a:lnTo>
                  <a:close/>
                  <a:moveTo>
                    <a:pt x="8451" y="9423"/>
                  </a:moveTo>
                  <a:lnTo>
                    <a:pt x="8451" y="9453"/>
                  </a:lnTo>
                  <a:lnTo>
                    <a:pt x="8390" y="9453"/>
                  </a:lnTo>
                  <a:lnTo>
                    <a:pt x="8390" y="9423"/>
                  </a:lnTo>
                  <a:close/>
                  <a:moveTo>
                    <a:pt x="6962" y="9666"/>
                  </a:moveTo>
                  <a:lnTo>
                    <a:pt x="6962" y="9696"/>
                  </a:lnTo>
                  <a:lnTo>
                    <a:pt x="6810" y="9696"/>
                  </a:lnTo>
                  <a:lnTo>
                    <a:pt x="6810" y="9666"/>
                  </a:lnTo>
                  <a:close/>
                  <a:moveTo>
                    <a:pt x="52616" y="9605"/>
                  </a:moveTo>
                  <a:lnTo>
                    <a:pt x="52677" y="9757"/>
                  </a:lnTo>
                  <a:cubicBezTo>
                    <a:pt x="52655" y="9768"/>
                    <a:pt x="52630" y="9779"/>
                    <a:pt x="52610" y="9779"/>
                  </a:cubicBezTo>
                  <a:cubicBezTo>
                    <a:pt x="52574" y="9779"/>
                    <a:pt x="52557" y="9743"/>
                    <a:pt x="52616" y="9605"/>
                  </a:cubicBezTo>
                  <a:close/>
                  <a:moveTo>
                    <a:pt x="50275" y="9788"/>
                  </a:moveTo>
                  <a:lnTo>
                    <a:pt x="50275" y="9848"/>
                  </a:lnTo>
                  <a:lnTo>
                    <a:pt x="50245" y="9848"/>
                  </a:lnTo>
                  <a:lnTo>
                    <a:pt x="50245" y="9788"/>
                  </a:lnTo>
                  <a:close/>
                  <a:moveTo>
                    <a:pt x="7630" y="9757"/>
                  </a:moveTo>
                  <a:lnTo>
                    <a:pt x="7630" y="9879"/>
                  </a:lnTo>
                  <a:lnTo>
                    <a:pt x="7357" y="9757"/>
                  </a:lnTo>
                  <a:close/>
                  <a:moveTo>
                    <a:pt x="43254" y="9727"/>
                  </a:moveTo>
                  <a:lnTo>
                    <a:pt x="43284" y="9909"/>
                  </a:lnTo>
                  <a:lnTo>
                    <a:pt x="43163" y="9909"/>
                  </a:lnTo>
                  <a:lnTo>
                    <a:pt x="43254" y="9727"/>
                  </a:lnTo>
                  <a:close/>
                  <a:moveTo>
                    <a:pt x="46020" y="9848"/>
                  </a:moveTo>
                  <a:lnTo>
                    <a:pt x="46020" y="9909"/>
                  </a:lnTo>
                  <a:lnTo>
                    <a:pt x="45898" y="9909"/>
                  </a:lnTo>
                  <a:lnTo>
                    <a:pt x="45898" y="9879"/>
                  </a:lnTo>
                  <a:lnTo>
                    <a:pt x="46020" y="9848"/>
                  </a:lnTo>
                  <a:close/>
                  <a:moveTo>
                    <a:pt x="40853" y="9848"/>
                  </a:moveTo>
                  <a:lnTo>
                    <a:pt x="40853" y="9940"/>
                  </a:lnTo>
                  <a:lnTo>
                    <a:pt x="40822" y="9940"/>
                  </a:lnTo>
                  <a:lnTo>
                    <a:pt x="40822" y="9848"/>
                  </a:lnTo>
                  <a:close/>
                  <a:moveTo>
                    <a:pt x="78726" y="9788"/>
                  </a:moveTo>
                  <a:lnTo>
                    <a:pt x="78756" y="9940"/>
                  </a:lnTo>
                  <a:lnTo>
                    <a:pt x="78695" y="9940"/>
                  </a:lnTo>
                  <a:lnTo>
                    <a:pt x="78695" y="9788"/>
                  </a:lnTo>
                  <a:close/>
                  <a:moveTo>
                    <a:pt x="77844" y="9940"/>
                  </a:moveTo>
                  <a:lnTo>
                    <a:pt x="77844" y="10031"/>
                  </a:lnTo>
                  <a:lnTo>
                    <a:pt x="77814" y="10031"/>
                  </a:lnTo>
                  <a:lnTo>
                    <a:pt x="77814" y="9940"/>
                  </a:lnTo>
                  <a:close/>
                  <a:moveTo>
                    <a:pt x="73923" y="9970"/>
                  </a:moveTo>
                  <a:cubicBezTo>
                    <a:pt x="73945" y="10036"/>
                    <a:pt x="73951" y="10086"/>
                    <a:pt x="73885" y="10086"/>
                  </a:cubicBezTo>
                  <a:cubicBezTo>
                    <a:pt x="73859" y="10086"/>
                    <a:pt x="73822" y="10078"/>
                    <a:pt x="73771" y="10061"/>
                  </a:cubicBezTo>
                  <a:lnTo>
                    <a:pt x="73923" y="9970"/>
                  </a:lnTo>
                  <a:close/>
                  <a:moveTo>
                    <a:pt x="45716" y="9940"/>
                  </a:moveTo>
                  <a:lnTo>
                    <a:pt x="45716" y="10092"/>
                  </a:lnTo>
                  <a:lnTo>
                    <a:pt x="45686" y="10092"/>
                  </a:lnTo>
                  <a:lnTo>
                    <a:pt x="45686" y="9940"/>
                  </a:lnTo>
                  <a:close/>
                  <a:moveTo>
                    <a:pt x="73437" y="9970"/>
                  </a:moveTo>
                  <a:lnTo>
                    <a:pt x="73528" y="10092"/>
                  </a:lnTo>
                  <a:lnTo>
                    <a:pt x="73437" y="10092"/>
                  </a:lnTo>
                  <a:lnTo>
                    <a:pt x="73437" y="9970"/>
                  </a:lnTo>
                  <a:close/>
                  <a:moveTo>
                    <a:pt x="75169" y="10000"/>
                  </a:moveTo>
                  <a:lnTo>
                    <a:pt x="75200" y="10031"/>
                  </a:lnTo>
                  <a:lnTo>
                    <a:pt x="75139" y="10092"/>
                  </a:lnTo>
                  <a:cubicBezTo>
                    <a:pt x="75139" y="10061"/>
                    <a:pt x="75139" y="10031"/>
                    <a:pt x="75169" y="10000"/>
                  </a:cubicBezTo>
                  <a:close/>
                  <a:moveTo>
                    <a:pt x="79060" y="9605"/>
                  </a:moveTo>
                  <a:lnTo>
                    <a:pt x="79516" y="9848"/>
                  </a:lnTo>
                  <a:lnTo>
                    <a:pt x="79121" y="9879"/>
                  </a:lnTo>
                  <a:lnTo>
                    <a:pt x="79060" y="10092"/>
                  </a:lnTo>
                  <a:lnTo>
                    <a:pt x="79060" y="9605"/>
                  </a:lnTo>
                  <a:close/>
                  <a:moveTo>
                    <a:pt x="41126" y="9848"/>
                  </a:moveTo>
                  <a:lnTo>
                    <a:pt x="41126" y="9848"/>
                  </a:lnTo>
                  <a:cubicBezTo>
                    <a:pt x="41309" y="9879"/>
                    <a:pt x="41400" y="9940"/>
                    <a:pt x="41369" y="10122"/>
                  </a:cubicBezTo>
                  <a:cubicBezTo>
                    <a:pt x="41339" y="10061"/>
                    <a:pt x="41278" y="10031"/>
                    <a:pt x="41248" y="10000"/>
                  </a:cubicBezTo>
                  <a:cubicBezTo>
                    <a:pt x="41217" y="9970"/>
                    <a:pt x="41187" y="9909"/>
                    <a:pt x="41126" y="9848"/>
                  </a:cubicBezTo>
                  <a:close/>
                  <a:moveTo>
                    <a:pt x="75139" y="10092"/>
                  </a:moveTo>
                  <a:cubicBezTo>
                    <a:pt x="75139" y="10122"/>
                    <a:pt x="75109" y="10152"/>
                    <a:pt x="75109" y="10152"/>
                  </a:cubicBezTo>
                  <a:lnTo>
                    <a:pt x="75078" y="10152"/>
                  </a:lnTo>
                  <a:lnTo>
                    <a:pt x="75139" y="10092"/>
                  </a:lnTo>
                  <a:close/>
                  <a:moveTo>
                    <a:pt x="65139" y="10092"/>
                  </a:moveTo>
                  <a:lnTo>
                    <a:pt x="65169" y="10122"/>
                  </a:lnTo>
                  <a:lnTo>
                    <a:pt x="65109" y="10183"/>
                  </a:lnTo>
                  <a:cubicBezTo>
                    <a:pt x="65109" y="10152"/>
                    <a:pt x="65139" y="10122"/>
                    <a:pt x="65139" y="10092"/>
                  </a:cubicBezTo>
                  <a:close/>
                  <a:moveTo>
                    <a:pt x="75777" y="10092"/>
                  </a:moveTo>
                  <a:lnTo>
                    <a:pt x="75777" y="10183"/>
                  </a:lnTo>
                  <a:lnTo>
                    <a:pt x="75747" y="10183"/>
                  </a:lnTo>
                  <a:lnTo>
                    <a:pt x="75747" y="10092"/>
                  </a:lnTo>
                  <a:close/>
                  <a:moveTo>
                    <a:pt x="77844" y="10092"/>
                  </a:moveTo>
                  <a:lnTo>
                    <a:pt x="77844" y="10183"/>
                  </a:lnTo>
                  <a:lnTo>
                    <a:pt x="77814" y="10183"/>
                  </a:lnTo>
                  <a:lnTo>
                    <a:pt x="77814" y="10092"/>
                  </a:lnTo>
                  <a:close/>
                  <a:moveTo>
                    <a:pt x="49242" y="10152"/>
                  </a:moveTo>
                  <a:lnTo>
                    <a:pt x="49242" y="10244"/>
                  </a:lnTo>
                  <a:lnTo>
                    <a:pt x="49212" y="10244"/>
                  </a:lnTo>
                  <a:lnTo>
                    <a:pt x="49212" y="10152"/>
                  </a:lnTo>
                  <a:close/>
                  <a:moveTo>
                    <a:pt x="52342" y="10152"/>
                  </a:moveTo>
                  <a:lnTo>
                    <a:pt x="52342" y="10244"/>
                  </a:lnTo>
                  <a:lnTo>
                    <a:pt x="52221" y="10244"/>
                  </a:lnTo>
                  <a:lnTo>
                    <a:pt x="52221" y="10183"/>
                  </a:lnTo>
                  <a:lnTo>
                    <a:pt x="52342" y="10152"/>
                  </a:lnTo>
                  <a:close/>
                  <a:moveTo>
                    <a:pt x="65109" y="10183"/>
                  </a:moveTo>
                  <a:cubicBezTo>
                    <a:pt x="65109" y="10213"/>
                    <a:pt x="65078" y="10244"/>
                    <a:pt x="65078" y="10244"/>
                  </a:cubicBezTo>
                  <a:lnTo>
                    <a:pt x="65048" y="10244"/>
                  </a:lnTo>
                  <a:lnTo>
                    <a:pt x="65109" y="10183"/>
                  </a:lnTo>
                  <a:close/>
                  <a:moveTo>
                    <a:pt x="65808" y="10152"/>
                  </a:moveTo>
                  <a:lnTo>
                    <a:pt x="65808" y="10244"/>
                  </a:lnTo>
                  <a:lnTo>
                    <a:pt x="65777" y="10244"/>
                  </a:lnTo>
                  <a:lnTo>
                    <a:pt x="65777" y="10152"/>
                  </a:lnTo>
                  <a:close/>
                  <a:moveTo>
                    <a:pt x="79546" y="10122"/>
                  </a:moveTo>
                  <a:lnTo>
                    <a:pt x="79668" y="10244"/>
                  </a:lnTo>
                  <a:lnTo>
                    <a:pt x="79425" y="10213"/>
                  </a:lnTo>
                  <a:lnTo>
                    <a:pt x="79303" y="10274"/>
                  </a:lnTo>
                  <a:lnTo>
                    <a:pt x="79212" y="10122"/>
                  </a:lnTo>
                  <a:close/>
                  <a:moveTo>
                    <a:pt x="64683" y="10152"/>
                  </a:moveTo>
                  <a:lnTo>
                    <a:pt x="64683" y="10304"/>
                  </a:lnTo>
                  <a:lnTo>
                    <a:pt x="64409" y="10304"/>
                  </a:lnTo>
                  <a:lnTo>
                    <a:pt x="64683" y="10152"/>
                  </a:lnTo>
                  <a:close/>
                  <a:moveTo>
                    <a:pt x="64045" y="10092"/>
                  </a:moveTo>
                  <a:lnTo>
                    <a:pt x="64045" y="10092"/>
                  </a:lnTo>
                  <a:cubicBezTo>
                    <a:pt x="64105" y="10152"/>
                    <a:pt x="64197" y="10183"/>
                    <a:pt x="64136" y="10335"/>
                  </a:cubicBezTo>
                  <a:cubicBezTo>
                    <a:pt x="64075" y="10244"/>
                    <a:pt x="63953" y="10213"/>
                    <a:pt x="64045" y="10092"/>
                  </a:cubicBezTo>
                  <a:close/>
                  <a:moveTo>
                    <a:pt x="57054" y="9940"/>
                  </a:moveTo>
                  <a:lnTo>
                    <a:pt x="57266" y="10152"/>
                  </a:lnTo>
                  <a:lnTo>
                    <a:pt x="57054" y="10365"/>
                  </a:lnTo>
                  <a:lnTo>
                    <a:pt x="56962" y="10274"/>
                  </a:lnTo>
                  <a:lnTo>
                    <a:pt x="57054" y="9940"/>
                  </a:lnTo>
                  <a:close/>
                  <a:moveTo>
                    <a:pt x="78817" y="10335"/>
                  </a:moveTo>
                  <a:lnTo>
                    <a:pt x="78817" y="10365"/>
                  </a:lnTo>
                  <a:lnTo>
                    <a:pt x="78726" y="10365"/>
                  </a:lnTo>
                  <a:lnTo>
                    <a:pt x="78726" y="10335"/>
                  </a:lnTo>
                  <a:close/>
                  <a:moveTo>
                    <a:pt x="45321" y="10304"/>
                  </a:moveTo>
                  <a:lnTo>
                    <a:pt x="45321" y="10396"/>
                  </a:lnTo>
                  <a:lnTo>
                    <a:pt x="45291" y="10396"/>
                  </a:lnTo>
                  <a:lnTo>
                    <a:pt x="45291" y="10304"/>
                  </a:lnTo>
                  <a:close/>
                  <a:moveTo>
                    <a:pt x="45443" y="10274"/>
                  </a:moveTo>
                  <a:lnTo>
                    <a:pt x="45503" y="10335"/>
                  </a:lnTo>
                  <a:lnTo>
                    <a:pt x="45777" y="10335"/>
                  </a:lnTo>
                  <a:cubicBezTo>
                    <a:pt x="45777" y="10365"/>
                    <a:pt x="45777" y="10396"/>
                    <a:pt x="45746" y="10396"/>
                  </a:cubicBezTo>
                  <a:cubicBezTo>
                    <a:pt x="45701" y="10396"/>
                    <a:pt x="45655" y="10411"/>
                    <a:pt x="45610" y="10411"/>
                  </a:cubicBezTo>
                  <a:cubicBezTo>
                    <a:pt x="45564" y="10411"/>
                    <a:pt x="45518" y="10396"/>
                    <a:pt x="45473" y="10335"/>
                  </a:cubicBezTo>
                  <a:cubicBezTo>
                    <a:pt x="45473" y="10335"/>
                    <a:pt x="45443" y="10304"/>
                    <a:pt x="45412" y="10304"/>
                  </a:cubicBezTo>
                  <a:lnTo>
                    <a:pt x="45443" y="10274"/>
                  </a:lnTo>
                  <a:close/>
                  <a:moveTo>
                    <a:pt x="79546" y="10396"/>
                  </a:moveTo>
                  <a:lnTo>
                    <a:pt x="79546" y="10456"/>
                  </a:lnTo>
                  <a:lnTo>
                    <a:pt x="79364" y="10456"/>
                  </a:lnTo>
                  <a:lnTo>
                    <a:pt x="79546" y="10396"/>
                  </a:lnTo>
                  <a:close/>
                  <a:moveTo>
                    <a:pt x="79972" y="10426"/>
                  </a:moveTo>
                  <a:lnTo>
                    <a:pt x="79972" y="10456"/>
                  </a:lnTo>
                  <a:lnTo>
                    <a:pt x="79911" y="10456"/>
                  </a:lnTo>
                  <a:lnTo>
                    <a:pt x="79911" y="10426"/>
                  </a:lnTo>
                  <a:close/>
                  <a:moveTo>
                    <a:pt x="46111" y="10365"/>
                  </a:moveTo>
                  <a:lnTo>
                    <a:pt x="46202" y="10487"/>
                  </a:lnTo>
                  <a:lnTo>
                    <a:pt x="46111" y="10487"/>
                  </a:lnTo>
                  <a:lnTo>
                    <a:pt x="46111" y="10365"/>
                  </a:lnTo>
                  <a:close/>
                  <a:moveTo>
                    <a:pt x="41066" y="10183"/>
                  </a:moveTo>
                  <a:lnTo>
                    <a:pt x="41096" y="10517"/>
                  </a:lnTo>
                  <a:lnTo>
                    <a:pt x="40579" y="10426"/>
                  </a:lnTo>
                  <a:lnTo>
                    <a:pt x="40579" y="10304"/>
                  </a:lnTo>
                  <a:lnTo>
                    <a:pt x="40853" y="10335"/>
                  </a:lnTo>
                  <a:lnTo>
                    <a:pt x="41066" y="10183"/>
                  </a:lnTo>
                  <a:close/>
                  <a:moveTo>
                    <a:pt x="58604" y="10396"/>
                  </a:moveTo>
                  <a:lnTo>
                    <a:pt x="58604" y="10517"/>
                  </a:lnTo>
                  <a:lnTo>
                    <a:pt x="58573" y="10517"/>
                  </a:lnTo>
                  <a:lnTo>
                    <a:pt x="58543" y="10396"/>
                  </a:lnTo>
                  <a:close/>
                  <a:moveTo>
                    <a:pt x="39363" y="10335"/>
                  </a:moveTo>
                  <a:lnTo>
                    <a:pt x="39394" y="10548"/>
                  </a:lnTo>
                  <a:lnTo>
                    <a:pt x="39303" y="10548"/>
                  </a:lnTo>
                  <a:lnTo>
                    <a:pt x="39303" y="10335"/>
                  </a:lnTo>
                  <a:close/>
                  <a:moveTo>
                    <a:pt x="64926" y="10548"/>
                  </a:moveTo>
                  <a:lnTo>
                    <a:pt x="64926" y="10608"/>
                  </a:lnTo>
                  <a:lnTo>
                    <a:pt x="64896" y="10608"/>
                  </a:lnTo>
                  <a:lnTo>
                    <a:pt x="64896" y="10548"/>
                  </a:lnTo>
                  <a:close/>
                  <a:moveTo>
                    <a:pt x="68878" y="10639"/>
                  </a:moveTo>
                  <a:lnTo>
                    <a:pt x="68878" y="10669"/>
                  </a:lnTo>
                  <a:lnTo>
                    <a:pt x="68786" y="10669"/>
                  </a:lnTo>
                  <a:lnTo>
                    <a:pt x="68786" y="10639"/>
                  </a:lnTo>
                  <a:close/>
                  <a:moveTo>
                    <a:pt x="69637" y="10396"/>
                  </a:moveTo>
                  <a:lnTo>
                    <a:pt x="69637" y="10396"/>
                  </a:lnTo>
                  <a:cubicBezTo>
                    <a:pt x="69729" y="10487"/>
                    <a:pt x="69698" y="10608"/>
                    <a:pt x="69607" y="10669"/>
                  </a:cubicBezTo>
                  <a:lnTo>
                    <a:pt x="69399" y="10617"/>
                  </a:lnTo>
                  <a:lnTo>
                    <a:pt x="69399" y="10617"/>
                  </a:lnTo>
                  <a:cubicBezTo>
                    <a:pt x="69428" y="10487"/>
                    <a:pt x="69464" y="10482"/>
                    <a:pt x="69637" y="10396"/>
                  </a:cubicBezTo>
                  <a:close/>
                  <a:moveTo>
                    <a:pt x="48452" y="10456"/>
                  </a:moveTo>
                  <a:lnTo>
                    <a:pt x="48604" y="10608"/>
                  </a:lnTo>
                  <a:lnTo>
                    <a:pt x="48452" y="10700"/>
                  </a:lnTo>
                  <a:lnTo>
                    <a:pt x="48452" y="10456"/>
                  </a:lnTo>
                  <a:close/>
                  <a:moveTo>
                    <a:pt x="69386" y="10647"/>
                  </a:moveTo>
                  <a:cubicBezTo>
                    <a:pt x="69389" y="10664"/>
                    <a:pt x="69381" y="10682"/>
                    <a:pt x="69364" y="10700"/>
                  </a:cubicBezTo>
                  <a:lnTo>
                    <a:pt x="69334" y="10700"/>
                  </a:lnTo>
                  <a:lnTo>
                    <a:pt x="69386" y="10647"/>
                  </a:lnTo>
                  <a:close/>
                  <a:moveTo>
                    <a:pt x="63498" y="10608"/>
                  </a:moveTo>
                  <a:lnTo>
                    <a:pt x="63528" y="10639"/>
                  </a:lnTo>
                  <a:lnTo>
                    <a:pt x="63467" y="10700"/>
                  </a:lnTo>
                  <a:cubicBezTo>
                    <a:pt x="63454" y="10712"/>
                    <a:pt x="63442" y="10720"/>
                    <a:pt x="63429" y="10726"/>
                  </a:cubicBezTo>
                  <a:lnTo>
                    <a:pt x="63429" y="10726"/>
                  </a:lnTo>
                  <a:cubicBezTo>
                    <a:pt x="63437" y="10707"/>
                    <a:pt x="63452" y="10700"/>
                    <a:pt x="63467" y="10700"/>
                  </a:cubicBezTo>
                  <a:cubicBezTo>
                    <a:pt x="63467" y="10669"/>
                    <a:pt x="63498" y="10639"/>
                    <a:pt x="63498" y="10608"/>
                  </a:cubicBezTo>
                  <a:close/>
                  <a:moveTo>
                    <a:pt x="42221" y="10426"/>
                  </a:moveTo>
                  <a:cubicBezTo>
                    <a:pt x="42373" y="10517"/>
                    <a:pt x="42433" y="10608"/>
                    <a:pt x="42525" y="10700"/>
                  </a:cubicBezTo>
                  <a:lnTo>
                    <a:pt x="42525" y="10730"/>
                  </a:lnTo>
                  <a:cubicBezTo>
                    <a:pt x="42312" y="10700"/>
                    <a:pt x="42281" y="10608"/>
                    <a:pt x="42221" y="10426"/>
                  </a:cubicBezTo>
                  <a:close/>
                  <a:moveTo>
                    <a:pt x="4621" y="10700"/>
                  </a:moveTo>
                  <a:lnTo>
                    <a:pt x="4661" y="10760"/>
                  </a:lnTo>
                  <a:lnTo>
                    <a:pt x="4661" y="10760"/>
                  </a:lnTo>
                  <a:cubicBezTo>
                    <a:pt x="4639" y="10759"/>
                    <a:pt x="4621" y="10753"/>
                    <a:pt x="4621" y="10730"/>
                  </a:cubicBezTo>
                  <a:lnTo>
                    <a:pt x="4621" y="10700"/>
                  </a:lnTo>
                  <a:close/>
                  <a:moveTo>
                    <a:pt x="42069" y="10700"/>
                  </a:moveTo>
                  <a:lnTo>
                    <a:pt x="42109" y="10760"/>
                  </a:lnTo>
                  <a:lnTo>
                    <a:pt x="42109" y="10760"/>
                  </a:lnTo>
                  <a:cubicBezTo>
                    <a:pt x="42085" y="10759"/>
                    <a:pt x="42062" y="10753"/>
                    <a:pt x="42038" y="10730"/>
                  </a:cubicBezTo>
                  <a:lnTo>
                    <a:pt x="42069" y="10700"/>
                  </a:lnTo>
                  <a:close/>
                  <a:moveTo>
                    <a:pt x="41886" y="10092"/>
                  </a:moveTo>
                  <a:lnTo>
                    <a:pt x="41917" y="10244"/>
                  </a:lnTo>
                  <a:lnTo>
                    <a:pt x="42038" y="10244"/>
                  </a:lnTo>
                  <a:lnTo>
                    <a:pt x="42038" y="10487"/>
                  </a:lnTo>
                  <a:lnTo>
                    <a:pt x="41673" y="10244"/>
                  </a:lnTo>
                  <a:lnTo>
                    <a:pt x="41673" y="10244"/>
                  </a:lnTo>
                  <a:cubicBezTo>
                    <a:pt x="41704" y="10396"/>
                    <a:pt x="41734" y="10487"/>
                    <a:pt x="41734" y="10578"/>
                  </a:cubicBezTo>
                  <a:cubicBezTo>
                    <a:pt x="41765" y="10639"/>
                    <a:pt x="41977" y="10578"/>
                    <a:pt x="41856" y="10760"/>
                  </a:cubicBezTo>
                  <a:cubicBezTo>
                    <a:pt x="41643" y="10760"/>
                    <a:pt x="41552" y="10578"/>
                    <a:pt x="41430" y="10456"/>
                  </a:cubicBezTo>
                  <a:lnTo>
                    <a:pt x="41187" y="10456"/>
                  </a:lnTo>
                  <a:lnTo>
                    <a:pt x="41430" y="10274"/>
                  </a:lnTo>
                  <a:lnTo>
                    <a:pt x="41521" y="10335"/>
                  </a:lnTo>
                  <a:lnTo>
                    <a:pt x="41734" y="10092"/>
                  </a:lnTo>
                  <a:close/>
                  <a:moveTo>
                    <a:pt x="43649" y="10730"/>
                  </a:moveTo>
                  <a:lnTo>
                    <a:pt x="43649" y="10760"/>
                  </a:lnTo>
                  <a:lnTo>
                    <a:pt x="43588" y="10760"/>
                  </a:lnTo>
                  <a:lnTo>
                    <a:pt x="43588" y="10730"/>
                  </a:lnTo>
                  <a:close/>
                  <a:moveTo>
                    <a:pt x="58847" y="10730"/>
                  </a:moveTo>
                  <a:lnTo>
                    <a:pt x="58847" y="10760"/>
                  </a:lnTo>
                  <a:lnTo>
                    <a:pt x="58786" y="10760"/>
                  </a:lnTo>
                  <a:lnTo>
                    <a:pt x="58786" y="10730"/>
                  </a:lnTo>
                  <a:close/>
                  <a:moveTo>
                    <a:pt x="65200" y="10730"/>
                  </a:moveTo>
                  <a:lnTo>
                    <a:pt x="65200" y="10760"/>
                  </a:lnTo>
                  <a:lnTo>
                    <a:pt x="65109" y="10760"/>
                  </a:lnTo>
                  <a:lnTo>
                    <a:pt x="65109" y="10730"/>
                  </a:lnTo>
                  <a:close/>
                  <a:moveTo>
                    <a:pt x="44743" y="10700"/>
                  </a:moveTo>
                  <a:lnTo>
                    <a:pt x="44743" y="10791"/>
                  </a:lnTo>
                  <a:lnTo>
                    <a:pt x="44713" y="10791"/>
                  </a:lnTo>
                  <a:lnTo>
                    <a:pt x="44713" y="10700"/>
                  </a:lnTo>
                  <a:close/>
                  <a:moveTo>
                    <a:pt x="48756" y="10760"/>
                  </a:moveTo>
                  <a:lnTo>
                    <a:pt x="48756" y="10791"/>
                  </a:lnTo>
                  <a:lnTo>
                    <a:pt x="48604" y="10791"/>
                  </a:lnTo>
                  <a:lnTo>
                    <a:pt x="48604" y="10760"/>
                  </a:lnTo>
                  <a:close/>
                  <a:moveTo>
                    <a:pt x="63254" y="10669"/>
                  </a:moveTo>
                  <a:lnTo>
                    <a:pt x="63368" y="10764"/>
                  </a:lnTo>
                  <a:lnTo>
                    <a:pt x="63368" y="10764"/>
                  </a:lnTo>
                  <a:cubicBezTo>
                    <a:pt x="63248" y="10821"/>
                    <a:pt x="63099" y="10821"/>
                    <a:pt x="62950" y="10821"/>
                  </a:cubicBezTo>
                  <a:lnTo>
                    <a:pt x="62950" y="10791"/>
                  </a:lnTo>
                  <a:cubicBezTo>
                    <a:pt x="63011" y="10791"/>
                    <a:pt x="63042" y="10760"/>
                    <a:pt x="63072" y="10760"/>
                  </a:cubicBezTo>
                  <a:cubicBezTo>
                    <a:pt x="63133" y="10730"/>
                    <a:pt x="63194" y="10700"/>
                    <a:pt x="63254" y="10669"/>
                  </a:cubicBezTo>
                  <a:close/>
                  <a:moveTo>
                    <a:pt x="4702" y="10791"/>
                  </a:moveTo>
                  <a:cubicBezTo>
                    <a:pt x="4725" y="10792"/>
                    <a:pt x="4743" y="10798"/>
                    <a:pt x="4743" y="10821"/>
                  </a:cubicBezTo>
                  <a:lnTo>
                    <a:pt x="4743" y="10852"/>
                  </a:lnTo>
                  <a:lnTo>
                    <a:pt x="4702" y="10791"/>
                  </a:lnTo>
                  <a:close/>
                  <a:moveTo>
                    <a:pt x="33041" y="10791"/>
                  </a:moveTo>
                  <a:lnTo>
                    <a:pt x="33041" y="10852"/>
                  </a:lnTo>
                  <a:lnTo>
                    <a:pt x="33011" y="10852"/>
                  </a:lnTo>
                  <a:lnTo>
                    <a:pt x="33011" y="10791"/>
                  </a:lnTo>
                  <a:close/>
                  <a:moveTo>
                    <a:pt x="42140" y="10791"/>
                  </a:moveTo>
                  <a:lnTo>
                    <a:pt x="42140" y="10791"/>
                  </a:lnTo>
                  <a:cubicBezTo>
                    <a:pt x="42166" y="10791"/>
                    <a:pt x="42190" y="10794"/>
                    <a:pt x="42190" y="10821"/>
                  </a:cubicBezTo>
                  <a:lnTo>
                    <a:pt x="42160" y="10852"/>
                  </a:lnTo>
                  <a:lnTo>
                    <a:pt x="42140" y="10791"/>
                  </a:lnTo>
                  <a:close/>
                  <a:moveTo>
                    <a:pt x="80428" y="10669"/>
                  </a:moveTo>
                  <a:lnTo>
                    <a:pt x="80489" y="10852"/>
                  </a:lnTo>
                  <a:lnTo>
                    <a:pt x="80428" y="10852"/>
                  </a:lnTo>
                  <a:lnTo>
                    <a:pt x="80428" y="10669"/>
                  </a:lnTo>
                  <a:close/>
                  <a:moveTo>
                    <a:pt x="31734" y="10760"/>
                  </a:moveTo>
                  <a:lnTo>
                    <a:pt x="31977" y="10882"/>
                  </a:lnTo>
                  <a:lnTo>
                    <a:pt x="31704" y="10912"/>
                  </a:lnTo>
                  <a:lnTo>
                    <a:pt x="31734" y="10760"/>
                  </a:lnTo>
                  <a:close/>
                  <a:moveTo>
                    <a:pt x="63771" y="10882"/>
                  </a:moveTo>
                  <a:lnTo>
                    <a:pt x="63771" y="10912"/>
                  </a:lnTo>
                  <a:lnTo>
                    <a:pt x="63650" y="10912"/>
                  </a:lnTo>
                  <a:lnTo>
                    <a:pt x="63650" y="10882"/>
                  </a:lnTo>
                  <a:close/>
                  <a:moveTo>
                    <a:pt x="33315" y="10760"/>
                  </a:moveTo>
                  <a:lnTo>
                    <a:pt x="33467" y="10912"/>
                  </a:lnTo>
                  <a:lnTo>
                    <a:pt x="33284" y="10943"/>
                  </a:lnTo>
                  <a:lnTo>
                    <a:pt x="33284" y="10821"/>
                  </a:lnTo>
                  <a:lnTo>
                    <a:pt x="33315" y="10760"/>
                  </a:lnTo>
                  <a:close/>
                  <a:moveTo>
                    <a:pt x="34014" y="10700"/>
                  </a:moveTo>
                  <a:lnTo>
                    <a:pt x="33892" y="10943"/>
                  </a:lnTo>
                  <a:lnTo>
                    <a:pt x="33771" y="10821"/>
                  </a:lnTo>
                  <a:lnTo>
                    <a:pt x="34014" y="10700"/>
                  </a:lnTo>
                  <a:close/>
                  <a:moveTo>
                    <a:pt x="57054" y="10487"/>
                  </a:moveTo>
                  <a:lnTo>
                    <a:pt x="57084" y="10669"/>
                  </a:lnTo>
                  <a:lnTo>
                    <a:pt x="57206" y="10730"/>
                  </a:lnTo>
                  <a:lnTo>
                    <a:pt x="57206" y="10882"/>
                  </a:lnTo>
                  <a:lnTo>
                    <a:pt x="56962" y="10760"/>
                  </a:lnTo>
                  <a:lnTo>
                    <a:pt x="56871" y="10973"/>
                  </a:lnTo>
                  <a:lnTo>
                    <a:pt x="56719" y="10852"/>
                  </a:lnTo>
                  <a:lnTo>
                    <a:pt x="56537" y="10943"/>
                  </a:lnTo>
                  <a:lnTo>
                    <a:pt x="56385" y="10760"/>
                  </a:lnTo>
                  <a:cubicBezTo>
                    <a:pt x="56440" y="10717"/>
                    <a:pt x="56490" y="10700"/>
                    <a:pt x="56540" y="10700"/>
                  </a:cubicBezTo>
                  <a:cubicBezTo>
                    <a:pt x="56628" y="10700"/>
                    <a:pt x="56713" y="10752"/>
                    <a:pt x="56810" y="10791"/>
                  </a:cubicBezTo>
                  <a:lnTo>
                    <a:pt x="57054" y="10487"/>
                  </a:lnTo>
                  <a:close/>
                  <a:moveTo>
                    <a:pt x="5989" y="10852"/>
                  </a:moveTo>
                  <a:lnTo>
                    <a:pt x="5989" y="11003"/>
                  </a:lnTo>
                  <a:lnTo>
                    <a:pt x="5958" y="11003"/>
                  </a:lnTo>
                  <a:lnTo>
                    <a:pt x="5958" y="10852"/>
                  </a:lnTo>
                  <a:close/>
                  <a:moveTo>
                    <a:pt x="65868" y="10578"/>
                  </a:moveTo>
                  <a:lnTo>
                    <a:pt x="65929" y="10639"/>
                  </a:lnTo>
                  <a:cubicBezTo>
                    <a:pt x="65990" y="10700"/>
                    <a:pt x="66081" y="10760"/>
                    <a:pt x="66142" y="10852"/>
                  </a:cubicBezTo>
                  <a:lnTo>
                    <a:pt x="65929" y="10882"/>
                  </a:lnTo>
                  <a:lnTo>
                    <a:pt x="65868" y="11003"/>
                  </a:lnTo>
                  <a:lnTo>
                    <a:pt x="65838" y="11003"/>
                  </a:lnTo>
                  <a:lnTo>
                    <a:pt x="65899" y="10608"/>
                  </a:lnTo>
                  <a:lnTo>
                    <a:pt x="65899" y="10608"/>
                  </a:lnTo>
                  <a:cubicBezTo>
                    <a:pt x="65889" y="10618"/>
                    <a:pt x="65882" y="10622"/>
                    <a:pt x="65876" y="10622"/>
                  </a:cubicBezTo>
                  <a:cubicBezTo>
                    <a:pt x="65865" y="10622"/>
                    <a:pt x="65858" y="10608"/>
                    <a:pt x="65838" y="10608"/>
                  </a:cubicBezTo>
                  <a:lnTo>
                    <a:pt x="65868" y="10578"/>
                  </a:lnTo>
                  <a:close/>
                  <a:moveTo>
                    <a:pt x="83316" y="11003"/>
                  </a:moveTo>
                  <a:cubicBezTo>
                    <a:pt x="83316" y="11034"/>
                    <a:pt x="83285" y="11064"/>
                    <a:pt x="83285" y="11064"/>
                  </a:cubicBezTo>
                  <a:lnTo>
                    <a:pt x="83255" y="11034"/>
                  </a:lnTo>
                  <a:lnTo>
                    <a:pt x="83316" y="11003"/>
                  </a:lnTo>
                  <a:close/>
                  <a:moveTo>
                    <a:pt x="59941" y="11034"/>
                  </a:moveTo>
                  <a:lnTo>
                    <a:pt x="60032" y="11125"/>
                  </a:lnTo>
                  <a:lnTo>
                    <a:pt x="59820" y="11155"/>
                  </a:lnTo>
                  <a:lnTo>
                    <a:pt x="59789" y="11125"/>
                  </a:lnTo>
                  <a:lnTo>
                    <a:pt x="59941" y="11034"/>
                  </a:lnTo>
                  <a:close/>
                  <a:moveTo>
                    <a:pt x="62586" y="10760"/>
                  </a:moveTo>
                  <a:cubicBezTo>
                    <a:pt x="62616" y="10912"/>
                    <a:pt x="62646" y="11064"/>
                    <a:pt x="62494" y="11155"/>
                  </a:cubicBezTo>
                  <a:cubicBezTo>
                    <a:pt x="62434" y="11003"/>
                    <a:pt x="62434" y="10882"/>
                    <a:pt x="62586" y="10760"/>
                  </a:cubicBezTo>
                  <a:close/>
                  <a:moveTo>
                    <a:pt x="5047" y="11155"/>
                  </a:moveTo>
                  <a:lnTo>
                    <a:pt x="5107" y="11216"/>
                  </a:lnTo>
                  <a:lnTo>
                    <a:pt x="5107" y="11216"/>
                  </a:lnTo>
                  <a:cubicBezTo>
                    <a:pt x="5067" y="11215"/>
                    <a:pt x="5047" y="11211"/>
                    <a:pt x="5047" y="11186"/>
                  </a:cubicBezTo>
                  <a:lnTo>
                    <a:pt x="5047" y="11155"/>
                  </a:lnTo>
                  <a:close/>
                  <a:moveTo>
                    <a:pt x="63893" y="11155"/>
                  </a:moveTo>
                  <a:lnTo>
                    <a:pt x="63893" y="11247"/>
                  </a:lnTo>
                  <a:lnTo>
                    <a:pt x="63862" y="11247"/>
                  </a:lnTo>
                  <a:lnTo>
                    <a:pt x="63862" y="11155"/>
                  </a:lnTo>
                  <a:close/>
                  <a:moveTo>
                    <a:pt x="5107" y="11216"/>
                  </a:moveTo>
                  <a:cubicBezTo>
                    <a:pt x="5138" y="11216"/>
                    <a:pt x="5168" y="11247"/>
                    <a:pt x="5199" y="11277"/>
                  </a:cubicBezTo>
                  <a:lnTo>
                    <a:pt x="5168" y="11277"/>
                  </a:lnTo>
                  <a:lnTo>
                    <a:pt x="5107" y="11216"/>
                  </a:lnTo>
                  <a:close/>
                  <a:moveTo>
                    <a:pt x="4621" y="10912"/>
                  </a:moveTo>
                  <a:lnTo>
                    <a:pt x="4864" y="11003"/>
                  </a:lnTo>
                  <a:lnTo>
                    <a:pt x="4955" y="11277"/>
                  </a:lnTo>
                  <a:cubicBezTo>
                    <a:pt x="4935" y="11297"/>
                    <a:pt x="4905" y="11307"/>
                    <a:pt x="4869" y="11307"/>
                  </a:cubicBezTo>
                  <a:cubicBezTo>
                    <a:pt x="4797" y="11307"/>
                    <a:pt x="4702" y="11267"/>
                    <a:pt x="4621" y="11186"/>
                  </a:cubicBezTo>
                  <a:lnTo>
                    <a:pt x="4743" y="11125"/>
                  </a:lnTo>
                  <a:lnTo>
                    <a:pt x="4621" y="10912"/>
                  </a:lnTo>
                  <a:close/>
                  <a:moveTo>
                    <a:pt x="60519" y="11095"/>
                  </a:moveTo>
                  <a:lnTo>
                    <a:pt x="60519" y="11307"/>
                  </a:lnTo>
                  <a:lnTo>
                    <a:pt x="60306" y="11095"/>
                  </a:lnTo>
                  <a:close/>
                  <a:moveTo>
                    <a:pt x="56263" y="11338"/>
                  </a:moveTo>
                  <a:lnTo>
                    <a:pt x="56263" y="11368"/>
                  </a:lnTo>
                  <a:lnTo>
                    <a:pt x="56172" y="11368"/>
                  </a:lnTo>
                  <a:lnTo>
                    <a:pt x="56172" y="11338"/>
                  </a:lnTo>
                  <a:close/>
                  <a:moveTo>
                    <a:pt x="57297" y="11338"/>
                  </a:moveTo>
                  <a:lnTo>
                    <a:pt x="57297" y="11368"/>
                  </a:lnTo>
                  <a:lnTo>
                    <a:pt x="57206" y="11368"/>
                  </a:lnTo>
                  <a:lnTo>
                    <a:pt x="57206" y="11338"/>
                  </a:lnTo>
                  <a:close/>
                  <a:moveTo>
                    <a:pt x="82799" y="11338"/>
                  </a:moveTo>
                  <a:lnTo>
                    <a:pt x="82799" y="11368"/>
                  </a:lnTo>
                  <a:lnTo>
                    <a:pt x="82708" y="11368"/>
                  </a:lnTo>
                  <a:lnTo>
                    <a:pt x="82708" y="11338"/>
                  </a:lnTo>
                  <a:close/>
                  <a:moveTo>
                    <a:pt x="57510" y="11216"/>
                  </a:moveTo>
                  <a:lnTo>
                    <a:pt x="57540" y="11368"/>
                  </a:lnTo>
                  <a:lnTo>
                    <a:pt x="57388" y="11399"/>
                  </a:lnTo>
                  <a:lnTo>
                    <a:pt x="57388" y="11216"/>
                  </a:lnTo>
                  <a:close/>
                  <a:moveTo>
                    <a:pt x="80983" y="10882"/>
                  </a:moveTo>
                  <a:cubicBezTo>
                    <a:pt x="81066" y="10882"/>
                    <a:pt x="81127" y="10912"/>
                    <a:pt x="81249" y="10973"/>
                  </a:cubicBezTo>
                  <a:lnTo>
                    <a:pt x="81249" y="11247"/>
                  </a:lnTo>
                  <a:lnTo>
                    <a:pt x="81157" y="11216"/>
                  </a:lnTo>
                  <a:lnTo>
                    <a:pt x="80884" y="11368"/>
                  </a:lnTo>
                  <a:cubicBezTo>
                    <a:pt x="80884" y="11368"/>
                    <a:pt x="80853" y="11399"/>
                    <a:pt x="80823" y="11399"/>
                  </a:cubicBezTo>
                  <a:cubicBezTo>
                    <a:pt x="80808" y="11414"/>
                    <a:pt x="80800" y="11421"/>
                    <a:pt x="80793" y="11421"/>
                  </a:cubicBezTo>
                  <a:cubicBezTo>
                    <a:pt x="80785" y="11421"/>
                    <a:pt x="80778" y="11414"/>
                    <a:pt x="80762" y="11399"/>
                  </a:cubicBezTo>
                  <a:lnTo>
                    <a:pt x="80610" y="11399"/>
                  </a:lnTo>
                  <a:cubicBezTo>
                    <a:pt x="80641" y="11277"/>
                    <a:pt x="80732" y="11125"/>
                    <a:pt x="80580" y="11003"/>
                  </a:cubicBezTo>
                  <a:lnTo>
                    <a:pt x="80580" y="10973"/>
                  </a:lnTo>
                  <a:cubicBezTo>
                    <a:pt x="80793" y="10912"/>
                    <a:pt x="80899" y="10882"/>
                    <a:pt x="80983" y="10882"/>
                  </a:cubicBezTo>
                  <a:close/>
                  <a:moveTo>
                    <a:pt x="7813" y="11399"/>
                  </a:moveTo>
                  <a:lnTo>
                    <a:pt x="7813" y="11459"/>
                  </a:lnTo>
                  <a:lnTo>
                    <a:pt x="7782" y="11459"/>
                  </a:lnTo>
                  <a:lnTo>
                    <a:pt x="7782" y="11399"/>
                  </a:lnTo>
                  <a:close/>
                  <a:moveTo>
                    <a:pt x="58695" y="11034"/>
                  </a:moveTo>
                  <a:lnTo>
                    <a:pt x="58695" y="11247"/>
                  </a:lnTo>
                  <a:lnTo>
                    <a:pt x="58604" y="11155"/>
                  </a:lnTo>
                  <a:lnTo>
                    <a:pt x="58361" y="11520"/>
                  </a:lnTo>
                  <a:lnTo>
                    <a:pt x="58178" y="11338"/>
                  </a:lnTo>
                  <a:lnTo>
                    <a:pt x="58178" y="11064"/>
                  </a:lnTo>
                  <a:lnTo>
                    <a:pt x="58391" y="11125"/>
                  </a:lnTo>
                  <a:lnTo>
                    <a:pt x="58695" y="11034"/>
                  </a:lnTo>
                  <a:close/>
                  <a:moveTo>
                    <a:pt x="6323" y="11459"/>
                  </a:moveTo>
                  <a:lnTo>
                    <a:pt x="6354" y="11551"/>
                  </a:lnTo>
                  <a:lnTo>
                    <a:pt x="6323" y="11551"/>
                  </a:lnTo>
                  <a:lnTo>
                    <a:pt x="6323" y="11459"/>
                  </a:lnTo>
                  <a:close/>
                  <a:moveTo>
                    <a:pt x="52981" y="11459"/>
                  </a:moveTo>
                  <a:lnTo>
                    <a:pt x="52981" y="11551"/>
                  </a:lnTo>
                  <a:lnTo>
                    <a:pt x="52950" y="11551"/>
                  </a:lnTo>
                  <a:lnTo>
                    <a:pt x="52950" y="11459"/>
                  </a:lnTo>
                  <a:close/>
                  <a:moveTo>
                    <a:pt x="78574" y="11155"/>
                  </a:moveTo>
                  <a:lnTo>
                    <a:pt x="78787" y="11307"/>
                  </a:lnTo>
                  <a:lnTo>
                    <a:pt x="78574" y="11551"/>
                  </a:lnTo>
                  <a:lnTo>
                    <a:pt x="78452" y="11277"/>
                  </a:lnTo>
                  <a:lnTo>
                    <a:pt x="78574" y="11155"/>
                  </a:lnTo>
                  <a:close/>
                  <a:moveTo>
                    <a:pt x="81705" y="10882"/>
                  </a:moveTo>
                  <a:cubicBezTo>
                    <a:pt x="81674" y="11003"/>
                    <a:pt x="81674" y="11095"/>
                    <a:pt x="81644" y="11216"/>
                  </a:cubicBezTo>
                  <a:lnTo>
                    <a:pt x="81826" y="11155"/>
                  </a:lnTo>
                  <a:lnTo>
                    <a:pt x="81857" y="11490"/>
                  </a:lnTo>
                  <a:lnTo>
                    <a:pt x="81553" y="11581"/>
                  </a:lnTo>
                  <a:lnTo>
                    <a:pt x="81522" y="11247"/>
                  </a:lnTo>
                  <a:lnTo>
                    <a:pt x="81340" y="11125"/>
                  </a:lnTo>
                  <a:cubicBezTo>
                    <a:pt x="81401" y="11095"/>
                    <a:pt x="81492" y="11064"/>
                    <a:pt x="81553" y="11034"/>
                  </a:cubicBezTo>
                  <a:cubicBezTo>
                    <a:pt x="81583" y="10973"/>
                    <a:pt x="81644" y="10943"/>
                    <a:pt x="81705" y="10882"/>
                  </a:cubicBezTo>
                  <a:close/>
                  <a:moveTo>
                    <a:pt x="7569" y="11490"/>
                  </a:moveTo>
                  <a:lnTo>
                    <a:pt x="7630" y="11551"/>
                  </a:lnTo>
                  <a:cubicBezTo>
                    <a:pt x="7661" y="11551"/>
                    <a:pt x="7661" y="11551"/>
                    <a:pt x="7691" y="11581"/>
                  </a:cubicBezTo>
                  <a:lnTo>
                    <a:pt x="7661" y="11611"/>
                  </a:lnTo>
                  <a:lnTo>
                    <a:pt x="7630" y="11551"/>
                  </a:lnTo>
                  <a:cubicBezTo>
                    <a:pt x="7600" y="11520"/>
                    <a:pt x="7569" y="11520"/>
                    <a:pt x="7539" y="11490"/>
                  </a:cubicBezTo>
                  <a:close/>
                  <a:moveTo>
                    <a:pt x="52555" y="11551"/>
                  </a:moveTo>
                  <a:lnTo>
                    <a:pt x="52555" y="11611"/>
                  </a:lnTo>
                  <a:lnTo>
                    <a:pt x="52525" y="11611"/>
                  </a:lnTo>
                  <a:lnTo>
                    <a:pt x="52525" y="11551"/>
                  </a:lnTo>
                  <a:close/>
                  <a:moveTo>
                    <a:pt x="54926" y="11247"/>
                  </a:moveTo>
                  <a:lnTo>
                    <a:pt x="55078" y="11520"/>
                  </a:lnTo>
                  <a:lnTo>
                    <a:pt x="54926" y="11642"/>
                  </a:lnTo>
                  <a:lnTo>
                    <a:pt x="54835" y="11459"/>
                  </a:lnTo>
                  <a:lnTo>
                    <a:pt x="54926" y="11247"/>
                  </a:lnTo>
                  <a:close/>
                  <a:moveTo>
                    <a:pt x="74774" y="11581"/>
                  </a:moveTo>
                  <a:cubicBezTo>
                    <a:pt x="74753" y="11609"/>
                    <a:pt x="74733" y="11634"/>
                    <a:pt x="74714" y="11657"/>
                  </a:cubicBezTo>
                  <a:lnTo>
                    <a:pt x="74714" y="11657"/>
                  </a:lnTo>
                  <a:cubicBezTo>
                    <a:pt x="74716" y="11639"/>
                    <a:pt x="74726" y="11629"/>
                    <a:pt x="74774" y="11581"/>
                  </a:cubicBezTo>
                  <a:close/>
                  <a:moveTo>
                    <a:pt x="5047" y="11551"/>
                  </a:moveTo>
                  <a:lnTo>
                    <a:pt x="5047" y="11581"/>
                  </a:lnTo>
                  <a:lnTo>
                    <a:pt x="4895" y="11672"/>
                  </a:lnTo>
                  <a:lnTo>
                    <a:pt x="4895" y="11551"/>
                  </a:lnTo>
                  <a:close/>
                  <a:moveTo>
                    <a:pt x="6171" y="11642"/>
                  </a:moveTo>
                  <a:lnTo>
                    <a:pt x="6171" y="11672"/>
                  </a:lnTo>
                  <a:lnTo>
                    <a:pt x="6110" y="11672"/>
                  </a:lnTo>
                  <a:lnTo>
                    <a:pt x="6110" y="11642"/>
                  </a:lnTo>
                  <a:close/>
                  <a:moveTo>
                    <a:pt x="60093" y="11551"/>
                  </a:moveTo>
                  <a:lnTo>
                    <a:pt x="60093" y="11703"/>
                  </a:lnTo>
                  <a:lnTo>
                    <a:pt x="60063" y="11703"/>
                  </a:lnTo>
                  <a:lnTo>
                    <a:pt x="60063" y="11551"/>
                  </a:lnTo>
                  <a:close/>
                  <a:moveTo>
                    <a:pt x="78574" y="11611"/>
                  </a:moveTo>
                  <a:lnTo>
                    <a:pt x="78574" y="11703"/>
                  </a:lnTo>
                  <a:lnTo>
                    <a:pt x="78543" y="11703"/>
                  </a:lnTo>
                  <a:lnTo>
                    <a:pt x="78543" y="11611"/>
                  </a:lnTo>
                  <a:close/>
                  <a:moveTo>
                    <a:pt x="6019" y="11247"/>
                  </a:moveTo>
                  <a:lnTo>
                    <a:pt x="6019" y="11520"/>
                  </a:lnTo>
                  <a:lnTo>
                    <a:pt x="5807" y="11520"/>
                  </a:lnTo>
                  <a:lnTo>
                    <a:pt x="5442" y="11733"/>
                  </a:lnTo>
                  <a:lnTo>
                    <a:pt x="5351" y="11551"/>
                  </a:lnTo>
                  <a:lnTo>
                    <a:pt x="5624" y="11551"/>
                  </a:lnTo>
                  <a:lnTo>
                    <a:pt x="5655" y="11429"/>
                  </a:lnTo>
                  <a:lnTo>
                    <a:pt x="6019" y="11247"/>
                  </a:lnTo>
                  <a:close/>
                  <a:moveTo>
                    <a:pt x="53437" y="11581"/>
                  </a:moveTo>
                  <a:cubicBezTo>
                    <a:pt x="53619" y="11581"/>
                    <a:pt x="53619" y="11581"/>
                    <a:pt x="53680" y="11733"/>
                  </a:cubicBezTo>
                  <a:lnTo>
                    <a:pt x="53437" y="11581"/>
                  </a:lnTo>
                  <a:close/>
                  <a:moveTo>
                    <a:pt x="8603" y="11642"/>
                  </a:moveTo>
                  <a:lnTo>
                    <a:pt x="8664" y="11703"/>
                  </a:lnTo>
                  <a:cubicBezTo>
                    <a:pt x="8694" y="11703"/>
                    <a:pt x="8724" y="11733"/>
                    <a:pt x="8755" y="11733"/>
                  </a:cubicBezTo>
                  <a:lnTo>
                    <a:pt x="8724" y="11763"/>
                  </a:lnTo>
                  <a:lnTo>
                    <a:pt x="8664" y="11703"/>
                  </a:lnTo>
                  <a:cubicBezTo>
                    <a:pt x="8633" y="11703"/>
                    <a:pt x="8603" y="11672"/>
                    <a:pt x="8573" y="11672"/>
                  </a:cubicBezTo>
                  <a:lnTo>
                    <a:pt x="8603" y="11642"/>
                  </a:lnTo>
                  <a:close/>
                  <a:moveTo>
                    <a:pt x="74736" y="11725"/>
                  </a:moveTo>
                  <a:cubicBezTo>
                    <a:pt x="74744" y="11725"/>
                    <a:pt x="74744" y="11748"/>
                    <a:pt x="74744" y="11763"/>
                  </a:cubicBezTo>
                  <a:cubicBezTo>
                    <a:pt x="74735" y="11754"/>
                    <a:pt x="74729" y="11745"/>
                    <a:pt x="74724" y="11737"/>
                  </a:cubicBezTo>
                  <a:lnTo>
                    <a:pt x="74724" y="11737"/>
                  </a:lnTo>
                  <a:cubicBezTo>
                    <a:pt x="74730" y="11729"/>
                    <a:pt x="74734" y="11725"/>
                    <a:pt x="74736" y="11725"/>
                  </a:cubicBezTo>
                  <a:close/>
                  <a:moveTo>
                    <a:pt x="77936" y="10943"/>
                  </a:moveTo>
                  <a:lnTo>
                    <a:pt x="78057" y="11125"/>
                  </a:lnTo>
                  <a:lnTo>
                    <a:pt x="77966" y="11216"/>
                  </a:lnTo>
                  <a:lnTo>
                    <a:pt x="78148" y="11216"/>
                  </a:lnTo>
                  <a:cubicBezTo>
                    <a:pt x="78148" y="11216"/>
                    <a:pt x="78148" y="11186"/>
                    <a:pt x="78179" y="11155"/>
                  </a:cubicBezTo>
                  <a:lnTo>
                    <a:pt x="78209" y="11186"/>
                  </a:lnTo>
                  <a:lnTo>
                    <a:pt x="78148" y="11247"/>
                  </a:lnTo>
                  <a:cubicBezTo>
                    <a:pt x="78179" y="11277"/>
                    <a:pt x="78179" y="11338"/>
                    <a:pt x="78209" y="11368"/>
                  </a:cubicBezTo>
                  <a:lnTo>
                    <a:pt x="78087" y="11581"/>
                  </a:lnTo>
                  <a:lnTo>
                    <a:pt x="78179" y="11763"/>
                  </a:lnTo>
                  <a:lnTo>
                    <a:pt x="77936" y="11763"/>
                  </a:lnTo>
                  <a:lnTo>
                    <a:pt x="77936" y="11611"/>
                  </a:lnTo>
                  <a:cubicBezTo>
                    <a:pt x="77827" y="11611"/>
                    <a:pt x="77734" y="11689"/>
                    <a:pt x="77612" y="11689"/>
                  </a:cubicBezTo>
                  <a:cubicBezTo>
                    <a:pt x="77563" y="11689"/>
                    <a:pt x="77510" y="11677"/>
                    <a:pt x="77449" y="11642"/>
                  </a:cubicBezTo>
                  <a:cubicBezTo>
                    <a:pt x="77540" y="11459"/>
                    <a:pt x="77662" y="11307"/>
                    <a:pt x="77844" y="11186"/>
                  </a:cubicBezTo>
                  <a:lnTo>
                    <a:pt x="77753" y="11064"/>
                  </a:lnTo>
                  <a:lnTo>
                    <a:pt x="77936" y="10943"/>
                  </a:lnTo>
                  <a:close/>
                  <a:moveTo>
                    <a:pt x="50245" y="11581"/>
                  </a:moveTo>
                  <a:lnTo>
                    <a:pt x="50002" y="11824"/>
                  </a:lnTo>
                  <a:cubicBezTo>
                    <a:pt x="49971" y="11672"/>
                    <a:pt x="50063" y="11642"/>
                    <a:pt x="50245" y="11581"/>
                  </a:cubicBezTo>
                  <a:close/>
                  <a:moveTo>
                    <a:pt x="54561" y="11186"/>
                  </a:moveTo>
                  <a:lnTo>
                    <a:pt x="54561" y="11824"/>
                  </a:lnTo>
                  <a:lnTo>
                    <a:pt x="54348" y="11703"/>
                  </a:lnTo>
                  <a:lnTo>
                    <a:pt x="54227" y="11794"/>
                  </a:lnTo>
                  <a:lnTo>
                    <a:pt x="54105" y="11642"/>
                  </a:lnTo>
                  <a:lnTo>
                    <a:pt x="54014" y="11794"/>
                  </a:lnTo>
                  <a:lnTo>
                    <a:pt x="53923" y="11703"/>
                  </a:lnTo>
                  <a:lnTo>
                    <a:pt x="54014" y="11490"/>
                  </a:lnTo>
                  <a:lnTo>
                    <a:pt x="53771" y="11581"/>
                  </a:lnTo>
                  <a:lnTo>
                    <a:pt x="53771" y="11338"/>
                  </a:lnTo>
                  <a:lnTo>
                    <a:pt x="53923" y="11429"/>
                  </a:lnTo>
                  <a:lnTo>
                    <a:pt x="54044" y="11338"/>
                  </a:lnTo>
                  <a:lnTo>
                    <a:pt x="54196" y="11490"/>
                  </a:lnTo>
                  <a:lnTo>
                    <a:pt x="54227" y="11368"/>
                  </a:lnTo>
                  <a:lnTo>
                    <a:pt x="54561" y="11186"/>
                  </a:lnTo>
                  <a:close/>
                  <a:moveTo>
                    <a:pt x="54956" y="11794"/>
                  </a:moveTo>
                  <a:lnTo>
                    <a:pt x="54956" y="11824"/>
                  </a:lnTo>
                  <a:lnTo>
                    <a:pt x="54865" y="11824"/>
                  </a:lnTo>
                  <a:lnTo>
                    <a:pt x="54865" y="11794"/>
                  </a:lnTo>
                  <a:close/>
                  <a:moveTo>
                    <a:pt x="74558" y="11794"/>
                  </a:moveTo>
                  <a:cubicBezTo>
                    <a:pt x="74501" y="11824"/>
                    <a:pt x="74455" y="11824"/>
                    <a:pt x="74410" y="11824"/>
                  </a:cubicBezTo>
                  <a:lnTo>
                    <a:pt x="74410" y="11794"/>
                  </a:lnTo>
                  <a:close/>
                  <a:moveTo>
                    <a:pt x="81005" y="11672"/>
                  </a:moveTo>
                  <a:lnTo>
                    <a:pt x="81036" y="11824"/>
                  </a:lnTo>
                  <a:lnTo>
                    <a:pt x="80823" y="11855"/>
                  </a:lnTo>
                  <a:lnTo>
                    <a:pt x="81005" y="11672"/>
                  </a:lnTo>
                  <a:close/>
                  <a:moveTo>
                    <a:pt x="61947" y="11976"/>
                  </a:moveTo>
                  <a:lnTo>
                    <a:pt x="61947" y="12007"/>
                  </a:lnTo>
                  <a:lnTo>
                    <a:pt x="61795" y="12007"/>
                  </a:lnTo>
                  <a:lnTo>
                    <a:pt x="61795" y="11976"/>
                  </a:lnTo>
                  <a:close/>
                  <a:moveTo>
                    <a:pt x="54683" y="11885"/>
                  </a:moveTo>
                  <a:lnTo>
                    <a:pt x="54713" y="12037"/>
                  </a:lnTo>
                  <a:lnTo>
                    <a:pt x="54652" y="12037"/>
                  </a:lnTo>
                  <a:lnTo>
                    <a:pt x="54652" y="11885"/>
                  </a:lnTo>
                  <a:close/>
                  <a:moveTo>
                    <a:pt x="55443" y="11855"/>
                  </a:moveTo>
                  <a:lnTo>
                    <a:pt x="55595" y="12067"/>
                  </a:lnTo>
                  <a:lnTo>
                    <a:pt x="55321" y="12098"/>
                  </a:lnTo>
                  <a:lnTo>
                    <a:pt x="55291" y="12098"/>
                  </a:lnTo>
                  <a:cubicBezTo>
                    <a:pt x="55321" y="12037"/>
                    <a:pt x="55321" y="12007"/>
                    <a:pt x="55321" y="11976"/>
                  </a:cubicBezTo>
                  <a:cubicBezTo>
                    <a:pt x="55382" y="11915"/>
                    <a:pt x="55412" y="11885"/>
                    <a:pt x="55443" y="11855"/>
                  </a:cubicBezTo>
                  <a:close/>
                  <a:moveTo>
                    <a:pt x="3679" y="11703"/>
                  </a:moveTo>
                  <a:cubicBezTo>
                    <a:pt x="3679" y="11794"/>
                    <a:pt x="3679" y="11885"/>
                    <a:pt x="3709" y="11946"/>
                  </a:cubicBezTo>
                  <a:cubicBezTo>
                    <a:pt x="3770" y="12007"/>
                    <a:pt x="3800" y="12067"/>
                    <a:pt x="3861" y="12098"/>
                  </a:cubicBezTo>
                  <a:lnTo>
                    <a:pt x="3831" y="12159"/>
                  </a:lnTo>
                  <a:lnTo>
                    <a:pt x="3648" y="12037"/>
                  </a:lnTo>
                  <a:lnTo>
                    <a:pt x="3466" y="11946"/>
                  </a:lnTo>
                  <a:lnTo>
                    <a:pt x="3679" y="11703"/>
                  </a:lnTo>
                  <a:close/>
                  <a:moveTo>
                    <a:pt x="5563" y="11855"/>
                  </a:moveTo>
                  <a:lnTo>
                    <a:pt x="5563" y="11915"/>
                  </a:lnTo>
                  <a:lnTo>
                    <a:pt x="5351" y="12189"/>
                  </a:lnTo>
                  <a:cubicBezTo>
                    <a:pt x="5229" y="12098"/>
                    <a:pt x="5320" y="11976"/>
                    <a:pt x="5290" y="11855"/>
                  </a:cubicBezTo>
                  <a:close/>
                  <a:moveTo>
                    <a:pt x="65412" y="11976"/>
                  </a:moveTo>
                  <a:lnTo>
                    <a:pt x="65412" y="12189"/>
                  </a:lnTo>
                  <a:lnTo>
                    <a:pt x="65321" y="11976"/>
                  </a:lnTo>
                  <a:close/>
                  <a:moveTo>
                    <a:pt x="4226" y="12159"/>
                  </a:moveTo>
                  <a:lnTo>
                    <a:pt x="4226" y="12219"/>
                  </a:lnTo>
                  <a:lnTo>
                    <a:pt x="4074" y="12219"/>
                  </a:lnTo>
                  <a:lnTo>
                    <a:pt x="4074" y="12159"/>
                  </a:lnTo>
                  <a:close/>
                  <a:moveTo>
                    <a:pt x="64440" y="12159"/>
                  </a:moveTo>
                  <a:lnTo>
                    <a:pt x="64440" y="12219"/>
                  </a:lnTo>
                  <a:lnTo>
                    <a:pt x="64409" y="12219"/>
                  </a:lnTo>
                  <a:lnTo>
                    <a:pt x="64409" y="12159"/>
                  </a:lnTo>
                  <a:close/>
                  <a:moveTo>
                    <a:pt x="62008" y="12007"/>
                  </a:moveTo>
                  <a:lnTo>
                    <a:pt x="62343" y="12280"/>
                  </a:lnTo>
                  <a:lnTo>
                    <a:pt x="62008" y="12311"/>
                  </a:lnTo>
                  <a:lnTo>
                    <a:pt x="62008" y="12007"/>
                  </a:lnTo>
                  <a:close/>
                  <a:moveTo>
                    <a:pt x="62434" y="12219"/>
                  </a:moveTo>
                  <a:lnTo>
                    <a:pt x="62434" y="12311"/>
                  </a:lnTo>
                  <a:lnTo>
                    <a:pt x="62403" y="12311"/>
                  </a:lnTo>
                  <a:lnTo>
                    <a:pt x="62403" y="12219"/>
                  </a:lnTo>
                  <a:close/>
                  <a:moveTo>
                    <a:pt x="4287" y="12402"/>
                  </a:moveTo>
                  <a:lnTo>
                    <a:pt x="4287" y="12402"/>
                  </a:lnTo>
                  <a:cubicBezTo>
                    <a:pt x="4309" y="12556"/>
                    <a:pt x="4315" y="12598"/>
                    <a:pt x="4270" y="12598"/>
                  </a:cubicBezTo>
                  <a:cubicBezTo>
                    <a:pt x="4253" y="12598"/>
                    <a:pt x="4229" y="12592"/>
                    <a:pt x="4196" y="12584"/>
                  </a:cubicBezTo>
                  <a:lnTo>
                    <a:pt x="4287" y="12402"/>
                  </a:lnTo>
                  <a:close/>
                  <a:moveTo>
                    <a:pt x="3010" y="12645"/>
                  </a:moveTo>
                  <a:lnTo>
                    <a:pt x="3017" y="12651"/>
                  </a:lnTo>
                  <a:lnTo>
                    <a:pt x="3017" y="12651"/>
                  </a:lnTo>
                  <a:cubicBezTo>
                    <a:pt x="3005" y="12659"/>
                    <a:pt x="2997" y="12662"/>
                    <a:pt x="2992" y="12662"/>
                  </a:cubicBezTo>
                  <a:cubicBezTo>
                    <a:pt x="2982" y="12662"/>
                    <a:pt x="2980" y="12654"/>
                    <a:pt x="2980" y="12645"/>
                  </a:cubicBezTo>
                  <a:close/>
                  <a:moveTo>
                    <a:pt x="60124" y="12523"/>
                  </a:moveTo>
                  <a:lnTo>
                    <a:pt x="60245" y="12645"/>
                  </a:lnTo>
                  <a:lnTo>
                    <a:pt x="60154" y="12888"/>
                  </a:lnTo>
                  <a:lnTo>
                    <a:pt x="59972" y="12888"/>
                  </a:lnTo>
                  <a:lnTo>
                    <a:pt x="60124" y="12523"/>
                  </a:lnTo>
                  <a:close/>
                  <a:moveTo>
                    <a:pt x="3494" y="12359"/>
                  </a:moveTo>
                  <a:cubicBezTo>
                    <a:pt x="3516" y="12359"/>
                    <a:pt x="3537" y="12364"/>
                    <a:pt x="3557" y="12371"/>
                  </a:cubicBezTo>
                  <a:lnTo>
                    <a:pt x="3618" y="12462"/>
                  </a:lnTo>
                  <a:lnTo>
                    <a:pt x="3557" y="12554"/>
                  </a:lnTo>
                  <a:lnTo>
                    <a:pt x="3405" y="12432"/>
                  </a:lnTo>
                  <a:lnTo>
                    <a:pt x="3314" y="12645"/>
                  </a:lnTo>
                  <a:cubicBezTo>
                    <a:pt x="3305" y="12636"/>
                    <a:pt x="3301" y="12632"/>
                    <a:pt x="3301" y="12632"/>
                  </a:cubicBezTo>
                  <a:cubicBezTo>
                    <a:pt x="3299" y="12632"/>
                    <a:pt x="3314" y="12654"/>
                    <a:pt x="3314" y="12675"/>
                  </a:cubicBezTo>
                  <a:cubicBezTo>
                    <a:pt x="3284" y="12797"/>
                    <a:pt x="3162" y="12888"/>
                    <a:pt x="3071" y="12918"/>
                  </a:cubicBezTo>
                  <a:cubicBezTo>
                    <a:pt x="3050" y="12834"/>
                    <a:pt x="3058" y="12761"/>
                    <a:pt x="3080" y="12695"/>
                  </a:cubicBezTo>
                  <a:lnTo>
                    <a:pt x="3080" y="12695"/>
                  </a:lnTo>
                  <a:cubicBezTo>
                    <a:pt x="3310" y="12421"/>
                    <a:pt x="3416" y="12359"/>
                    <a:pt x="3494" y="12359"/>
                  </a:cubicBezTo>
                  <a:close/>
                  <a:moveTo>
                    <a:pt x="4621" y="12827"/>
                  </a:moveTo>
                  <a:cubicBezTo>
                    <a:pt x="4803" y="12858"/>
                    <a:pt x="4864" y="12979"/>
                    <a:pt x="4803" y="13131"/>
                  </a:cubicBezTo>
                  <a:lnTo>
                    <a:pt x="4591" y="13131"/>
                  </a:lnTo>
                  <a:lnTo>
                    <a:pt x="4621" y="12827"/>
                  </a:lnTo>
                  <a:close/>
                  <a:moveTo>
                    <a:pt x="72829" y="13101"/>
                  </a:moveTo>
                  <a:lnTo>
                    <a:pt x="72829" y="13162"/>
                  </a:lnTo>
                  <a:lnTo>
                    <a:pt x="72799" y="13162"/>
                  </a:lnTo>
                  <a:lnTo>
                    <a:pt x="72799" y="13101"/>
                  </a:lnTo>
                  <a:close/>
                  <a:moveTo>
                    <a:pt x="73024" y="12988"/>
                  </a:moveTo>
                  <a:cubicBezTo>
                    <a:pt x="73070" y="12988"/>
                    <a:pt x="73081" y="13024"/>
                    <a:pt x="73042" y="13162"/>
                  </a:cubicBezTo>
                  <a:lnTo>
                    <a:pt x="72920" y="13010"/>
                  </a:lnTo>
                  <a:cubicBezTo>
                    <a:pt x="72963" y="12999"/>
                    <a:pt x="72999" y="12988"/>
                    <a:pt x="73024" y="12988"/>
                  </a:cubicBezTo>
                  <a:close/>
                  <a:moveTo>
                    <a:pt x="3709" y="13070"/>
                  </a:moveTo>
                  <a:lnTo>
                    <a:pt x="3709" y="13222"/>
                  </a:lnTo>
                  <a:lnTo>
                    <a:pt x="3648" y="13222"/>
                  </a:lnTo>
                  <a:lnTo>
                    <a:pt x="3648" y="13070"/>
                  </a:lnTo>
                  <a:close/>
                  <a:moveTo>
                    <a:pt x="4955" y="13162"/>
                  </a:moveTo>
                  <a:lnTo>
                    <a:pt x="4955" y="13222"/>
                  </a:lnTo>
                  <a:lnTo>
                    <a:pt x="4925" y="13222"/>
                  </a:lnTo>
                  <a:lnTo>
                    <a:pt x="4925" y="13162"/>
                  </a:lnTo>
                  <a:close/>
                  <a:moveTo>
                    <a:pt x="68482" y="13162"/>
                  </a:moveTo>
                  <a:lnTo>
                    <a:pt x="68482" y="13222"/>
                  </a:lnTo>
                  <a:lnTo>
                    <a:pt x="68452" y="13222"/>
                  </a:lnTo>
                  <a:lnTo>
                    <a:pt x="68452" y="13162"/>
                  </a:lnTo>
                  <a:close/>
                  <a:moveTo>
                    <a:pt x="72008" y="13131"/>
                  </a:moveTo>
                  <a:lnTo>
                    <a:pt x="72008" y="13222"/>
                  </a:lnTo>
                  <a:lnTo>
                    <a:pt x="71978" y="13222"/>
                  </a:lnTo>
                  <a:lnTo>
                    <a:pt x="71978" y="13131"/>
                  </a:lnTo>
                  <a:close/>
                  <a:moveTo>
                    <a:pt x="73498" y="13070"/>
                  </a:moveTo>
                  <a:lnTo>
                    <a:pt x="73528" y="13222"/>
                  </a:lnTo>
                  <a:lnTo>
                    <a:pt x="73315" y="13192"/>
                  </a:lnTo>
                  <a:lnTo>
                    <a:pt x="73285" y="13070"/>
                  </a:lnTo>
                  <a:close/>
                  <a:moveTo>
                    <a:pt x="4074" y="13131"/>
                  </a:moveTo>
                  <a:lnTo>
                    <a:pt x="4074" y="13253"/>
                  </a:lnTo>
                  <a:lnTo>
                    <a:pt x="3892" y="13162"/>
                  </a:lnTo>
                  <a:lnTo>
                    <a:pt x="4074" y="13131"/>
                  </a:lnTo>
                  <a:close/>
                  <a:moveTo>
                    <a:pt x="74501" y="13089"/>
                  </a:moveTo>
                  <a:cubicBezTo>
                    <a:pt x="74541" y="13089"/>
                    <a:pt x="74582" y="13093"/>
                    <a:pt x="74622" y="13101"/>
                  </a:cubicBezTo>
                  <a:lnTo>
                    <a:pt x="74622" y="13283"/>
                  </a:lnTo>
                  <a:cubicBezTo>
                    <a:pt x="74613" y="13286"/>
                    <a:pt x="74604" y="13288"/>
                    <a:pt x="74596" y="13288"/>
                  </a:cubicBezTo>
                  <a:cubicBezTo>
                    <a:pt x="74530" y="13288"/>
                    <a:pt x="74525" y="13185"/>
                    <a:pt x="74470" y="13131"/>
                  </a:cubicBezTo>
                  <a:lnTo>
                    <a:pt x="74267" y="13131"/>
                  </a:lnTo>
                  <a:cubicBezTo>
                    <a:pt x="74339" y="13105"/>
                    <a:pt x="74419" y="13089"/>
                    <a:pt x="74501" y="13089"/>
                  </a:cubicBezTo>
                  <a:close/>
                  <a:moveTo>
                    <a:pt x="67145" y="13162"/>
                  </a:moveTo>
                  <a:lnTo>
                    <a:pt x="67145" y="13314"/>
                  </a:lnTo>
                  <a:lnTo>
                    <a:pt x="67115" y="13314"/>
                  </a:lnTo>
                  <a:lnTo>
                    <a:pt x="67115" y="13162"/>
                  </a:lnTo>
                  <a:close/>
                  <a:moveTo>
                    <a:pt x="72523" y="13140"/>
                  </a:moveTo>
                  <a:cubicBezTo>
                    <a:pt x="72567" y="13140"/>
                    <a:pt x="72584" y="13176"/>
                    <a:pt x="72525" y="13314"/>
                  </a:cubicBezTo>
                  <a:lnTo>
                    <a:pt x="72434" y="13162"/>
                  </a:lnTo>
                  <a:cubicBezTo>
                    <a:pt x="72466" y="13151"/>
                    <a:pt x="72498" y="13140"/>
                    <a:pt x="72523" y="13140"/>
                  </a:cubicBezTo>
                  <a:close/>
                  <a:moveTo>
                    <a:pt x="73954" y="13101"/>
                  </a:moveTo>
                  <a:lnTo>
                    <a:pt x="74166" y="13154"/>
                  </a:lnTo>
                  <a:lnTo>
                    <a:pt x="74166" y="13154"/>
                  </a:lnTo>
                  <a:cubicBezTo>
                    <a:pt x="74166" y="13199"/>
                    <a:pt x="74166" y="13249"/>
                    <a:pt x="74166" y="13314"/>
                  </a:cubicBezTo>
                  <a:cubicBezTo>
                    <a:pt x="74014" y="13314"/>
                    <a:pt x="73954" y="13222"/>
                    <a:pt x="73954" y="13101"/>
                  </a:cubicBezTo>
                  <a:close/>
                  <a:moveTo>
                    <a:pt x="66871" y="13131"/>
                  </a:moveTo>
                  <a:lnTo>
                    <a:pt x="66902" y="13344"/>
                  </a:lnTo>
                  <a:lnTo>
                    <a:pt x="66902" y="13344"/>
                  </a:lnTo>
                  <a:lnTo>
                    <a:pt x="66719" y="13162"/>
                  </a:lnTo>
                  <a:lnTo>
                    <a:pt x="66871" y="13131"/>
                  </a:lnTo>
                  <a:close/>
                  <a:moveTo>
                    <a:pt x="68999" y="13314"/>
                  </a:moveTo>
                  <a:lnTo>
                    <a:pt x="68999" y="13374"/>
                  </a:lnTo>
                  <a:lnTo>
                    <a:pt x="68969" y="13374"/>
                  </a:lnTo>
                  <a:lnTo>
                    <a:pt x="68969" y="13314"/>
                  </a:lnTo>
                  <a:close/>
                  <a:moveTo>
                    <a:pt x="73619" y="13070"/>
                  </a:moveTo>
                  <a:lnTo>
                    <a:pt x="73711" y="13101"/>
                  </a:lnTo>
                  <a:lnTo>
                    <a:pt x="73862" y="13192"/>
                  </a:lnTo>
                  <a:lnTo>
                    <a:pt x="73680" y="13374"/>
                  </a:lnTo>
                  <a:cubicBezTo>
                    <a:pt x="73711" y="13253"/>
                    <a:pt x="73498" y="13192"/>
                    <a:pt x="73619" y="13070"/>
                  </a:cubicBezTo>
                  <a:close/>
                  <a:moveTo>
                    <a:pt x="3192" y="13010"/>
                  </a:moveTo>
                  <a:lnTo>
                    <a:pt x="3162" y="13222"/>
                  </a:lnTo>
                  <a:lnTo>
                    <a:pt x="3223" y="13253"/>
                  </a:lnTo>
                  <a:lnTo>
                    <a:pt x="3010" y="13405"/>
                  </a:lnTo>
                  <a:lnTo>
                    <a:pt x="3010" y="13010"/>
                  </a:lnTo>
                  <a:close/>
                  <a:moveTo>
                    <a:pt x="67795" y="13224"/>
                  </a:moveTo>
                  <a:cubicBezTo>
                    <a:pt x="67869" y="13224"/>
                    <a:pt x="67933" y="13278"/>
                    <a:pt x="67996" y="13405"/>
                  </a:cubicBezTo>
                  <a:lnTo>
                    <a:pt x="67783" y="13314"/>
                  </a:lnTo>
                  <a:lnTo>
                    <a:pt x="67723" y="13405"/>
                  </a:lnTo>
                  <a:lnTo>
                    <a:pt x="67692" y="13253"/>
                  </a:lnTo>
                  <a:cubicBezTo>
                    <a:pt x="67729" y="13234"/>
                    <a:pt x="67763" y="13224"/>
                    <a:pt x="67795" y="13224"/>
                  </a:cubicBezTo>
                  <a:close/>
                  <a:moveTo>
                    <a:pt x="75382" y="13162"/>
                  </a:moveTo>
                  <a:lnTo>
                    <a:pt x="75382" y="13374"/>
                  </a:lnTo>
                  <a:cubicBezTo>
                    <a:pt x="75382" y="13374"/>
                    <a:pt x="75413" y="13374"/>
                    <a:pt x="75443" y="13405"/>
                  </a:cubicBezTo>
                  <a:lnTo>
                    <a:pt x="75413" y="13435"/>
                  </a:lnTo>
                  <a:lnTo>
                    <a:pt x="75352" y="13374"/>
                  </a:lnTo>
                  <a:cubicBezTo>
                    <a:pt x="75291" y="13374"/>
                    <a:pt x="75200" y="13374"/>
                    <a:pt x="75169" y="13405"/>
                  </a:cubicBezTo>
                  <a:cubicBezTo>
                    <a:pt x="75139" y="13435"/>
                    <a:pt x="75139" y="13466"/>
                    <a:pt x="75109" y="13466"/>
                  </a:cubicBezTo>
                  <a:lnTo>
                    <a:pt x="75078" y="13466"/>
                  </a:lnTo>
                  <a:lnTo>
                    <a:pt x="75139" y="13405"/>
                  </a:lnTo>
                  <a:cubicBezTo>
                    <a:pt x="75139" y="13314"/>
                    <a:pt x="75139" y="13253"/>
                    <a:pt x="75139" y="13162"/>
                  </a:cubicBezTo>
                  <a:cubicBezTo>
                    <a:pt x="75200" y="13192"/>
                    <a:pt x="75200" y="13222"/>
                    <a:pt x="75261" y="13222"/>
                  </a:cubicBezTo>
                  <a:cubicBezTo>
                    <a:pt x="75291" y="13222"/>
                    <a:pt x="75321" y="13192"/>
                    <a:pt x="75382" y="13162"/>
                  </a:cubicBezTo>
                  <a:close/>
                  <a:moveTo>
                    <a:pt x="3284" y="13192"/>
                  </a:moveTo>
                  <a:lnTo>
                    <a:pt x="3527" y="13344"/>
                  </a:lnTo>
                  <a:lnTo>
                    <a:pt x="3284" y="13496"/>
                  </a:lnTo>
                  <a:lnTo>
                    <a:pt x="3284" y="13192"/>
                  </a:lnTo>
                  <a:close/>
                  <a:moveTo>
                    <a:pt x="3983" y="13466"/>
                  </a:moveTo>
                  <a:lnTo>
                    <a:pt x="3983" y="13557"/>
                  </a:lnTo>
                  <a:lnTo>
                    <a:pt x="3952" y="13557"/>
                  </a:lnTo>
                  <a:lnTo>
                    <a:pt x="3952" y="13466"/>
                  </a:lnTo>
                  <a:close/>
                  <a:moveTo>
                    <a:pt x="68270" y="13557"/>
                  </a:moveTo>
                  <a:lnTo>
                    <a:pt x="68270" y="13618"/>
                  </a:lnTo>
                  <a:lnTo>
                    <a:pt x="68239" y="13618"/>
                  </a:lnTo>
                  <a:lnTo>
                    <a:pt x="68239" y="13557"/>
                  </a:lnTo>
                  <a:close/>
                  <a:moveTo>
                    <a:pt x="76811" y="13557"/>
                  </a:moveTo>
                  <a:lnTo>
                    <a:pt x="76811" y="13618"/>
                  </a:lnTo>
                  <a:lnTo>
                    <a:pt x="76780" y="13618"/>
                  </a:lnTo>
                  <a:lnTo>
                    <a:pt x="76780" y="13557"/>
                  </a:lnTo>
                  <a:close/>
                  <a:moveTo>
                    <a:pt x="59273" y="13648"/>
                  </a:moveTo>
                  <a:lnTo>
                    <a:pt x="59303" y="13769"/>
                  </a:lnTo>
                  <a:lnTo>
                    <a:pt x="59242" y="13769"/>
                  </a:lnTo>
                  <a:lnTo>
                    <a:pt x="59212" y="13648"/>
                  </a:lnTo>
                  <a:close/>
                  <a:moveTo>
                    <a:pt x="75473" y="13678"/>
                  </a:moveTo>
                  <a:lnTo>
                    <a:pt x="75473" y="13769"/>
                  </a:lnTo>
                  <a:lnTo>
                    <a:pt x="75443" y="13769"/>
                  </a:lnTo>
                  <a:lnTo>
                    <a:pt x="75443" y="13678"/>
                  </a:lnTo>
                  <a:close/>
                  <a:moveTo>
                    <a:pt x="59425" y="13769"/>
                  </a:moveTo>
                  <a:lnTo>
                    <a:pt x="59425" y="13800"/>
                  </a:lnTo>
                  <a:lnTo>
                    <a:pt x="59364" y="13800"/>
                  </a:lnTo>
                  <a:lnTo>
                    <a:pt x="59364" y="13769"/>
                  </a:lnTo>
                  <a:close/>
                  <a:moveTo>
                    <a:pt x="80337" y="13769"/>
                  </a:moveTo>
                  <a:lnTo>
                    <a:pt x="80337" y="13830"/>
                  </a:lnTo>
                  <a:lnTo>
                    <a:pt x="80306" y="13830"/>
                  </a:lnTo>
                  <a:lnTo>
                    <a:pt x="80306" y="13769"/>
                  </a:lnTo>
                  <a:close/>
                  <a:moveTo>
                    <a:pt x="83650" y="13800"/>
                  </a:moveTo>
                  <a:lnTo>
                    <a:pt x="83680" y="13921"/>
                  </a:lnTo>
                  <a:lnTo>
                    <a:pt x="83620" y="13921"/>
                  </a:lnTo>
                  <a:lnTo>
                    <a:pt x="83620" y="13800"/>
                  </a:lnTo>
                  <a:close/>
                  <a:moveTo>
                    <a:pt x="60245" y="13800"/>
                  </a:moveTo>
                  <a:lnTo>
                    <a:pt x="60093" y="14073"/>
                  </a:lnTo>
                  <a:lnTo>
                    <a:pt x="59820" y="14073"/>
                  </a:lnTo>
                  <a:lnTo>
                    <a:pt x="59820" y="13952"/>
                  </a:lnTo>
                  <a:lnTo>
                    <a:pt x="60245" y="13800"/>
                  </a:lnTo>
                  <a:close/>
                  <a:moveTo>
                    <a:pt x="65443" y="13891"/>
                  </a:moveTo>
                  <a:cubicBezTo>
                    <a:pt x="65443" y="14043"/>
                    <a:pt x="65443" y="14043"/>
                    <a:pt x="65291" y="14104"/>
                  </a:cubicBezTo>
                  <a:lnTo>
                    <a:pt x="65443" y="13891"/>
                  </a:lnTo>
                  <a:close/>
                  <a:moveTo>
                    <a:pt x="6171" y="14073"/>
                  </a:moveTo>
                  <a:lnTo>
                    <a:pt x="6232" y="14104"/>
                  </a:lnTo>
                  <a:lnTo>
                    <a:pt x="6110" y="14286"/>
                  </a:lnTo>
                  <a:lnTo>
                    <a:pt x="6080" y="14073"/>
                  </a:lnTo>
                  <a:close/>
                  <a:moveTo>
                    <a:pt x="59850" y="14134"/>
                  </a:moveTo>
                  <a:lnTo>
                    <a:pt x="59880" y="14256"/>
                  </a:lnTo>
                  <a:lnTo>
                    <a:pt x="59668" y="14317"/>
                  </a:lnTo>
                  <a:lnTo>
                    <a:pt x="59850" y="14134"/>
                  </a:lnTo>
                  <a:close/>
                  <a:moveTo>
                    <a:pt x="86781" y="14195"/>
                  </a:moveTo>
                  <a:lnTo>
                    <a:pt x="86781" y="14317"/>
                  </a:lnTo>
                  <a:lnTo>
                    <a:pt x="86750" y="14317"/>
                  </a:lnTo>
                  <a:lnTo>
                    <a:pt x="86750" y="14195"/>
                  </a:lnTo>
                  <a:close/>
                  <a:moveTo>
                    <a:pt x="56932" y="14286"/>
                  </a:moveTo>
                  <a:lnTo>
                    <a:pt x="56932" y="14347"/>
                  </a:lnTo>
                  <a:lnTo>
                    <a:pt x="56902" y="14347"/>
                  </a:lnTo>
                  <a:lnTo>
                    <a:pt x="56902" y="14286"/>
                  </a:lnTo>
                  <a:close/>
                  <a:moveTo>
                    <a:pt x="75291" y="14286"/>
                  </a:moveTo>
                  <a:lnTo>
                    <a:pt x="75291" y="14347"/>
                  </a:lnTo>
                  <a:lnTo>
                    <a:pt x="75169" y="14347"/>
                  </a:lnTo>
                  <a:lnTo>
                    <a:pt x="75169" y="14317"/>
                  </a:lnTo>
                  <a:lnTo>
                    <a:pt x="75291" y="14286"/>
                  </a:lnTo>
                  <a:close/>
                  <a:moveTo>
                    <a:pt x="4864" y="14438"/>
                  </a:moveTo>
                  <a:lnTo>
                    <a:pt x="4895" y="14469"/>
                  </a:lnTo>
                  <a:lnTo>
                    <a:pt x="4834" y="14529"/>
                  </a:lnTo>
                  <a:cubicBezTo>
                    <a:pt x="4834" y="14499"/>
                    <a:pt x="4834" y="14469"/>
                    <a:pt x="4864" y="14438"/>
                  </a:cubicBezTo>
                  <a:close/>
                  <a:moveTo>
                    <a:pt x="4803" y="13678"/>
                  </a:moveTo>
                  <a:lnTo>
                    <a:pt x="5229" y="14013"/>
                  </a:lnTo>
                  <a:lnTo>
                    <a:pt x="5472" y="13982"/>
                  </a:lnTo>
                  <a:lnTo>
                    <a:pt x="5533" y="13861"/>
                  </a:lnTo>
                  <a:lnTo>
                    <a:pt x="5776" y="14134"/>
                  </a:lnTo>
                  <a:lnTo>
                    <a:pt x="5715" y="14195"/>
                  </a:lnTo>
                  <a:lnTo>
                    <a:pt x="5837" y="14256"/>
                  </a:lnTo>
                  <a:cubicBezTo>
                    <a:pt x="5746" y="14469"/>
                    <a:pt x="5533" y="14317"/>
                    <a:pt x="5320" y="14438"/>
                  </a:cubicBezTo>
                  <a:lnTo>
                    <a:pt x="5411" y="14073"/>
                  </a:lnTo>
                  <a:lnTo>
                    <a:pt x="5229" y="14013"/>
                  </a:lnTo>
                  <a:cubicBezTo>
                    <a:pt x="5168" y="14104"/>
                    <a:pt x="5138" y="14165"/>
                    <a:pt x="5107" y="14256"/>
                  </a:cubicBezTo>
                  <a:cubicBezTo>
                    <a:pt x="5077" y="14317"/>
                    <a:pt x="5107" y="14408"/>
                    <a:pt x="5077" y="14529"/>
                  </a:cubicBezTo>
                  <a:cubicBezTo>
                    <a:pt x="5016" y="14286"/>
                    <a:pt x="4864" y="14256"/>
                    <a:pt x="4682" y="14195"/>
                  </a:cubicBezTo>
                  <a:lnTo>
                    <a:pt x="4348" y="14438"/>
                  </a:lnTo>
                  <a:lnTo>
                    <a:pt x="4196" y="14134"/>
                  </a:lnTo>
                  <a:lnTo>
                    <a:pt x="3922" y="14165"/>
                  </a:lnTo>
                  <a:lnTo>
                    <a:pt x="3740" y="13678"/>
                  </a:lnTo>
                  <a:lnTo>
                    <a:pt x="3983" y="13769"/>
                  </a:lnTo>
                  <a:lnTo>
                    <a:pt x="4013" y="13739"/>
                  </a:lnTo>
                  <a:cubicBezTo>
                    <a:pt x="4099" y="13761"/>
                    <a:pt x="4200" y="13782"/>
                    <a:pt x="4274" y="13782"/>
                  </a:cubicBezTo>
                  <a:cubicBezTo>
                    <a:pt x="4304" y="13782"/>
                    <a:pt x="4330" y="13778"/>
                    <a:pt x="4348" y="13769"/>
                  </a:cubicBezTo>
                  <a:cubicBezTo>
                    <a:pt x="4392" y="13714"/>
                    <a:pt x="4437" y="13695"/>
                    <a:pt x="4480" y="13695"/>
                  </a:cubicBezTo>
                  <a:cubicBezTo>
                    <a:pt x="4554" y="13695"/>
                    <a:pt x="4624" y="13750"/>
                    <a:pt x="4682" y="13769"/>
                  </a:cubicBezTo>
                  <a:lnTo>
                    <a:pt x="4803" y="13678"/>
                  </a:lnTo>
                  <a:close/>
                  <a:moveTo>
                    <a:pt x="3466" y="14225"/>
                  </a:moveTo>
                  <a:lnTo>
                    <a:pt x="3496" y="14256"/>
                  </a:lnTo>
                  <a:lnTo>
                    <a:pt x="3436" y="14317"/>
                  </a:lnTo>
                  <a:lnTo>
                    <a:pt x="3557" y="14560"/>
                  </a:lnTo>
                  <a:cubicBezTo>
                    <a:pt x="3436" y="14499"/>
                    <a:pt x="3344" y="14408"/>
                    <a:pt x="3253" y="14317"/>
                  </a:cubicBezTo>
                  <a:lnTo>
                    <a:pt x="3436" y="14317"/>
                  </a:lnTo>
                  <a:cubicBezTo>
                    <a:pt x="3436" y="14286"/>
                    <a:pt x="3466" y="14256"/>
                    <a:pt x="3466" y="14225"/>
                  </a:cubicBezTo>
                  <a:close/>
                  <a:moveTo>
                    <a:pt x="4802" y="14561"/>
                  </a:moveTo>
                  <a:cubicBezTo>
                    <a:pt x="4800" y="14581"/>
                    <a:pt x="4793" y="14601"/>
                    <a:pt x="4773" y="14621"/>
                  </a:cubicBezTo>
                  <a:lnTo>
                    <a:pt x="4773" y="14590"/>
                  </a:lnTo>
                  <a:lnTo>
                    <a:pt x="4802" y="14561"/>
                  </a:lnTo>
                  <a:close/>
                  <a:moveTo>
                    <a:pt x="86537" y="14529"/>
                  </a:moveTo>
                  <a:lnTo>
                    <a:pt x="86568" y="14560"/>
                  </a:lnTo>
                  <a:lnTo>
                    <a:pt x="86416" y="14621"/>
                  </a:lnTo>
                  <a:lnTo>
                    <a:pt x="86416" y="14529"/>
                  </a:lnTo>
                  <a:close/>
                  <a:moveTo>
                    <a:pt x="80124" y="14499"/>
                  </a:moveTo>
                  <a:lnTo>
                    <a:pt x="80215" y="14651"/>
                  </a:lnTo>
                  <a:cubicBezTo>
                    <a:pt x="80183" y="14662"/>
                    <a:pt x="80151" y="14672"/>
                    <a:pt x="80127" y="14672"/>
                  </a:cubicBezTo>
                  <a:cubicBezTo>
                    <a:pt x="80082" y="14672"/>
                    <a:pt x="80065" y="14637"/>
                    <a:pt x="80124" y="14499"/>
                  </a:cubicBezTo>
                  <a:close/>
                  <a:moveTo>
                    <a:pt x="6323" y="14621"/>
                  </a:moveTo>
                  <a:lnTo>
                    <a:pt x="6110" y="14742"/>
                  </a:lnTo>
                  <a:lnTo>
                    <a:pt x="6110" y="14621"/>
                  </a:lnTo>
                  <a:close/>
                  <a:moveTo>
                    <a:pt x="4682" y="14499"/>
                  </a:moveTo>
                  <a:lnTo>
                    <a:pt x="4682" y="14742"/>
                  </a:lnTo>
                  <a:lnTo>
                    <a:pt x="4408" y="14773"/>
                  </a:lnTo>
                  <a:cubicBezTo>
                    <a:pt x="4530" y="14651"/>
                    <a:pt x="4591" y="14590"/>
                    <a:pt x="4682" y="14499"/>
                  </a:cubicBezTo>
                  <a:close/>
                  <a:moveTo>
                    <a:pt x="3253" y="14681"/>
                  </a:moveTo>
                  <a:lnTo>
                    <a:pt x="3253" y="14803"/>
                  </a:lnTo>
                  <a:lnTo>
                    <a:pt x="3223" y="14803"/>
                  </a:lnTo>
                  <a:lnTo>
                    <a:pt x="3192" y="14681"/>
                  </a:lnTo>
                  <a:close/>
                  <a:moveTo>
                    <a:pt x="7235" y="14742"/>
                  </a:moveTo>
                  <a:lnTo>
                    <a:pt x="7235" y="14833"/>
                  </a:lnTo>
                  <a:lnTo>
                    <a:pt x="7205" y="14833"/>
                  </a:lnTo>
                  <a:lnTo>
                    <a:pt x="7205" y="14742"/>
                  </a:lnTo>
                  <a:close/>
                  <a:moveTo>
                    <a:pt x="88179" y="14742"/>
                  </a:moveTo>
                  <a:lnTo>
                    <a:pt x="88179" y="14833"/>
                  </a:lnTo>
                  <a:lnTo>
                    <a:pt x="88118" y="14833"/>
                  </a:lnTo>
                  <a:lnTo>
                    <a:pt x="88148" y="14742"/>
                  </a:lnTo>
                  <a:close/>
                  <a:moveTo>
                    <a:pt x="7022" y="14529"/>
                  </a:moveTo>
                  <a:lnTo>
                    <a:pt x="7022" y="14529"/>
                  </a:lnTo>
                  <a:cubicBezTo>
                    <a:pt x="7053" y="14712"/>
                    <a:pt x="6901" y="14742"/>
                    <a:pt x="6840" y="14864"/>
                  </a:cubicBezTo>
                  <a:cubicBezTo>
                    <a:pt x="6779" y="14651"/>
                    <a:pt x="6962" y="14621"/>
                    <a:pt x="7022" y="14529"/>
                  </a:cubicBezTo>
                  <a:close/>
                  <a:moveTo>
                    <a:pt x="67162" y="14771"/>
                  </a:moveTo>
                  <a:cubicBezTo>
                    <a:pt x="67188" y="14771"/>
                    <a:pt x="67224" y="14781"/>
                    <a:pt x="67267" y="14803"/>
                  </a:cubicBezTo>
                  <a:lnTo>
                    <a:pt x="67115" y="14864"/>
                  </a:lnTo>
                  <a:cubicBezTo>
                    <a:pt x="67095" y="14805"/>
                    <a:pt x="67113" y="14771"/>
                    <a:pt x="67162" y="14771"/>
                  </a:cubicBezTo>
                  <a:close/>
                  <a:moveTo>
                    <a:pt x="82434" y="15076"/>
                  </a:moveTo>
                  <a:lnTo>
                    <a:pt x="82434" y="15107"/>
                  </a:lnTo>
                  <a:lnTo>
                    <a:pt x="82373" y="15107"/>
                  </a:lnTo>
                  <a:lnTo>
                    <a:pt x="82373" y="15076"/>
                  </a:lnTo>
                  <a:close/>
                  <a:moveTo>
                    <a:pt x="79942" y="15168"/>
                  </a:moveTo>
                  <a:lnTo>
                    <a:pt x="79942" y="15198"/>
                  </a:lnTo>
                  <a:lnTo>
                    <a:pt x="79850" y="15198"/>
                  </a:lnTo>
                  <a:lnTo>
                    <a:pt x="79850" y="15168"/>
                  </a:lnTo>
                  <a:close/>
                  <a:moveTo>
                    <a:pt x="5199" y="15228"/>
                  </a:moveTo>
                  <a:lnTo>
                    <a:pt x="5199" y="15259"/>
                  </a:lnTo>
                  <a:lnTo>
                    <a:pt x="5107" y="15259"/>
                  </a:lnTo>
                  <a:lnTo>
                    <a:pt x="5107" y="15228"/>
                  </a:lnTo>
                  <a:close/>
                  <a:moveTo>
                    <a:pt x="61704" y="15198"/>
                  </a:moveTo>
                  <a:lnTo>
                    <a:pt x="61704" y="15289"/>
                  </a:lnTo>
                  <a:lnTo>
                    <a:pt x="61674" y="15289"/>
                  </a:lnTo>
                  <a:lnTo>
                    <a:pt x="61674" y="15198"/>
                  </a:lnTo>
                  <a:close/>
                  <a:moveTo>
                    <a:pt x="82586" y="15472"/>
                  </a:moveTo>
                  <a:lnTo>
                    <a:pt x="82586" y="15502"/>
                  </a:lnTo>
                  <a:lnTo>
                    <a:pt x="82495" y="15502"/>
                  </a:lnTo>
                  <a:lnTo>
                    <a:pt x="82495" y="15472"/>
                  </a:lnTo>
                  <a:close/>
                  <a:moveTo>
                    <a:pt x="6414" y="15441"/>
                  </a:moveTo>
                  <a:lnTo>
                    <a:pt x="6475" y="15532"/>
                  </a:lnTo>
                  <a:lnTo>
                    <a:pt x="6475" y="15532"/>
                  </a:lnTo>
                  <a:lnTo>
                    <a:pt x="6445" y="15502"/>
                  </a:lnTo>
                  <a:cubicBezTo>
                    <a:pt x="6414" y="15502"/>
                    <a:pt x="6384" y="15502"/>
                    <a:pt x="6384" y="15472"/>
                  </a:cubicBezTo>
                  <a:lnTo>
                    <a:pt x="6414" y="15441"/>
                  </a:lnTo>
                  <a:close/>
                  <a:moveTo>
                    <a:pt x="87814" y="15289"/>
                  </a:moveTo>
                  <a:lnTo>
                    <a:pt x="88179" y="15502"/>
                  </a:lnTo>
                  <a:lnTo>
                    <a:pt x="87814" y="15532"/>
                  </a:lnTo>
                  <a:lnTo>
                    <a:pt x="87814" y="15289"/>
                  </a:lnTo>
                  <a:close/>
                  <a:moveTo>
                    <a:pt x="6475" y="15532"/>
                  </a:moveTo>
                  <a:cubicBezTo>
                    <a:pt x="6475" y="15532"/>
                    <a:pt x="6506" y="15532"/>
                    <a:pt x="6536" y="15563"/>
                  </a:cubicBezTo>
                  <a:lnTo>
                    <a:pt x="6506" y="15593"/>
                  </a:lnTo>
                  <a:lnTo>
                    <a:pt x="6475" y="15532"/>
                  </a:lnTo>
                  <a:close/>
                  <a:moveTo>
                    <a:pt x="88604" y="15684"/>
                  </a:moveTo>
                  <a:lnTo>
                    <a:pt x="88604" y="15715"/>
                  </a:lnTo>
                  <a:lnTo>
                    <a:pt x="88544" y="15715"/>
                  </a:lnTo>
                  <a:lnTo>
                    <a:pt x="88544" y="15684"/>
                  </a:lnTo>
                  <a:close/>
                  <a:moveTo>
                    <a:pt x="86446" y="15046"/>
                  </a:moveTo>
                  <a:lnTo>
                    <a:pt x="86507" y="15350"/>
                  </a:lnTo>
                  <a:lnTo>
                    <a:pt x="86659" y="15411"/>
                  </a:lnTo>
                  <a:lnTo>
                    <a:pt x="86537" y="15745"/>
                  </a:lnTo>
                  <a:lnTo>
                    <a:pt x="86264" y="15745"/>
                  </a:lnTo>
                  <a:lnTo>
                    <a:pt x="86355" y="15502"/>
                  </a:lnTo>
                  <a:lnTo>
                    <a:pt x="86264" y="15380"/>
                  </a:lnTo>
                  <a:lnTo>
                    <a:pt x="86386" y="15350"/>
                  </a:lnTo>
                  <a:lnTo>
                    <a:pt x="86446" y="15046"/>
                  </a:lnTo>
                  <a:close/>
                  <a:moveTo>
                    <a:pt x="82495" y="15624"/>
                  </a:moveTo>
                  <a:lnTo>
                    <a:pt x="82495" y="15776"/>
                  </a:lnTo>
                  <a:lnTo>
                    <a:pt x="82464" y="15776"/>
                  </a:lnTo>
                  <a:lnTo>
                    <a:pt x="82464" y="15624"/>
                  </a:lnTo>
                  <a:close/>
                  <a:moveTo>
                    <a:pt x="85200" y="15836"/>
                  </a:moveTo>
                  <a:lnTo>
                    <a:pt x="85200" y="15897"/>
                  </a:lnTo>
                  <a:lnTo>
                    <a:pt x="85170" y="15897"/>
                  </a:lnTo>
                  <a:lnTo>
                    <a:pt x="85170" y="15836"/>
                  </a:lnTo>
                  <a:close/>
                  <a:moveTo>
                    <a:pt x="88209" y="15654"/>
                  </a:moveTo>
                  <a:lnTo>
                    <a:pt x="88331" y="15776"/>
                  </a:lnTo>
                  <a:lnTo>
                    <a:pt x="88148" y="15928"/>
                  </a:lnTo>
                  <a:lnTo>
                    <a:pt x="88088" y="15867"/>
                  </a:lnTo>
                  <a:lnTo>
                    <a:pt x="88209" y="15654"/>
                  </a:lnTo>
                  <a:close/>
                  <a:moveTo>
                    <a:pt x="87419" y="15137"/>
                  </a:moveTo>
                  <a:cubicBezTo>
                    <a:pt x="87510" y="15441"/>
                    <a:pt x="87237" y="15624"/>
                    <a:pt x="87267" y="15897"/>
                  </a:cubicBezTo>
                  <a:lnTo>
                    <a:pt x="87358" y="15897"/>
                  </a:lnTo>
                  <a:cubicBezTo>
                    <a:pt x="87371" y="15877"/>
                    <a:pt x="87380" y="15865"/>
                    <a:pt x="87386" y="15857"/>
                  </a:cubicBezTo>
                  <a:lnTo>
                    <a:pt x="87386" y="15857"/>
                  </a:lnTo>
                  <a:cubicBezTo>
                    <a:pt x="87386" y="15859"/>
                    <a:pt x="87387" y="15861"/>
                    <a:pt x="87387" y="15862"/>
                  </a:cubicBezTo>
                  <a:lnTo>
                    <a:pt x="87387" y="15862"/>
                  </a:lnTo>
                  <a:cubicBezTo>
                    <a:pt x="87388" y="15859"/>
                    <a:pt x="87389" y="15856"/>
                    <a:pt x="87390" y="15853"/>
                  </a:cubicBezTo>
                  <a:lnTo>
                    <a:pt x="87390" y="15853"/>
                  </a:lnTo>
                  <a:cubicBezTo>
                    <a:pt x="87389" y="15854"/>
                    <a:pt x="87388" y="15856"/>
                    <a:pt x="87386" y="15857"/>
                  </a:cubicBezTo>
                  <a:lnTo>
                    <a:pt x="87386" y="15857"/>
                  </a:lnTo>
                  <a:cubicBezTo>
                    <a:pt x="87383" y="15840"/>
                    <a:pt x="87375" y="15823"/>
                    <a:pt x="87358" y="15806"/>
                  </a:cubicBezTo>
                  <a:cubicBezTo>
                    <a:pt x="87358" y="15806"/>
                    <a:pt x="87389" y="15776"/>
                    <a:pt x="87449" y="15715"/>
                  </a:cubicBezTo>
                  <a:lnTo>
                    <a:pt x="87449" y="15715"/>
                  </a:lnTo>
                  <a:cubicBezTo>
                    <a:pt x="87425" y="15764"/>
                    <a:pt x="87405" y="15809"/>
                    <a:pt x="87390" y="15853"/>
                  </a:cubicBezTo>
                  <a:lnTo>
                    <a:pt x="87390" y="15853"/>
                  </a:lnTo>
                  <a:cubicBezTo>
                    <a:pt x="87392" y="15850"/>
                    <a:pt x="87394" y="15849"/>
                    <a:pt x="87395" y="15849"/>
                  </a:cubicBezTo>
                  <a:lnTo>
                    <a:pt x="87395" y="15849"/>
                  </a:lnTo>
                  <a:cubicBezTo>
                    <a:pt x="87400" y="15849"/>
                    <a:pt x="87389" y="15879"/>
                    <a:pt x="87389" y="15897"/>
                  </a:cubicBezTo>
                  <a:cubicBezTo>
                    <a:pt x="87389" y="15886"/>
                    <a:pt x="87389" y="15874"/>
                    <a:pt x="87387" y="15862"/>
                  </a:cubicBezTo>
                  <a:lnTo>
                    <a:pt x="87387" y="15862"/>
                  </a:lnTo>
                  <a:cubicBezTo>
                    <a:pt x="87368" y="15922"/>
                    <a:pt x="87358" y="15981"/>
                    <a:pt x="87358" y="16049"/>
                  </a:cubicBezTo>
                  <a:lnTo>
                    <a:pt x="87145" y="16080"/>
                  </a:lnTo>
                  <a:lnTo>
                    <a:pt x="87145" y="16201"/>
                  </a:lnTo>
                  <a:lnTo>
                    <a:pt x="87024" y="16201"/>
                  </a:lnTo>
                  <a:cubicBezTo>
                    <a:pt x="87024" y="16140"/>
                    <a:pt x="87085" y="16049"/>
                    <a:pt x="87085" y="15988"/>
                  </a:cubicBezTo>
                  <a:lnTo>
                    <a:pt x="87085" y="15745"/>
                  </a:lnTo>
                  <a:lnTo>
                    <a:pt x="86963" y="15836"/>
                  </a:lnTo>
                  <a:lnTo>
                    <a:pt x="86902" y="15715"/>
                  </a:lnTo>
                  <a:lnTo>
                    <a:pt x="87085" y="15624"/>
                  </a:lnTo>
                  <a:lnTo>
                    <a:pt x="86963" y="15350"/>
                  </a:lnTo>
                  <a:lnTo>
                    <a:pt x="86963" y="15350"/>
                  </a:lnTo>
                  <a:lnTo>
                    <a:pt x="87297" y="15411"/>
                  </a:lnTo>
                  <a:lnTo>
                    <a:pt x="87297" y="15137"/>
                  </a:lnTo>
                  <a:close/>
                  <a:moveTo>
                    <a:pt x="12129" y="16232"/>
                  </a:moveTo>
                  <a:lnTo>
                    <a:pt x="12129" y="16262"/>
                  </a:lnTo>
                  <a:lnTo>
                    <a:pt x="12038" y="16262"/>
                  </a:lnTo>
                  <a:lnTo>
                    <a:pt x="12038" y="16232"/>
                  </a:lnTo>
                  <a:close/>
                  <a:moveTo>
                    <a:pt x="23831" y="16110"/>
                  </a:moveTo>
                  <a:lnTo>
                    <a:pt x="23831" y="16292"/>
                  </a:lnTo>
                  <a:lnTo>
                    <a:pt x="23770" y="16292"/>
                  </a:lnTo>
                  <a:lnTo>
                    <a:pt x="23770" y="16110"/>
                  </a:lnTo>
                  <a:close/>
                  <a:moveTo>
                    <a:pt x="24135" y="16201"/>
                  </a:moveTo>
                  <a:lnTo>
                    <a:pt x="24409" y="16353"/>
                  </a:lnTo>
                  <a:lnTo>
                    <a:pt x="24166" y="16353"/>
                  </a:lnTo>
                  <a:lnTo>
                    <a:pt x="24135" y="16201"/>
                  </a:lnTo>
                  <a:close/>
                  <a:moveTo>
                    <a:pt x="88817" y="16292"/>
                  </a:moveTo>
                  <a:lnTo>
                    <a:pt x="88817" y="16353"/>
                  </a:lnTo>
                  <a:lnTo>
                    <a:pt x="88787" y="16353"/>
                  </a:lnTo>
                  <a:lnTo>
                    <a:pt x="88787" y="16292"/>
                  </a:lnTo>
                  <a:close/>
                  <a:moveTo>
                    <a:pt x="19971" y="16262"/>
                  </a:moveTo>
                  <a:lnTo>
                    <a:pt x="20062" y="16414"/>
                  </a:lnTo>
                  <a:lnTo>
                    <a:pt x="19941" y="16414"/>
                  </a:lnTo>
                  <a:lnTo>
                    <a:pt x="19941" y="16292"/>
                  </a:lnTo>
                  <a:lnTo>
                    <a:pt x="19971" y="16262"/>
                  </a:lnTo>
                  <a:close/>
                  <a:moveTo>
                    <a:pt x="18208" y="16292"/>
                  </a:moveTo>
                  <a:lnTo>
                    <a:pt x="18208" y="16444"/>
                  </a:lnTo>
                  <a:lnTo>
                    <a:pt x="18178" y="16444"/>
                  </a:lnTo>
                  <a:lnTo>
                    <a:pt x="18178" y="16292"/>
                  </a:lnTo>
                  <a:close/>
                  <a:moveTo>
                    <a:pt x="19089" y="16262"/>
                  </a:moveTo>
                  <a:lnTo>
                    <a:pt x="18937" y="16444"/>
                  </a:lnTo>
                  <a:lnTo>
                    <a:pt x="18816" y="16323"/>
                  </a:lnTo>
                  <a:lnTo>
                    <a:pt x="19089" y="16262"/>
                  </a:lnTo>
                  <a:close/>
                  <a:moveTo>
                    <a:pt x="26992" y="16444"/>
                  </a:moveTo>
                  <a:lnTo>
                    <a:pt x="26992" y="16475"/>
                  </a:lnTo>
                  <a:lnTo>
                    <a:pt x="26962" y="16475"/>
                  </a:lnTo>
                  <a:lnTo>
                    <a:pt x="26962" y="16444"/>
                  </a:lnTo>
                  <a:close/>
                  <a:moveTo>
                    <a:pt x="87480" y="16444"/>
                  </a:moveTo>
                  <a:lnTo>
                    <a:pt x="87480" y="16475"/>
                  </a:lnTo>
                  <a:lnTo>
                    <a:pt x="87358" y="16505"/>
                  </a:lnTo>
                  <a:lnTo>
                    <a:pt x="87358" y="16444"/>
                  </a:lnTo>
                  <a:close/>
                  <a:moveTo>
                    <a:pt x="87233" y="16209"/>
                  </a:moveTo>
                  <a:cubicBezTo>
                    <a:pt x="87259" y="16209"/>
                    <a:pt x="87282" y="16216"/>
                    <a:pt x="87297" y="16232"/>
                  </a:cubicBezTo>
                  <a:lnTo>
                    <a:pt x="87176" y="16566"/>
                  </a:lnTo>
                  <a:lnTo>
                    <a:pt x="87148" y="16230"/>
                  </a:lnTo>
                  <a:lnTo>
                    <a:pt x="87148" y="16230"/>
                  </a:lnTo>
                  <a:cubicBezTo>
                    <a:pt x="87177" y="16216"/>
                    <a:pt x="87207" y="16209"/>
                    <a:pt x="87233" y="16209"/>
                  </a:cubicBezTo>
                  <a:close/>
                  <a:moveTo>
                    <a:pt x="25351" y="16292"/>
                  </a:moveTo>
                  <a:lnTo>
                    <a:pt x="25351" y="16292"/>
                  </a:lnTo>
                  <a:cubicBezTo>
                    <a:pt x="25503" y="16384"/>
                    <a:pt x="25473" y="16505"/>
                    <a:pt x="25442" y="16657"/>
                  </a:cubicBezTo>
                  <a:cubicBezTo>
                    <a:pt x="25199" y="16566"/>
                    <a:pt x="25169" y="16505"/>
                    <a:pt x="25351" y="16292"/>
                  </a:cubicBezTo>
                  <a:close/>
                  <a:moveTo>
                    <a:pt x="35290" y="16687"/>
                  </a:moveTo>
                  <a:lnTo>
                    <a:pt x="35290" y="16718"/>
                  </a:lnTo>
                  <a:lnTo>
                    <a:pt x="35199" y="16718"/>
                  </a:lnTo>
                  <a:lnTo>
                    <a:pt x="35199" y="16687"/>
                  </a:lnTo>
                  <a:close/>
                  <a:moveTo>
                    <a:pt x="26445" y="16563"/>
                  </a:moveTo>
                  <a:cubicBezTo>
                    <a:pt x="26465" y="16563"/>
                    <a:pt x="26486" y="16586"/>
                    <a:pt x="26506" y="16657"/>
                  </a:cubicBezTo>
                  <a:cubicBezTo>
                    <a:pt x="26536" y="16657"/>
                    <a:pt x="26567" y="16657"/>
                    <a:pt x="26567" y="16687"/>
                  </a:cubicBezTo>
                  <a:lnTo>
                    <a:pt x="26567" y="16718"/>
                  </a:lnTo>
                  <a:lnTo>
                    <a:pt x="26506" y="16657"/>
                  </a:lnTo>
                  <a:cubicBezTo>
                    <a:pt x="26437" y="16680"/>
                    <a:pt x="26367" y="16738"/>
                    <a:pt x="26298" y="16738"/>
                  </a:cubicBezTo>
                  <a:cubicBezTo>
                    <a:pt x="26276" y="16738"/>
                    <a:pt x="26254" y="16732"/>
                    <a:pt x="26232" y="16718"/>
                  </a:cubicBezTo>
                  <a:lnTo>
                    <a:pt x="26232" y="16566"/>
                  </a:lnTo>
                  <a:lnTo>
                    <a:pt x="26324" y="16657"/>
                  </a:lnTo>
                  <a:cubicBezTo>
                    <a:pt x="26364" y="16657"/>
                    <a:pt x="26405" y="16563"/>
                    <a:pt x="26445" y="16563"/>
                  </a:cubicBezTo>
                  <a:close/>
                  <a:moveTo>
                    <a:pt x="86720" y="16748"/>
                  </a:moveTo>
                  <a:lnTo>
                    <a:pt x="86720" y="16779"/>
                  </a:lnTo>
                  <a:lnTo>
                    <a:pt x="86659" y="16779"/>
                  </a:lnTo>
                  <a:lnTo>
                    <a:pt x="86659" y="16748"/>
                  </a:lnTo>
                  <a:close/>
                  <a:moveTo>
                    <a:pt x="29576" y="16748"/>
                  </a:moveTo>
                  <a:lnTo>
                    <a:pt x="29576" y="16779"/>
                  </a:lnTo>
                  <a:lnTo>
                    <a:pt x="29454" y="16809"/>
                  </a:lnTo>
                  <a:lnTo>
                    <a:pt x="29454" y="16748"/>
                  </a:lnTo>
                  <a:close/>
                  <a:moveTo>
                    <a:pt x="29971" y="16566"/>
                  </a:moveTo>
                  <a:lnTo>
                    <a:pt x="30093" y="16809"/>
                  </a:lnTo>
                  <a:lnTo>
                    <a:pt x="29971" y="16809"/>
                  </a:lnTo>
                  <a:lnTo>
                    <a:pt x="29971" y="16566"/>
                  </a:lnTo>
                  <a:close/>
                  <a:moveTo>
                    <a:pt x="33102" y="16596"/>
                  </a:moveTo>
                  <a:lnTo>
                    <a:pt x="33132" y="16809"/>
                  </a:lnTo>
                  <a:lnTo>
                    <a:pt x="33011" y="16809"/>
                  </a:lnTo>
                  <a:lnTo>
                    <a:pt x="33102" y="16596"/>
                  </a:lnTo>
                  <a:close/>
                  <a:moveTo>
                    <a:pt x="28816" y="16596"/>
                  </a:moveTo>
                  <a:lnTo>
                    <a:pt x="28998" y="16839"/>
                  </a:lnTo>
                  <a:lnTo>
                    <a:pt x="28816" y="16748"/>
                  </a:lnTo>
                  <a:lnTo>
                    <a:pt x="28725" y="16809"/>
                  </a:lnTo>
                  <a:lnTo>
                    <a:pt x="28634" y="16687"/>
                  </a:lnTo>
                  <a:lnTo>
                    <a:pt x="28816" y="16596"/>
                  </a:lnTo>
                  <a:close/>
                  <a:moveTo>
                    <a:pt x="32372" y="16809"/>
                  </a:moveTo>
                  <a:lnTo>
                    <a:pt x="32372" y="16870"/>
                  </a:lnTo>
                  <a:lnTo>
                    <a:pt x="32342" y="16870"/>
                  </a:lnTo>
                  <a:lnTo>
                    <a:pt x="32342" y="16809"/>
                  </a:lnTo>
                  <a:close/>
                  <a:moveTo>
                    <a:pt x="23071" y="16809"/>
                  </a:moveTo>
                  <a:cubicBezTo>
                    <a:pt x="23071" y="16870"/>
                    <a:pt x="23071" y="16900"/>
                    <a:pt x="23071" y="16900"/>
                  </a:cubicBezTo>
                  <a:cubicBezTo>
                    <a:pt x="23081" y="16890"/>
                    <a:pt x="23091" y="16881"/>
                    <a:pt x="23100" y="16873"/>
                  </a:cubicBezTo>
                  <a:lnTo>
                    <a:pt x="23100" y="16873"/>
                  </a:lnTo>
                  <a:cubicBezTo>
                    <a:pt x="23097" y="16847"/>
                    <a:pt x="23090" y="16828"/>
                    <a:pt x="23071" y="16809"/>
                  </a:cubicBezTo>
                  <a:close/>
                  <a:moveTo>
                    <a:pt x="33254" y="16687"/>
                  </a:moveTo>
                  <a:lnTo>
                    <a:pt x="33284" y="16900"/>
                  </a:lnTo>
                  <a:lnTo>
                    <a:pt x="33223" y="16900"/>
                  </a:lnTo>
                  <a:lnTo>
                    <a:pt x="33223" y="16687"/>
                  </a:lnTo>
                  <a:close/>
                  <a:moveTo>
                    <a:pt x="26688" y="16839"/>
                  </a:moveTo>
                  <a:cubicBezTo>
                    <a:pt x="26840" y="16839"/>
                    <a:pt x="26840" y="16839"/>
                    <a:pt x="26840" y="16961"/>
                  </a:cubicBezTo>
                  <a:lnTo>
                    <a:pt x="26688" y="16839"/>
                  </a:lnTo>
                  <a:close/>
                  <a:moveTo>
                    <a:pt x="35412" y="16991"/>
                  </a:moveTo>
                  <a:lnTo>
                    <a:pt x="35412" y="17022"/>
                  </a:lnTo>
                  <a:lnTo>
                    <a:pt x="35351" y="17022"/>
                  </a:lnTo>
                  <a:lnTo>
                    <a:pt x="35351" y="16991"/>
                  </a:lnTo>
                  <a:close/>
                  <a:moveTo>
                    <a:pt x="87054" y="16444"/>
                  </a:moveTo>
                  <a:lnTo>
                    <a:pt x="87024" y="16657"/>
                  </a:lnTo>
                  <a:lnTo>
                    <a:pt x="87115" y="16748"/>
                  </a:lnTo>
                  <a:lnTo>
                    <a:pt x="87176" y="16596"/>
                  </a:lnTo>
                  <a:lnTo>
                    <a:pt x="87267" y="16596"/>
                  </a:lnTo>
                  <a:lnTo>
                    <a:pt x="87328" y="17022"/>
                  </a:lnTo>
                  <a:lnTo>
                    <a:pt x="86598" y="16931"/>
                  </a:lnTo>
                  <a:lnTo>
                    <a:pt x="86781" y="16839"/>
                  </a:lnTo>
                  <a:lnTo>
                    <a:pt x="86902" y="16444"/>
                  </a:lnTo>
                  <a:close/>
                  <a:moveTo>
                    <a:pt x="36141" y="16961"/>
                  </a:moveTo>
                  <a:lnTo>
                    <a:pt x="36202" y="17022"/>
                  </a:lnTo>
                  <a:cubicBezTo>
                    <a:pt x="36212" y="17032"/>
                    <a:pt x="36222" y="17041"/>
                    <a:pt x="36231" y="17051"/>
                  </a:cubicBezTo>
                  <a:lnTo>
                    <a:pt x="36231" y="17051"/>
                  </a:lnTo>
                  <a:cubicBezTo>
                    <a:pt x="36171" y="17022"/>
                    <a:pt x="36141" y="17021"/>
                    <a:pt x="36111" y="16991"/>
                  </a:cubicBezTo>
                  <a:lnTo>
                    <a:pt x="36141" y="16961"/>
                  </a:lnTo>
                  <a:close/>
                  <a:moveTo>
                    <a:pt x="42828" y="16961"/>
                  </a:moveTo>
                  <a:lnTo>
                    <a:pt x="42828" y="17052"/>
                  </a:lnTo>
                  <a:lnTo>
                    <a:pt x="42798" y="17052"/>
                  </a:lnTo>
                  <a:lnTo>
                    <a:pt x="42798" y="16961"/>
                  </a:lnTo>
                  <a:close/>
                  <a:moveTo>
                    <a:pt x="36780" y="16961"/>
                  </a:moveTo>
                  <a:lnTo>
                    <a:pt x="36780" y="17113"/>
                  </a:lnTo>
                  <a:lnTo>
                    <a:pt x="36749" y="17113"/>
                  </a:lnTo>
                  <a:lnTo>
                    <a:pt x="36749" y="16961"/>
                  </a:lnTo>
                  <a:close/>
                  <a:moveTo>
                    <a:pt x="37813" y="17052"/>
                  </a:moveTo>
                  <a:lnTo>
                    <a:pt x="37813" y="17113"/>
                  </a:lnTo>
                  <a:lnTo>
                    <a:pt x="37692" y="17113"/>
                  </a:lnTo>
                  <a:lnTo>
                    <a:pt x="37692" y="17052"/>
                  </a:lnTo>
                  <a:close/>
                  <a:moveTo>
                    <a:pt x="40792" y="17052"/>
                  </a:moveTo>
                  <a:cubicBezTo>
                    <a:pt x="40792" y="17083"/>
                    <a:pt x="40762" y="17083"/>
                    <a:pt x="40762" y="17113"/>
                  </a:cubicBezTo>
                  <a:lnTo>
                    <a:pt x="40731" y="17083"/>
                  </a:lnTo>
                  <a:lnTo>
                    <a:pt x="40792" y="17052"/>
                  </a:lnTo>
                  <a:close/>
                  <a:moveTo>
                    <a:pt x="43923" y="16961"/>
                  </a:moveTo>
                  <a:lnTo>
                    <a:pt x="43832" y="17143"/>
                  </a:lnTo>
                  <a:lnTo>
                    <a:pt x="43649" y="16961"/>
                  </a:lnTo>
                  <a:close/>
                  <a:moveTo>
                    <a:pt x="87480" y="16991"/>
                  </a:moveTo>
                  <a:lnTo>
                    <a:pt x="87510" y="17143"/>
                  </a:lnTo>
                  <a:lnTo>
                    <a:pt x="87449" y="17143"/>
                  </a:lnTo>
                  <a:lnTo>
                    <a:pt x="87449" y="17022"/>
                  </a:lnTo>
                  <a:lnTo>
                    <a:pt x="87480" y="16991"/>
                  </a:lnTo>
                  <a:close/>
                  <a:moveTo>
                    <a:pt x="36658" y="16900"/>
                  </a:moveTo>
                  <a:lnTo>
                    <a:pt x="36658" y="16900"/>
                  </a:lnTo>
                  <a:cubicBezTo>
                    <a:pt x="36572" y="17044"/>
                    <a:pt x="36459" y="17187"/>
                    <a:pt x="36293" y="17254"/>
                  </a:cubicBezTo>
                  <a:lnTo>
                    <a:pt x="36293" y="17254"/>
                  </a:lnTo>
                  <a:lnTo>
                    <a:pt x="36293" y="17113"/>
                  </a:lnTo>
                  <a:lnTo>
                    <a:pt x="36283" y="17103"/>
                  </a:lnTo>
                  <a:lnTo>
                    <a:pt x="36283" y="17103"/>
                  </a:lnTo>
                  <a:cubicBezTo>
                    <a:pt x="36337" y="17076"/>
                    <a:pt x="36391" y="17052"/>
                    <a:pt x="36445" y="17052"/>
                  </a:cubicBezTo>
                  <a:cubicBezTo>
                    <a:pt x="36506" y="17022"/>
                    <a:pt x="36537" y="16961"/>
                    <a:pt x="36658" y="16900"/>
                  </a:cubicBezTo>
                  <a:close/>
                  <a:moveTo>
                    <a:pt x="33315" y="17113"/>
                  </a:moveTo>
                  <a:lnTo>
                    <a:pt x="33406" y="17265"/>
                  </a:lnTo>
                  <a:cubicBezTo>
                    <a:pt x="33379" y="17274"/>
                    <a:pt x="33353" y="17280"/>
                    <a:pt x="33331" y="17280"/>
                  </a:cubicBezTo>
                  <a:cubicBezTo>
                    <a:pt x="33277" y="17280"/>
                    <a:pt x="33250" y="17243"/>
                    <a:pt x="33315" y="17113"/>
                  </a:cubicBezTo>
                  <a:close/>
                  <a:moveTo>
                    <a:pt x="42190" y="16961"/>
                  </a:moveTo>
                  <a:lnTo>
                    <a:pt x="42190" y="17022"/>
                  </a:lnTo>
                  <a:lnTo>
                    <a:pt x="42038" y="17052"/>
                  </a:lnTo>
                  <a:lnTo>
                    <a:pt x="42038" y="17387"/>
                  </a:lnTo>
                  <a:lnTo>
                    <a:pt x="41825" y="17235"/>
                  </a:lnTo>
                  <a:cubicBezTo>
                    <a:pt x="41856" y="17113"/>
                    <a:pt x="41917" y="17052"/>
                    <a:pt x="42038" y="17052"/>
                  </a:cubicBezTo>
                  <a:cubicBezTo>
                    <a:pt x="42069" y="16991"/>
                    <a:pt x="42129" y="16961"/>
                    <a:pt x="42190" y="16961"/>
                  </a:cubicBezTo>
                  <a:close/>
                  <a:moveTo>
                    <a:pt x="36263" y="17265"/>
                  </a:moveTo>
                  <a:lnTo>
                    <a:pt x="36263" y="17417"/>
                  </a:lnTo>
                  <a:lnTo>
                    <a:pt x="36141" y="17417"/>
                  </a:lnTo>
                  <a:lnTo>
                    <a:pt x="36141" y="17265"/>
                  </a:lnTo>
                  <a:close/>
                  <a:moveTo>
                    <a:pt x="37965" y="17356"/>
                  </a:moveTo>
                  <a:lnTo>
                    <a:pt x="37965" y="17417"/>
                  </a:lnTo>
                  <a:lnTo>
                    <a:pt x="37935" y="17417"/>
                  </a:lnTo>
                  <a:lnTo>
                    <a:pt x="37935" y="17356"/>
                  </a:lnTo>
                  <a:close/>
                  <a:moveTo>
                    <a:pt x="39090" y="17356"/>
                  </a:moveTo>
                  <a:lnTo>
                    <a:pt x="39090" y="17387"/>
                  </a:lnTo>
                  <a:lnTo>
                    <a:pt x="38968" y="17417"/>
                  </a:lnTo>
                  <a:lnTo>
                    <a:pt x="38968" y="17356"/>
                  </a:lnTo>
                  <a:close/>
                  <a:moveTo>
                    <a:pt x="42433" y="16961"/>
                  </a:moveTo>
                  <a:cubicBezTo>
                    <a:pt x="42555" y="17052"/>
                    <a:pt x="42676" y="17083"/>
                    <a:pt x="42676" y="17265"/>
                  </a:cubicBezTo>
                  <a:lnTo>
                    <a:pt x="42464" y="17356"/>
                  </a:lnTo>
                  <a:lnTo>
                    <a:pt x="42342" y="17295"/>
                  </a:lnTo>
                  <a:lnTo>
                    <a:pt x="42312" y="17447"/>
                  </a:lnTo>
                  <a:lnTo>
                    <a:pt x="42190" y="17356"/>
                  </a:lnTo>
                  <a:lnTo>
                    <a:pt x="42433" y="16961"/>
                  </a:lnTo>
                  <a:close/>
                  <a:moveTo>
                    <a:pt x="45868" y="17447"/>
                  </a:moveTo>
                  <a:lnTo>
                    <a:pt x="45868" y="17569"/>
                  </a:lnTo>
                  <a:lnTo>
                    <a:pt x="45726" y="17569"/>
                  </a:lnTo>
                  <a:cubicBezTo>
                    <a:pt x="45735" y="17523"/>
                    <a:pt x="45746" y="17485"/>
                    <a:pt x="45746" y="17447"/>
                  </a:cubicBezTo>
                  <a:close/>
                  <a:moveTo>
                    <a:pt x="45506" y="17353"/>
                  </a:moveTo>
                  <a:cubicBezTo>
                    <a:pt x="45620" y="17353"/>
                    <a:pt x="45632" y="17472"/>
                    <a:pt x="45673" y="17578"/>
                  </a:cubicBezTo>
                  <a:lnTo>
                    <a:pt x="45673" y="17578"/>
                  </a:lnTo>
                  <a:cubicBezTo>
                    <a:pt x="45637" y="17585"/>
                    <a:pt x="45602" y="17589"/>
                    <a:pt x="45567" y="17589"/>
                  </a:cubicBezTo>
                  <a:cubicBezTo>
                    <a:pt x="45499" y="17589"/>
                    <a:pt x="45435" y="17574"/>
                    <a:pt x="45382" y="17539"/>
                  </a:cubicBezTo>
                  <a:lnTo>
                    <a:pt x="45473" y="17356"/>
                  </a:lnTo>
                  <a:cubicBezTo>
                    <a:pt x="45485" y="17354"/>
                    <a:pt x="45496" y="17353"/>
                    <a:pt x="45506" y="17353"/>
                  </a:cubicBezTo>
                  <a:close/>
                  <a:moveTo>
                    <a:pt x="39059" y="17569"/>
                  </a:moveTo>
                  <a:lnTo>
                    <a:pt x="39151" y="17721"/>
                  </a:lnTo>
                  <a:lnTo>
                    <a:pt x="38847" y="17721"/>
                  </a:lnTo>
                  <a:lnTo>
                    <a:pt x="38816" y="17691"/>
                  </a:lnTo>
                  <a:lnTo>
                    <a:pt x="39059" y="17569"/>
                  </a:lnTo>
                  <a:close/>
                  <a:moveTo>
                    <a:pt x="43041" y="17660"/>
                  </a:moveTo>
                  <a:lnTo>
                    <a:pt x="43041" y="17721"/>
                  </a:lnTo>
                  <a:lnTo>
                    <a:pt x="43011" y="17721"/>
                  </a:lnTo>
                  <a:lnTo>
                    <a:pt x="43011" y="17660"/>
                  </a:lnTo>
                  <a:close/>
                  <a:moveTo>
                    <a:pt x="44470" y="17660"/>
                  </a:moveTo>
                  <a:lnTo>
                    <a:pt x="44561" y="17691"/>
                  </a:lnTo>
                  <a:lnTo>
                    <a:pt x="44561" y="17721"/>
                  </a:lnTo>
                  <a:lnTo>
                    <a:pt x="44470" y="17721"/>
                  </a:lnTo>
                  <a:lnTo>
                    <a:pt x="44470" y="17660"/>
                  </a:lnTo>
                  <a:close/>
                  <a:moveTo>
                    <a:pt x="51096" y="17660"/>
                  </a:moveTo>
                  <a:lnTo>
                    <a:pt x="51187" y="17691"/>
                  </a:lnTo>
                  <a:lnTo>
                    <a:pt x="51187" y="17721"/>
                  </a:lnTo>
                  <a:lnTo>
                    <a:pt x="51096" y="17721"/>
                  </a:lnTo>
                  <a:lnTo>
                    <a:pt x="51096" y="17660"/>
                  </a:lnTo>
                  <a:close/>
                  <a:moveTo>
                    <a:pt x="41673" y="17660"/>
                  </a:moveTo>
                  <a:cubicBezTo>
                    <a:pt x="41673" y="17691"/>
                    <a:pt x="41673" y="17721"/>
                    <a:pt x="41643" y="17751"/>
                  </a:cubicBezTo>
                  <a:lnTo>
                    <a:pt x="41613" y="17721"/>
                  </a:lnTo>
                  <a:lnTo>
                    <a:pt x="41673" y="17660"/>
                  </a:lnTo>
                  <a:close/>
                  <a:moveTo>
                    <a:pt x="42007" y="17741"/>
                  </a:moveTo>
                  <a:lnTo>
                    <a:pt x="41977" y="17751"/>
                  </a:lnTo>
                  <a:cubicBezTo>
                    <a:pt x="41993" y="17751"/>
                    <a:pt x="42015" y="17759"/>
                    <a:pt x="42023" y="17759"/>
                  </a:cubicBezTo>
                  <a:cubicBezTo>
                    <a:pt x="42028" y="17759"/>
                    <a:pt x="42026" y="17755"/>
                    <a:pt x="42007" y="17741"/>
                  </a:cubicBezTo>
                  <a:close/>
                  <a:moveTo>
                    <a:pt x="41066" y="16687"/>
                  </a:moveTo>
                  <a:lnTo>
                    <a:pt x="41096" y="16870"/>
                  </a:lnTo>
                  <a:lnTo>
                    <a:pt x="41491" y="16870"/>
                  </a:lnTo>
                  <a:lnTo>
                    <a:pt x="41643" y="16718"/>
                  </a:lnTo>
                  <a:lnTo>
                    <a:pt x="41673" y="16870"/>
                  </a:lnTo>
                  <a:lnTo>
                    <a:pt x="41886" y="16779"/>
                  </a:lnTo>
                  <a:cubicBezTo>
                    <a:pt x="41886" y="16870"/>
                    <a:pt x="41947" y="16900"/>
                    <a:pt x="41886" y="16931"/>
                  </a:cubicBezTo>
                  <a:cubicBezTo>
                    <a:pt x="41825" y="16961"/>
                    <a:pt x="41734" y="16991"/>
                    <a:pt x="41734" y="17113"/>
                  </a:cubicBezTo>
                  <a:lnTo>
                    <a:pt x="41369" y="17113"/>
                  </a:lnTo>
                  <a:lnTo>
                    <a:pt x="41369" y="17539"/>
                  </a:lnTo>
                  <a:lnTo>
                    <a:pt x="41187" y="17599"/>
                  </a:lnTo>
                  <a:lnTo>
                    <a:pt x="41126" y="17812"/>
                  </a:lnTo>
                  <a:lnTo>
                    <a:pt x="40883" y="17660"/>
                  </a:lnTo>
                  <a:lnTo>
                    <a:pt x="40822" y="17204"/>
                  </a:lnTo>
                  <a:lnTo>
                    <a:pt x="41005" y="17265"/>
                  </a:lnTo>
                  <a:cubicBezTo>
                    <a:pt x="41005" y="17204"/>
                    <a:pt x="40974" y="17174"/>
                    <a:pt x="40944" y="17113"/>
                  </a:cubicBezTo>
                  <a:cubicBezTo>
                    <a:pt x="40914" y="17083"/>
                    <a:pt x="40883" y="17052"/>
                    <a:pt x="40853" y="17052"/>
                  </a:cubicBezTo>
                  <a:lnTo>
                    <a:pt x="40792" y="17052"/>
                  </a:lnTo>
                  <a:cubicBezTo>
                    <a:pt x="40792" y="17022"/>
                    <a:pt x="40822" y="16991"/>
                    <a:pt x="40822" y="16961"/>
                  </a:cubicBezTo>
                  <a:lnTo>
                    <a:pt x="40853" y="17052"/>
                  </a:lnTo>
                  <a:lnTo>
                    <a:pt x="41005" y="16931"/>
                  </a:lnTo>
                  <a:lnTo>
                    <a:pt x="40944" y="16870"/>
                  </a:lnTo>
                  <a:lnTo>
                    <a:pt x="41066" y="16687"/>
                  </a:lnTo>
                  <a:close/>
                  <a:moveTo>
                    <a:pt x="42008" y="17417"/>
                  </a:moveTo>
                  <a:lnTo>
                    <a:pt x="41977" y="17721"/>
                  </a:lnTo>
                  <a:cubicBezTo>
                    <a:pt x="41990" y="17729"/>
                    <a:pt x="42000" y="17736"/>
                    <a:pt x="42007" y="17741"/>
                  </a:cubicBezTo>
                  <a:lnTo>
                    <a:pt x="42007" y="17741"/>
                  </a:lnTo>
                  <a:lnTo>
                    <a:pt x="42069" y="17721"/>
                  </a:lnTo>
                  <a:cubicBezTo>
                    <a:pt x="42099" y="17721"/>
                    <a:pt x="42099" y="17751"/>
                    <a:pt x="42160" y="17812"/>
                  </a:cubicBezTo>
                  <a:cubicBezTo>
                    <a:pt x="41977" y="17782"/>
                    <a:pt x="41825" y="17721"/>
                    <a:pt x="41673" y="17660"/>
                  </a:cubicBezTo>
                  <a:cubicBezTo>
                    <a:pt x="41734" y="17630"/>
                    <a:pt x="41765" y="17599"/>
                    <a:pt x="41795" y="17569"/>
                  </a:cubicBezTo>
                  <a:cubicBezTo>
                    <a:pt x="41825" y="17508"/>
                    <a:pt x="41825" y="17478"/>
                    <a:pt x="41856" y="17417"/>
                  </a:cubicBezTo>
                  <a:close/>
                  <a:moveTo>
                    <a:pt x="89256" y="17784"/>
                  </a:moveTo>
                  <a:lnTo>
                    <a:pt x="89273" y="17812"/>
                  </a:lnTo>
                  <a:cubicBezTo>
                    <a:pt x="89273" y="17812"/>
                    <a:pt x="89273" y="17792"/>
                    <a:pt x="89256" y="17784"/>
                  </a:cubicBezTo>
                  <a:close/>
                  <a:moveTo>
                    <a:pt x="46324" y="17447"/>
                  </a:moveTo>
                  <a:cubicBezTo>
                    <a:pt x="46324" y="17630"/>
                    <a:pt x="46202" y="17782"/>
                    <a:pt x="46050" y="17842"/>
                  </a:cubicBezTo>
                  <a:lnTo>
                    <a:pt x="46020" y="17630"/>
                  </a:lnTo>
                  <a:lnTo>
                    <a:pt x="46324" y="17447"/>
                  </a:lnTo>
                  <a:close/>
                  <a:moveTo>
                    <a:pt x="48756" y="17812"/>
                  </a:moveTo>
                  <a:lnTo>
                    <a:pt x="48756" y="17842"/>
                  </a:lnTo>
                  <a:lnTo>
                    <a:pt x="48664" y="17842"/>
                  </a:lnTo>
                  <a:lnTo>
                    <a:pt x="48664" y="17812"/>
                  </a:lnTo>
                  <a:close/>
                  <a:moveTo>
                    <a:pt x="43531" y="17378"/>
                  </a:moveTo>
                  <a:cubicBezTo>
                    <a:pt x="43716" y="17378"/>
                    <a:pt x="43900" y="17469"/>
                    <a:pt x="44084" y="17469"/>
                  </a:cubicBezTo>
                  <a:cubicBezTo>
                    <a:pt x="44172" y="17469"/>
                    <a:pt x="44260" y="17448"/>
                    <a:pt x="44348" y="17387"/>
                  </a:cubicBezTo>
                  <a:lnTo>
                    <a:pt x="44348" y="17630"/>
                  </a:lnTo>
                  <a:lnTo>
                    <a:pt x="44135" y="17539"/>
                  </a:lnTo>
                  <a:cubicBezTo>
                    <a:pt x="44135" y="17630"/>
                    <a:pt x="44135" y="17691"/>
                    <a:pt x="44135" y="17751"/>
                  </a:cubicBezTo>
                  <a:cubicBezTo>
                    <a:pt x="44113" y="17820"/>
                    <a:pt x="44090" y="17888"/>
                    <a:pt x="44054" y="17944"/>
                  </a:cubicBezTo>
                  <a:lnTo>
                    <a:pt x="44054" y="17944"/>
                  </a:lnTo>
                  <a:lnTo>
                    <a:pt x="44044" y="17934"/>
                  </a:lnTo>
                  <a:lnTo>
                    <a:pt x="44044" y="17958"/>
                  </a:lnTo>
                  <a:lnTo>
                    <a:pt x="44044" y="17958"/>
                  </a:lnTo>
                  <a:cubicBezTo>
                    <a:pt x="44044" y="17959"/>
                    <a:pt x="44043" y="17960"/>
                    <a:pt x="44042" y="17961"/>
                  </a:cubicBezTo>
                  <a:lnTo>
                    <a:pt x="44042" y="17961"/>
                  </a:lnTo>
                  <a:cubicBezTo>
                    <a:pt x="43983" y="17871"/>
                    <a:pt x="43953" y="17781"/>
                    <a:pt x="43984" y="17691"/>
                  </a:cubicBezTo>
                  <a:lnTo>
                    <a:pt x="43649" y="17478"/>
                  </a:lnTo>
                  <a:lnTo>
                    <a:pt x="43497" y="17569"/>
                  </a:lnTo>
                  <a:lnTo>
                    <a:pt x="43558" y="17721"/>
                  </a:lnTo>
                  <a:lnTo>
                    <a:pt x="43345" y="17599"/>
                  </a:lnTo>
                  <a:lnTo>
                    <a:pt x="43436" y="17387"/>
                  </a:lnTo>
                  <a:cubicBezTo>
                    <a:pt x="43468" y="17380"/>
                    <a:pt x="43500" y="17378"/>
                    <a:pt x="43531" y="17378"/>
                  </a:cubicBezTo>
                  <a:close/>
                  <a:moveTo>
                    <a:pt x="37448" y="17873"/>
                  </a:moveTo>
                  <a:lnTo>
                    <a:pt x="37448" y="17964"/>
                  </a:lnTo>
                  <a:lnTo>
                    <a:pt x="37418" y="17964"/>
                  </a:lnTo>
                  <a:lnTo>
                    <a:pt x="37418" y="17873"/>
                  </a:lnTo>
                  <a:close/>
                  <a:moveTo>
                    <a:pt x="46081" y="17873"/>
                  </a:moveTo>
                  <a:lnTo>
                    <a:pt x="46081" y="17964"/>
                  </a:lnTo>
                  <a:lnTo>
                    <a:pt x="46050" y="17964"/>
                  </a:lnTo>
                  <a:lnTo>
                    <a:pt x="46050" y="17873"/>
                  </a:lnTo>
                  <a:close/>
                  <a:moveTo>
                    <a:pt x="44082" y="17956"/>
                  </a:moveTo>
                  <a:cubicBezTo>
                    <a:pt x="44097" y="17956"/>
                    <a:pt x="44105" y="17964"/>
                    <a:pt x="44105" y="17964"/>
                  </a:cubicBezTo>
                  <a:lnTo>
                    <a:pt x="44105" y="17994"/>
                  </a:lnTo>
                  <a:lnTo>
                    <a:pt x="44069" y="17958"/>
                  </a:lnTo>
                  <a:lnTo>
                    <a:pt x="44069" y="17958"/>
                  </a:lnTo>
                  <a:cubicBezTo>
                    <a:pt x="44074" y="17957"/>
                    <a:pt x="44078" y="17956"/>
                    <a:pt x="44082" y="17956"/>
                  </a:cubicBezTo>
                  <a:close/>
                  <a:moveTo>
                    <a:pt x="87966" y="17630"/>
                  </a:moveTo>
                  <a:cubicBezTo>
                    <a:pt x="87996" y="17660"/>
                    <a:pt x="87996" y="17691"/>
                    <a:pt x="88027" y="17751"/>
                  </a:cubicBezTo>
                  <a:cubicBezTo>
                    <a:pt x="88057" y="17782"/>
                    <a:pt x="88088" y="17842"/>
                    <a:pt x="88088" y="17873"/>
                  </a:cubicBezTo>
                  <a:lnTo>
                    <a:pt x="87905" y="18025"/>
                  </a:lnTo>
                  <a:lnTo>
                    <a:pt x="87875" y="17691"/>
                  </a:lnTo>
                  <a:lnTo>
                    <a:pt x="87966" y="17660"/>
                  </a:lnTo>
                  <a:lnTo>
                    <a:pt x="87966" y="17630"/>
                  </a:lnTo>
                  <a:close/>
                  <a:moveTo>
                    <a:pt x="44591" y="17873"/>
                  </a:moveTo>
                  <a:lnTo>
                    <a:pt x="44683" y="17994"/>
                  </a:lnTo>
                  <a:lnTo>
                    <a:pt x="44439" y="18055"/>
                  </a:lnTo>
                  <a:lnTo>
                    <a:pt x="44439" y="18055"/>
                  </a:lnTo>
                  <a:lnTo>
                    <a:pt x="44591" y="17873"/>
                  </a:lnTo>
                  <a:close/>
                  <a:moveTo>
                    <a:pt x="34713" y="18025"/>
                  </a:moveTo>
                  <a:lnTo>
                    <a:pt x="34774" y="18055"/>
                  </a:lnTo>
                  <a:lnTo>
                    <a:pt x="34743" y="18086"/>
                  </a:lnTo>
                  <a:lnTo>
                    <a:pt x="34713" y="18025"/>
                  </a:lnTo>
                  <a:close/>
                  <a:moveTo>
                    <a:pt x="40610" y="17204"/>
                  </a:moveTo>
                  <a:lnTo>
                    <a:pt x="40701" y="17660"/>
                  </a:lnTo>
                  <a:lnTo>
                    <a:pt x="40549" y="17721"/>
                  </a:lnTo>
                  <a:lnTo>
                    <a:pt x="40701" y="17782"/>
                  </a:lnTo>
                  <a:lnTo>
                    <a:pt x="40701" y="17903"/>
                  </a:lnTo>
                  <a:lnTo>
                    <a:pt x="40306" y="17630"/>
                  </a:lnTo>
                  <a:lnTo>
                    <a:pt x="40275" y="17873"/>
                  </a:lnTo>
                  <a:lnTo>
                    <a:pt x="40123" y="17812"/>
                  </a:lnTo>
                  <a:cubicBezTo>
                    <a:pt x="40093" y="17812"/>
                    <a:pt x="40032" y="17782"/>
                    <a:pt x="40002" y="17751"/>
                  </a:cubicBezTo>
                  <a:lnTo>
                    <a:pt x="39850" y="18086"/>
                  </a:lnTo>
                  <a:lnTo>
                    <a:pt x="39667" y="17934"/>
                  </a:lnTo>
                  <a:lnTo>
                    <a:pt x="39759" y="17721"/>
                  </a:lnTo>
                  <a:lnTo>
                    <a:pt x="39759" y="17691"/>
                  </a:lnTo>
                  <a:cubicBezTo>
                    <a:pt x="39646" y="17728"/>
                    <a:pt x="39545" y="17800"/>
                    <a:pt x="39463" y="17800"/>
                  </a:cubicBezTo>
                  <a:cubicBezTo>
                    <a:pt x="39412" y="17800"/>
                    <a:pt x="39368" y="17772"/>
                    <a:pt x="39333" y="17691"/>
                  </a:cubicBezTo>
                  <a:lnTo>
                    <a:pt x="39424" y="17599"/>
                  </a:lnTo>
                  <a:cubicBezTo>
                    <a:pt x="39470" y="17584"/>
                    <a:pt x="39515" y="17577"/>
                    <a:pt x="39561" y="17577"/>
                  </a:cubicBezTo>
                  <a:cubicBezTo>
                    <a:pt x="39607" y="17577"/>
                    <a:pt x="39652" y="17584"/>
                    <a:pt x="39698" y="17599"/>
                  </a:cubicBezTo>
                  <a:cubicBezTo>
                    <a:pt x="39705" y="17602"/>
                    <a:pt x="39712" y="17603"/>
                    <a:pt x="39719" y="17603"/>
                  </a:cubicBezTo>
                  <a:cubicBezTo>
                    <a:pt x="39776" y="17603"/>
                    <a:pt x="39831" y="17538"/>
                    <a:pt x="39878" y="17538"/>
                  </a:cubicBezTo>
                  <a:cubicBezTo>
                    <a:pt x="39901" y="17538"/>
                    <a:pt x="39923" y="17553"/>
                    <a:pt x="39941" y="17599"/>
                  </a:cubicBezTo>
                  <a:cubicBezTo>
                    <a:pt x="39981" y="17518"/>
                    <a:pt x="40049" y="17518"/>
                    <a:pt x="40116" y="17518"/>
                  </a:cubicBezTo>
                  <a:lnTo>
                    <a:pt x="40116" y="17518"/>
                  </a:lnTo>
                  <a:cubicBezTo>
                    <a:pt x="40150" y="17518"/>
                    <a:pt x="40184" y="17518"/>
                    <a:pt x="40214" y="17508"/>
                  </a:cubicBezTo>
                  <a:cubicBezTo>
                    <a:pt x="40306" y="17478"/>
                    <a:pt x="40397" y="17447"/>
                    <a:pt x="40488" y="17417"/>
                  </a:cubicBezTo>
                  <a:lnTo>
                    <a:pt x="40610" y="17204"/>
                  </a:lnTo>
                  <a:close/>
                  <a:moveTo>
                    <a:pt x="41734" y="18025"/>
                  </a:moveTo>
                  <a:lnTo>
                    <a:pt x="41734" y="18116"/>
                  </a:lnTo>
                  <a:lnTo>
                    <a:pt x="41704" y="18116"/>
                  </a:lnTo>
                  <a:lnTo>
                    <a:pt x="41704" y="18025"/>
                  </a:lnTo>
                  <a:close/>
                  <a:moveTo>
                    <a:pt x="42707" y="17842"/>
                  </a:moveTo>
                  <a:lnTo>
                    <a:pt x="42707" y="18116"/>
                  </a:lnTo>
                  <a:lnTo>
                    <a:pt x="42525" y="18086"/>
                  </a:lnTo>
                  <a:lnTo>
                    <a:pt x="42707" y="17842"/>
                  </a:lnTo>
                  <a:close/>
                  <a:moveTo>
                    <a:pt x="40792" y="18116"/>
                  </a:moveTo>
                  <a:lnTo>
                    <a:pt x="40792" y="18146"/>
                  </a:lnTo>
                  <a:lnTo>
                    <a:pt x="40670" y="18177"/>
                  </a:lnTo>
                  <a:lnTo>
                    <a:pt x="40670" y="18116"/>
                  </a:lnTo>
                  <a:close/>
                  <a:moveTo>
                    <a:pt x="42099" y="17934"/>
                  </a:moveTo>
                  <a:lnTo>
                    <a:pt x="42281" y="18055"/>
                  </a:lnTo>
                  <a:lnTo>
                    <a:pt x="42160" y="18177"/>
                  </a:lnTo>
                  <a:lnTo>
                    <a:pt x="41977" y="18086"/>
                  </a:lnTo>
                  <a:lnTo>
                    <a:pt x="42099" y="17934"/>
                  </a:lnTo>
                  <a:close/>
                  <a:moveTo>
                    <a:pt x="44865" y="17842"/>
                  </a:moveTo>
                  <a:lnTo>
                    <a:pt x="45108" y="17994"/>
                  </a:lnTo>
                  <a:lnTo>
                    <a:pt x="44865" y="18177"/>
                  </a:lnTo>
                  <a:lnTo>
                    <a:pt x="44865" y="17842"/>
                  </a:lnTo>
                  <a:close/>
                  <a:moveTo>
                    <a:pt x="86568" y="18055"/>
                  </a:moveTo>
                  <a:lnTo>
                    <a:pt x="86537" y="18177"/>
                  </a:lnTo>
                  <a:lnTo>
                    <a:pt x="86507" y="18177"/>
                  </a:lnTo>
                  <a:lnTo>
                    <a:pt x="86477" y="18055"/>
                  </a:lnTo>
                  <a:close/>
                  <a:moveTo>
                    <a:pt x="87693" y="18055"/>
                  </a:moveTo>
                  <a:lnTo>
                    <a:pt x="87753" y="18116"/>
                  </a:lnTo>
                  <a:cubicBezTo>
                    <a:pt x="87784" y="18116"/>
                    <a:pt x="87784" y="18116"/>
                    <a:pt x="87814" y="18146"/>
                  </a:cubicBezTo>
                  <a:lnTo>
                    <a:pt x="87784" y="18177"/>
                  </a:lnTo>
                  <a:lnTo>
                    <a:pt x="87753" y="18116"/>
                  </a:lnTo>
                  <a:cubicBezTo>
                    <a:pt x="87723" y="18086"/>
                    <a:pt x="87693" y="18086"/>
                    <a:pt x="87662" y="18055"/>
                  </a:cubicBezTo>
                  <a:close/>
                  <a:moveTo>
                    <a:pt x="89516" y="18268"/>
                  </a:moveTo>
                  <a:lnTo>
                    <a:pt x="89516" y="18298"/>
                  </a:lnTo>
                  <a:lnTo>
                    <a:pt x="89364" y="18298"/>
                  </a:lnTo>
                  <a:lnTo>
                    <a:pt x="89364" y="18268"/>
                  </a:lnTo>
                  <a:close/>
                  <a:moveTo>
                    <a:pt x="56689" y="18268"/>
                  </a:moveTo>
                  <a:lnTo>
                    <a:pt x="56689" y="18329"/>
                  </a:lnTo>
                  <a:lnTo>
                    <a:pt x="56659" y="18329"/>
                  </a:lnTo>
                  <a:lnTo>
                    <a:pt x="56659" y="18268"/>
                  </a:lnTo>
                  <a:close/>
                  <a:moveTo>
                    <a:pt x="36081" y="18268"/>
                  </a:moveTo>
                  <a:lnTo>
                    <a:pt x="36081" y="18420"/>
                  </a:lnTo>
                  <a:lnTo>
                    <a:pt x="36050" y="18420"/>
                  </a:lnTo>
                  <a:lnTo>
                    <a:pt x="36020" y="18268"/>
                  </a:lnTo>
                  <a:close/>
                  <a:moveTo>
                    <a:pt x="33102" y="18390"/>
                  </a:moveTo>
                  <a:lnTo>
                    <a:pt x="33102" y="18481"/>
                  </a:lnTo>
                  <a:lnTo>
                    <a:pt x="33071" y="18481"/>
                  </a:lnTo>
                  <a:lnTo>
                    <a:pt x="33071" y="18390"/>
                  </a:lnTo>
                  <a:close/>
                  <a:moveTo>
                    <a:pt x="55321" y="18238"/>
                  </a:moveTo>
                  <a:lnTo>
                    <a:pt x="55503" y="18298"/>
                  </a:lnTo>
                  <a:lnTo>
                    <a:pt x="55321" y="18511"/>
                  </a:lnTo>
                  <a:lnTo>
                    <a:pt x="55321" y="18238"/>
                  </a:lnTo>
                  <a:close/>
                  <a:moveTo>
                    <a:pt x="42251" y="18481"/>
                  </a:moveTo>
                  <a:lnTo>
                    <a:pt x="42251" y="18572"/>
                  </a:lnTo>
                  <a:lnTo>
                    <a:pt x="42221" y="18572"/>
                  </a:lnTo>
                  <a:lnTo>
                    <a:pt x="42221" y="18481"/>
                  </a:lnTo>
                  <a:close/>
                  <a:moveTo>
                    <a:pt x="54744" y="18390"/>
                  </a:moveTo>
                  <a:lnTo>
                    <a:pt x="54811" y="18457"/>
                  </a:lnTo>
                  <a:lnTo>
                    <a:pt x="54811" y="18457"/>
                  </a:lnTo>
                  <a:cubicBezTo>
                    <a:pt x="54829" y="18572"/>
                    <a:pt x="54799" y="18572"/>
                    <a:pt x="54744" y="18572"/>
                  </a:cubicBezTo>
                  <a:lnTo>
                    <a:pt x="54744" y="18390"/>
                  </a:lnTo>
                  <a:close/>
                  <a:moveTo>
                    <a:pt x="55747" y="18359"/>
                  </a:moveTo>
                  <a:lnTo>
                    <a:pt x="55747" y="18572"/>
                  </a:lnTo>
                  <a:lnTo>
                    <a:pt x="55686" y="18572"/>
                  </a:lnTo>
                  <a:lnTo>
                    <a:pt x="55686" y="18359"/>
                  </a:lnTo>
                  <a:close/>
                  <a:moveTo>
                    <a:pt x="54987" y="18572"/>
                  </a:moveTo>
                  <a:cubicBezTo>
                    <a:pt x="54968" y="18590"/>
                    <a:pt x="54961" y="18620"/>
                    <a:pt x="54972" y="18620"/>
                  </a:cubicBezTo>
                  <a:cubicBezTo>
                    <a:pt x="54977" y="18620"/>
                    <a:pt x="54987" y="18613"/>
                    <a:pt x="55003" y="18592"/>
                  </a:cubicBezTo>
                  <a:lnTo>
                    <a:pt x="55003" y="18592"/>
                  </a:lnTo>
                  <a:cubicBezTo>
                    <a:pt x="54999" y="18585"/>
                    <a:pt x="54993" y="18579"/>
                    <a:pt x="54987" y="18572"/>
                  </a:cubicBezTo>
                  <a:close/>
                  <a:moveTo>
                    <a:pt x="31096" y="18542"/>
                  </a:moveTo>
                  <a:lnTo>
                    <a:pt x="31278" y="18633"/>
                  </a:lnTo>
                  <a:lnTo>
                    <a:pt x="31005" y="18633"/>
                  </a:lnTo>
                  <a:lnTo>
                    <a:pt x="30974" y="18602"/>
                  </a:lnTo>
                  <a:lnTo>
                    <a:pt x="31096" y="18542"/>
                  </a:lnTo>
                  <a:close/>
                  <a:moveTo>
                    <a:pt x="86781" y="18633"/>
                  </a:moveTo>
                  <a:lnTo>
                    <a:pt x="86781" y="18694"/>
                  </a:lnTo>
                  <a:lnTo>
                    <a:pt x="86659" y="18694"/>
                  </a:lnTo>
                  <a:lnTo>
                    <a:pt x="86659" y="18663"/>
                  </a:lnTo>
                  <a:lnTo>
                    <a:pt x="86781" y="18633"/>
                  </a:lnTo>
                  <a:close/>
                  <a:moveTo>
                    <a:pt x="54988" y="18346"/>
                  </a:moveTo>
                  <a:cubicBezTo>
                    <a:pt x="55023" y="18346"/>
                    <a:pt x="55075" y="18383"/>
                    <a:pt x="55169" y="18450"/>
                  </a:cubicBezTo>
                  <a:lnTo>
                    <a:pt x="55017" y="18572"/>
                  </a:lnTo>
                  <a:cubicBezTo>
                    <a:pt x="55012" y="18580"/>
                    <a:pt x="55007" y="18587"/>
                    <a:pt x="55003" y="18592"/>
                  </a:cubicBezTo>
                  <a:lnTo>
                    <a:pt x="55003" y="18592"/>
                  </a:lnTo>
                  <a:cubicBezTo>
                    <a:pt x="55017" y="18616"/>
                    <a:pt x="55017" y="18640"/>
                    <a:pt x="55017" y="18663"/>
                  </a:cubicBezTo>
                  <a:cubicBezTo>
                    <a:pt x="55017" y="18694"/>
                    <a:pt x="54987" y="18694"/>
                    <a:pt x="54926" y="18754"/>
                  </a:cubicBezTo>
                  <a:cubicBezTo>
                    <a:pt x="54962" y="18575"/>
                    <a:pt x="54955" y="18490"/>
                    <a:pt x="54919" y="18452"/>
                  </a:cubicBezTo>
                  <a:lnTo>
                    <a:pt x="54919" y="18452"/>
                  </a:lnTo>
                  <a:cubicBezTo>
                    <a:pt x="54939" y="18379"/>
                    <a:pt x="54956" y="18346"/>
                    <a:pt x="54988" y="18346"/>
                  </a:cubicBezTo>
                  <a:close/>
                  <a:moveTo>
                    <a:pt x="27205" y="18724"/>
                  </a:moveTo>
                  <a:lnTo>
                    <a:pt x="27205" y="18785"/>
                  </a:lnTo>
                  <a:lnTo>
                    <a:pt x="27175" y="18785"/>
                  </a:lnTo>
                  <a:lnTo>
                    <a:pt x="27175" y="18724"/>
                  </a:lnTo>
                  <a:close/>
                  <a:moveTo>
                    <a:pt x="56294" y="18359"/>
                  </a:moveTo>
                  <a:lnTo>
                    <a:pt x="56294" y="18785"/>
                  </a:lnTo>
                  <a:lnTo>
                    <a:pt x="56263" y="18785"/>
                  </a:lnTo>
                  <a:cubicBezTo>
                    <a:pt x="56081" y="18694"/>
                    <a:pt x="55868" y="18633"/>
                    <a:pt x="55929" y="18359"/>
                  </a:cubicBezTo>
                  <a:close/>
                  <a:moveTo>
                    <a:pt x="56294" y="18785"/>
                  </a:moveTo>
                  <a:cubicBezTo>
                    <a:pt x="56294" y="18785"/>
                    <a:pt x="56324" y="18785"/>
                    <a:pt x="56355" y="18815"/>
                  </a:cubicBezTo>
                  <a:lnTo>
                    <a:pt x="56324" y="18846"/>
                  </a:lnTo>
                  <a:lnTo>
                    <a:pt x="56294" y="18785"/>
                  </a:lnTo>
                  <a:close/>
                  <a:moveTo>
                    <a:pt x="55564" y="18602"/>
                  </a:moveTo>
                  <a:lnTo>
                    <a:pt x="55959" y="18754"/>
                  </a:lnTo>
                  <a:lnTo>
                    <a:pt x="55959" y="18876"/>
                  </a:lnTo>
                  <a:cubicBezTo>
                    <a:pt x="55868" y="18846"/>
                    <a:pt x="55777" y="18815"/>
                    <a:pt x="55686" y="18815"/>
                  </a:cubicBezTo>
                  <a:cubicBezTo>
                    <a:pt x="55577" y="18815"/>
                    <a:pt x="55484" y="18831"/>
                    <a:pt x="55396" y="18862"/>
                  </a:cubicBezTo>
                  <a:lnTo>
                    <a:pt x="55396" y="18862"/>
                  </a:lnTo>
                  <a:cubicBezTo>
                    <a:pt x="55452" y="18802"/>
                    <a:pt x="55510" y="18722"/>
                    <a:pt x="55595" y="18694"/>
                  </a:cubicBezTo>
                  <a:lnTo>
                    <a:pt x="55564" y="18602"/>
                  </a:lnTo>
                  <a:close/>
                  <a:moveTo>
                    <a:pt x="27631" y="18724"/>
                  </a:moveTo>
                  <a:lnTo>
                    <a:pt x="27691" y="18876"/>
                  </a:lnTo>
                  <a:cubicBezTo>
                    <a:pt x="27678" y="18889"/>
                    <a:pt x="27666" y="18895"/>
                    <a:pt x="27656" y="18895"/>
                  </a:cubicBezTo>
                  <a:cubicBezTo>
                    <a:pt x="27620" y="18895"/>
                    <a:pt x="27607" y="18819"/>
                    <a:pt x="27631" y="18724"/>
                  </a:cubicBezTo>
                  <a:close/>
                  <a:moveTo>
                    <a:pt x="55230" y="18906"/>
                  </a:moveTo>
                  <a:lnTo>
                    <a:pt x="55169" y="18937"/>
                  </a:lnTo>
                  <a:lnTo>
                    <a:pt x="55169" y="18906"/>
                  </a:lnTo>
                  <a:close/>
                  <a:moveTo>
                    <a:pt x="55341" y="18917"/>
                  </a:moveTo>
                  <a:cubicBezTo>
                    <a:pt x="55368" y="18935"/>
                    <a:pt x="55352" y="18967"/>
                    <a:pt x="55352" y="18967"/>
                  </a:cubicBezTo>
                  <a:lnTo>
                    <a:pt x="55321" y="18937"/>
                  </a:lnTo>
                  <a:lnTo>
                    <a:pt x="55341" y="18917"/>
                  </a:lnTo>
                  <a:close/>
                  <a:moveTo>
                    <a:pt x="47509" y="18967"/>
                  </a:moveTo>
                  <a:lnTo>
                    <a:pt x="47509" y="18998"/>
                  </a:lnTo>
                  <a:lnTo>
                    <a:pt x="47449" y="18998"/>
                  </a:lnTo>
                  <a:lnTo>
                    <a:pt x="47449" y="18967"/>
                  </a:lnTo>
                  <a:close/>
                  <a:moveTo>
                    <a:pt x="52677" y="18967"/>
                  </a:moveTo>
                  <a:lnTo>
                    <a:pt x="52677" y="18998"/>
                  </a:lnTo>
                  <a:lnTo>
                    <a:pt x="52585" y="18998"/>
                  </a:lnTo>
                  <a:lnTo>
                    <a:pt x="52585" y="18967"/>
                  </a:lnTo>
                  <a:close/>
                  <a:moveTo>
                    <a:pt x="24986" y="18967"/>
                  </a:moveTo>
                  <a:lnTo>
                    <a:pt x="25017" y="19089"/>
                  </a:lnTo>
                  <a:lnTo>
                    <a:pt x="24956" y="19089"/>
                  </a:lnTo>
                  <a:lnTo>
                    <a:pt x="24956" y="18967"/>
                  </a:lnTo>
                  <a:close/>
                  <a:moveTo>
                    <a:pt x="54379" y="19058"/>
                  </a:moveTo>
                  <a:lnTo>
                    <a:pt x="54379" y="19089"/>
                  </a:lnTo>
                  <a:lnTo>
                    <a:pt x="54288" y="19089"/>
                  </a:lnTo>
                  <a:lnTo>
                    <a:pt x="54288" y="19058"/>
                  </a:lnTo>
                  <a:close/>
                  <a:moveTo>
                    <a:pt x="28846" y="19028"/>
                  </a:moveTo>
                  <a:lnTo>
                    <a:pt x="28846" y="19089"/>
                  </a:lnTo>
                  <a:lnTo>
                    <a:pt x="28725" y="19119"/>
                  </a:lnTo>
                  <a:lnTo>
                    <a:pt x="28725" y="19028"/>
                  </a:lnTo>
                  <a:close/>
                  <a:moveTo>
                    <a:pt x="84501" y="19119"/>
                  </a:moveTo>
                  <a:lnTo>
                    <a:pt x="84501" y="19150"/>
                  </a:lnTo>
                  <a:lnTo>
                    <a:pt x="84440" y="19150"/>
                  </a:lnTo>
                  <a:lnTo>
                    <a:pt x="84440" y="19119"/>
                  </a:lnTo>
                  <a:close/>
                  <a:moveTo>
                    <a:pt x="23041" y="19210"/>
                  </a:moveTo>
                  <a:lnTo>
                    <a:pt x="23041" y="19241"/>
                  </a:lnTo>
                  <a:lnTo>
                    <a:pt x="22950" y="19241"/>
                  </a:lnTo>
                  <a:lnTo>
                    <a:pt x="22950" y="19210"/>
                  </a:lnTo>
                  <a:close/>
                  <a:moveTo>
                    <a:pt x="86355" y="18724"/>
                  </a:moveTo>
                  <a:lnTo>
                    <a:pt x="86537" y="18937"/>
                  </a:lnTo>
                  <a:lnTo>
                    <a:pt x="86720" y="19119"/>
                  </a:lnTo>
                  <a:lnTo>
                    <a:pt x="86477" y="19271"/>
                  </a:lnTo>
                  <a:lnTo>
                    <a:pt x="86477" y="19058"/>
                  </a:lnTo>
                  <a:lnTo>
                    <a:pt x="86355" y="19028"/>
                  </a:lnTo>
                  <a:lnTo>
                    <a:pt x="86355" y="18724"/>
                  </a:lnTo>
                  <a:close/>
                  <a:moveTo>
                    <a:pt x="53528" y="19362"/>
                  </a:moveTo>
                  <a:lnTo>
                    <a:pt x="53528" y="19393"/>
                  </a:lnTo>
                  <a:lnTo>
                    <a:pt x="53467" y="19393"/>
                  </a:lnTo>
                  <a:lnTo>
                    <a:pt x="53467" y="19362"/>
                  </a:lnTo>
                  <a:close/>
                  <a:moveTo>
                    <a:pt x="84015" y="19362"/>
                  </a:moveTo>
                  <a:lnTo>
                    <a:pt x="84167" y="19453"/>
                  </a:lnTo>
                  <a:cubicBezTo>
                    <a:pt x="84106" y="19464"/>
                    <a:pt x="84065" y="19470"/>
                    <a:pt x="84039" y="19470"/>
                  </a:cubicBezTo>
                  <a:cubicBezTo>
                    <a:pt x="83988" y="19470"/>
                    <a:pt x="83994" y="19443"/>
                    <a:pt x="84015" y="19362"/>
                  </a:cubicBezTo>
                  <a:close/>
                  <a:moveTo>
                    <a:pt x="30913" y="19514"/>
                  </a:moveTo>
                  <a:lnTo>
                    <a:pt x="30913" y="19545"/>
                  </a:lnTo>
                  <a:lnTo>
                    <a:pt x="30853" y="19545"/>
                  </a:lnTo>
                  <a:lnTo>
                    <a:pt x="30853" y="19514"/>
                  </a:lnTo>
                  <a:close/>
                  <a:moveTo>
                    <a:pt x="31187" y="19362"/>
                  </a:moveTo>
                  <a:lnTo>
                    <a:pt x="31187" y="19545"/>
                  </a:lnTo>
                  <a:lnTo>
                    <a:pt x="31157" y="19545"/>
                  </a:lnTo>
                  <a:lnTo>
                    <a:pt x="31126" y="19362"/>
                  </a:lnTo>
                  <a:close/>
                  <a:moveTo>
                    <a:pt x="55230" y="19271"/>
                  </a:moveTo>
                  <a:lnTo>
                    <a:pt x="55230" y="19484"/>
                  </a:lnTo>
                  <a:cubicBezTo>
                    <a:pt x="55260" y="19484"/>
                    <a:pt x="55291" y="19484"/>
                    <a:pt x="55321" y="19514"/>
                  </a:cubicBezTo>
                  <a:lnTo>
                    <a:pt x="55291" y="19545"/>
                  </a:lnTo>
                  <a:lnTo>
                    <a:pt x="55230" y="19484"/>
                  </a:lnTo>
                  <a:cubicBezTo>
                    <a:pt x="55200" y="19453"/>
                    <a:pt x="55139" y="19393"/>
                    <a:pt x="55108" y="19362"/>
                  </a:cubicBezTo>
                  <a:lnTo>
                    <a:pt x="55230" y="19271"/>
                  </a:lnTo>
                  <a:close/>
                  <a:moveTo>
                    <a:pt x="84927" y="19484"/>
                  </a:moveTo>
                  <a:lnTo>
                    <a:pt x="84927" y="19575"/>
                  </a:lnTo>
                  <a:lnTo>
                    <a:pt x="84896" y="19575"/>
                  </a:lnTo>
                  <a:lnTo>
                    <a:pt x="84896" y="19484"/>
                  </a:lnTo>
                  <a:close/>
                  <a:moveTo>
                    <a:pt x="81461" y="19484"/>
                  </a:moveTo>
                  <a:cubicBezTo>
                    <a:pt x="81483" y="19571"/>
                    <a:pt x="81489" y="19642"/>
                    <a:pt x="81424" y="19642"/>
                  </a:cubicBezTo>
                  <a:cubicBezTo>
                    <a:pt x="81398" y="19642"/>
                    <a:pt x="81361" y="19631"/>
                    <a:pt x="81309" y="19605"/>
                  </a:cubicBezTo>
                  <a:lnTo>
                    <a:pt x="81461" y="19484"/>
                  </a:lnTo>
                  <a:close/>
                  <a:moveTo>
                    <a:pt x="54926" y="19605"/>
                  </a:moveTo>
                  <a:lnTo>
                    <a:pt x="54744" y="19818"/>
                  </a:lnTo>
                  <a:lnTo>
                    <a:pt x="54713" y="19666"/>
                  </a:lnTo>
                  <a:lnTo>
                    <a:pt x="54926" y="19605"/>
                  </a:lnTo>
                  <a:close/>
                  <a:moveTo>
                    <a:pt x="18269" y="19727"/>
                  </a:moveTo>
                  <a:lnTo>
                    <a:pt x="18299" y="19909"/>
                  </a:lnTo>
                  <a:lnTo>
                    <a:pt x="18178" y="19909"/>
                  </a:lnTo>
                  <a:lnTo>
                    <a:pt x="18269" y="19727"/>
                  </a:lnTo>
                  <a:close/>
                  <a:moveTo>
                    <a:pt x="17387" y="19575"/>
                  </a:moveTo>
                  <a:cubicBezTo>
                    <a:pt x="17418" y="19666"/>
                    <a:pt x="17448" y="19757"/>
                    <a:pt x="17448" y="19849"/>
                  </a:cubicBezTo>
                  <a:lnTo>
                    <a:pt x="17661" y="19940"/>
                  </a:lnTo>
                  <a:lnTo>
                    <a:pt x="17114" y="19940"/>
                  </a:lnTo>
                  <a:cubicBezTo>
                    <a:pt x="17205" y="19879"/>
                    <a:pt x="17266" y="19849"/>
                    <a:pt x="17296" y="19788"/>
                  </a:cubicBezTo>
                  <a:cubicBezTo>
                    <a:pt x="17326" y="19727"/>
                    <a:pt x="17357" y="19666"/>
                    <a:pt x="17387" y="19575"/>
                  </a:cubicBezTo>
                  <a:close/>
                  <a:moveTo>
                    <a:pt x="64653" y="19879"/>
                  </a:moveTo>
                  <a:lnTo>
                    <a:pt x="64622" y="19940"/>
                  </a:lnTo>
                  <a:lnTo>
                    <a:pt x="64622" y="19879"/>
                  </a:lnTo>
                  <a:close/>
                  <a:moveTo>
                    <a:pt x="82069" y="19849"/>
                  </a:moveTo>
                  <a:lnTo>
                    <a:pt x="82100" y="19879"/>
                  </a:lnTo>
                  <a:lnTo>
                    <a:pt x="82039" y="19940"/>
                  </a:lnTo>
                  <a:cubicBezTo>
                    <a:pt x="82049" y="19909"/>
                    <a:pt x="82059" y="19879"/>
                    <a:pt x="82069" y="19849"/>
                  </a:cubicBezTo>
                  <a:close/>
                  <a:moveTo>
                    <a:pt x="27935" y="19757"/>
                  </a:moveTo>
                  <a:lnTo>
                    <a:pt x="28026" y="19940"/>
                  </a:lnTo>
                  <a:cubicBezTo>
                    <a:pt x="28005" y="19940"/>
                    <a:pt x="27985" y="19941"/>
                    <a:pt x="27967" y="19941"/>
                  </a:cubicBezTo>
                  <a:cubicBezTo>
                    <a:pt x="27903" y="19941"/>
                    <a:pt x="27864" y="19923"/>
                    <a:pt x="27935" y="19757"/>
                  </a:cubicBezTo>
                  <a:close/>
                  <a:moveTo>
                    <a:pt x="82009" y="19940"/>
                  </a:moveTo>
                  <a:cubicBezTo>
                    <a:pt x="82015" y="19947"/>
                    <a:pt x="82021" y="19954"/>
                    <a:pt x="82025" y="19961"/>
                  </a:cubicBezTo>
                  <a:lnTo>
                    <a:pt x="82025" y="19961"/>
                  </a:lnTo>
                  <a:cubicBezTo>
                    <a:pt x="82008" y="19987"/>
                    <a:pt x="82002" y="19997"/>
                    <a:pt x="82001" y="19997"/>
                  </a:cubicBezTo>
                  <a:cubicBezTo>
                    <a:pt x="81999" y="19997"/>
                    <a:pt x="82009" y="19973"/>
                    <a:pt x="82009" y="19940"/>
                  </a:cubicBezTo>
                  <a:close/>
                  <a:moveTo>
                    <a:pt x="80428" y="19940"/>
                  </a:moveTo>
                  <a:lnTo>
                    <a:pt x="80428" y="20031"/>
                  </a:lnTo>
                  <a:lnTo>
                    <a:pt x="80398" y="20031"/>
                  </a:lnTo>
                  <a:lnTo>
                    <a:pt x="80398" y="19940"/>
                  </a:lnTo>
                  <a:close/>
                  <a:moveTo>
                    <a:pt x="82029" y="19969"/>
                  </a:moveTo>
                  <a:cubicBezTo>
                    <a:pt x="82039" y="19992"/>
                    <a:pt x="82039" y="20020"/>
                    <a:pt x="82039" y="20061"/>
                  </a:cubicBezTo>
                  <a:cubicBezTo>
                    <a:pt x="82039" y="20061"/>
                    <a:pt x="82009" y="20061"/>
                    <a:pt x="81978" y="20122"/>
                  </a:cubicBezTo>
                  <a:cubicBezTo>
                    <a:pt x="81995" y="20071"/>
                    <a:pt x="82012" y="20020"/>
                    <a:pt x="82029" y="19969"/>
                  </a:cubicBezTo>
                  <a:close/>
                  <a:moveTo>
                    <a:pt x="72616" y="20244"/>
                  </a:moveTo>
                  <a:lnTo>
                    <a:pt x="72556" y="20304"/>
                  </a:lnTo>
                  <a:lnTo>
                    <a:pt x="72556" y="20304"/>
                  </a:lnTo>
                  <a:cubicBezTo>
                    <a:pt x="72558" y="20275"/>
                    <a:pt x="72564" y="20244"/>
                    <a:pt x="72586" y="20244"/>
                  </a:cubicBezTo>
                  <a:close/>
                  <a:moveTo>
                    <a:pt x="71218" y="20183"/>
                  </a:moveTo>
                  <a:lnTo>
                    <a:pt x="71218" y="20305"/>
                  </a:lnTo>
                  <a:lnTo>
                    <a:pt x="71157" y="20305"/>
                  </a:lnTo>
                  <a:lnTo>
                    <a:pt x="71157" y="20183"/>
                  </a:lnTo>
                  <a:close/>
                  <a:moveTo>
                    <a:pt x="13649" y="20335"/>
                  </a:moveTo>
                  <a:lnTo>
                    <a:pt x="13649" y="20396"/>
                  </a:lnTo>
                  <a:lnTo>
                    <a:pt x="13618" y="20396"/>
                  </a:lnTo>
                  <a:lnTo>
                    <a:pt x="13618" y="20335"/>
                  </a:lnTo>
                  <a:close/>
                  <a:moveTo>
                    <a:pt x="71704" y="20305"/>
                  </a:moveTo>
                  <a:lnTo>
                    <a:pt x="71917" y="20426"/>
                  </a:lnTo>
                  <a:cubicBezTo>
                    <a:pt x="71877" y="20458"/>
                    <a:pt x="71845" y="20471"/>
                    <a:pt x="71820" y="20471"/>
                  </a:cubicBezTo>
                  <a:cubicBezTo>
                    <a:pt x="71749" y="20471"/>
                    <a:pt x="71727" y="20372"/>
                    <a:pt x="71704" y="20305"/>
                  </a:cubicBezTo>
                  <a:close/>
                  <a:moveTo>
                    <a:pt x="12798" y="20092"/>
                  </a:moveTo>
                  <a:cubicBezTo>
                    <a:pt x="12767" y="20153"/>
                    <a:pt x="12767" y="20213"/>
                    <a:pt x="12737" y="20274"/>
                  </a:cubicBezTo>
                  <a:cubicBezTo>
                    <a:pt x="12676" y="20396"/>
                    <a:pt x="12676" y="20487"/>
                    <a:pt x="12828" y="20578"/>
                  </a:cubicBezTo>
                  <a:lnTo>
                    <a:pt x="12585" y="20578"/>
                  </a:lnTo>
                  <a:cubicBezTo>
                    <a:pt x="12554" y="20487"/>
                    <a:pt x="12524" y="20365"/>
                    <a:pt x="12494" y="20274"/>
                  </a:cubicBezTo>
                  <a:lnTo>
                    <a:pt x="12494" y="20274"/>
                  </a:lnTo>
                  <a:cubicBezTo>
                    <a:pt x="12513" y="20284"/>
                    <a:pt x="12531" y="20288"/>
                    <a:pt x="12547" y="20288"/>
                  </a:cubicBezTo>
                  <a:cubicBezTo>
                    <a:pt x="12636" y="20288"/>
                    <a:pt x="12695" y="20168"/>
                    <a:pt x="12798" y="20092"/>
                  </a:cubicBezTo>
                  <a:close/>
                  <a:moveTo>
                    <a:pt x="70549" y="20639"/>
                  </a:moveTo>
                  <a:lnTo>
                    <a:pt x="70580" y="20760"/>
                  </a:lnTo>
                  <a:lnTo>
                    <a:pt x="70519" y="20760"/>
                  </a:lnTo>
                  <a:lnTo>
                    <a:pt x="70519" y="20639"/>
                  </a:lnTo>
                  <a:close/>
                  <a:moveTo>
                    <a:pt x="77632" y="20608"/>
                  </a:moveTo>
                  <a:lnTo>
                    <a:pt x="77632" y="20760"/>
                  </a:lnTo>
                  <a:lnTo>
                    <a:pt x="77601" y="20760"/>
                  </a:lnTo>
                  <a:lnTo>
                    <a:pt x="77601" y="20608"/>
                  </a:lnTo>
                  <a:close/>
                  <a:moveTo>
                    <a:pt x="69486" y="20608"/>
                  </a:moveTo>
                  <a:lnTo>
                    <a:pt x="69486" y="20760"/>
                  </a:lnTo>
                  <a:lnTo>
                    <a:pt x="69465" y="20771"/>
                  </a:lnTo>
                  <a:lnTo>
                    <a:pt x="69465" y="20771"/>
                  </a:lnTo>
                  <a:lnTo>
                    <a:pt x="69455" y="20760"/>
                  </a:lnTo>
                  <a:cubicBezTo>
                    <a:pt x="69394" y="20760"/>
                    <a:pt x="69364" y="20700"/>
                    <a:pt x="69334" y="20608"/>
                  </a:cubicBezTo>
                  <a:close/>
                  <a:moveTo>
                    <a:pt x="72555" y="20305"/>
                  </a:moveTo>
                  <a:cubicBezTo>
                    <a:pt x="72555" y="20365"/>
                    <a:pt x="72555" y="20426"/>
                    <a:pt x="72555" y="20457"/>
                  </a:cubicBezTo>
                  <a:lnTo>
                    <a:pt x="72890" y="20457"/>
                  </a:lnTo>
                  <a:lnTo>
                    <a:pt x="72890" y="20791"/>
                  </a:lnTo>
                  <a:cubicBezTo>
                    <a:pt x="72707" y="20730"/>
                    <a:pt x="72647" y="20578"/>
                    <a:pt x="72495" y="20457"/>
                  </a:cubicBezTo>
                  <a:lnTo>
                    <a:pt x="72343" y="20457"/>
                  </a:lnTo>
                  <a:lnTo>
                    <a:pt x="72555" y="20305"/>
                  </a:lnTo>
                  <a:close/>
                  <a:moveTo>
                    <a:pt x="69476" y="20777"/>
                  </a:moveTo>
                  <a:cubicBezTo>
                    <a:pt x="69506" y="20777"/>
                    <a:pt x="69526" y="20791"/>
                    <a:pt x="69546" y="20791"/>
                  </a:cubicBezTo>
                  <a:lnTo>
                    <a:pt x="69516" y="20821"/>
                  </a:lnTo>
                  <a:lnTo>
                    <a:pt x="69472" y="20777"/>
                  </a:lnTo>
                  <a:lnTo>
                    <a:pt x="69472" y="20777"/>
                  </a:lnTo>
                  <a:cubicBezTo>
                    <a:pt x="69474" y="20777"/>
                    <a:pt x="69475" y="20777"/>
                    <a:pt x="69476" y="20777"/>
                  </a:cubicBezTo>
                  <a:close/>
                  <a:moveTo>
                    <a:pt x="70762" y="20730"/>
                  </a:moveTo>
                  <a:lnTo>
                    <a:pt x="70762" y="20852"/>
                  </a:lnTo>
                  <a:lnTo>
                    <a:pt x="70701" y="20852"/>
                  </a:lnTo>
                  <a:lnTo>
                    <a:pt x="70701" y="20730"/>
                  </a:lnTo>
                  <a:close/>
                  <a:moveTo>
                    <a:pt x="34500" y="20852"/>
                  </a:moveTo>
                  <a:lnTo>
                    <a:pt x="34500" y="20943"/>
                  </a:lnTo>
                  <a:lnTo>
                    <a:pt x="34470" y="20943"/>
                  </a:lnTo>
                  <a:lnTo>
                    <a:pt x="34470" y="20852"/>
                  </a:lnTo>
                  <a:close/>
                  <a:moveTo>
                    <a:pt x="21673" y="20943"/>
                  </a:moveTo>
                  <a:lnTo>
                    <a:pt x="21703" y="21004"/>
                  </a:lnTo>
                  <a:cubicBezTo>
                    <a:pt x="21734" y="21004"/>
                    <a:pt x="21764" y="21034"/>
                    <a:pt x="21795" y="21034"/>
                  </a:cubicBezTo>
                  <a:lnTo>
                    <a:pt x="21764" y="21064"/>
                  </a:lnTo>
                  <a:lnTo>
                    <a:pt x="21703" y="21004"/>
                  </a:lnTo>
                  <a:cubicBezTo>
                    <a:pt x="21673" y="21004"/>
                    <a:pt x="21643" y="20973"/>
                    <a:pt x="21643" y="20973"/>
                  </a:cubicBezTo>
                  <a:lnTo>
                    <a:pt x="21673" y="20943"/>
                  </a:lnTo>
                  <a:close/>
                  <a:moveTo>
                    <a:pt x="73011" y="21034"/>
                  </a:moveTo>
                  <a:lnTo>
                    <a:pt x="73011" y="21064"/>
                  </a:lnTo>
                  <a:lnTo>
                    <a:pt x="72859" y="21064"/>
                  </a:lnTo>
                  <a:lnTo>
                    <a:pt x="72859" y="21034"/>
                  </a:lnTo>
                  <a:close/>
                  <a:moveTo>
                    <a:pt x="70580" y="21004"/>
                  </a:moveTo>
                  <a:lnTo>
                    <a:pt x="70610" y="21034"/>
                  </a:lnTo>
                  <a:lnTo>
                    <a:pt x="70574" y="21070"/>
                  </a:lnTo>
                  <a:lnTo>
                    <a:pt x="70574" y="21070"/>
                  </a:lnTo>
                  <a:cubicBezTo>
                    <a:pt x="70565" y="21045"/>
                    <a:pt x="70563" y="21020"/>
                    <a:pt x="70580" y="21004"/>
                  </a:cubicBezTo>
                  <a:close/>
                  <a:moveTo>
                    <a:pt x="70578" y="21079"/>
                  </a:moveTo>
                  <a:cubicBezTo>
                    <a:pt x="70589" y="21084"/>
                    <a:pt x="70599" y="21089"/>
                    <a:pt x="70610" y="21095"/>
                  </a:cubicBezTo>
                  <a:lnTo>
                    <a:pt x="70610" y="21125"/>
                  </a:lnTo>
                  <a:cubicBezTo>
                    <a:pt x="70598" y="21113"/>
                    <a:pt x="70586" y="21097"/>
                    <a:pt x="70578" y="21079"/>
                  </a:cubicBezTo>
                  <a:close/>
                  <a:moveTo>
                    <a:pt x="66689" y="20912"/>
                  </a:moveTo>
                  <a:lnTo>
                    <a:pt x="66811" y="21156"/>
                  </a:lnTo>
                  <a:lnTo>
                    <a:pt x="66568" y="21156"/>
                  </a:lnTo>
                  <a:lnTo>
                    <a:pt x="66689" y="20912"/>
                  </a:lnTo>
                  <a:close/>
                  <a:moveTo>
                    <a:pt x="68118" y="20943"/>
                  </a:moveTo>
                  <a:lnTo>
                    <a:pt x="68239" y="21064"/>
                  </a:lnTo>
                  <a:lnTo>
                    <a:pt x="68057" y="21064"/>
                  </a:lnTo>
                  <a:lnTo>
                    <a:pt x="68118" y="21156"/>
                  </a:lnTo>
                  <a:cubicBezTo>
                    <a:pt x="68072" y="21163"/>
                    <a:pt x="68027" y="21167"/>
                    <a:pt x="67981" y="21167"/>
                  </a:cubicBezTo>
                  <a:cubicBezTo>
                    <a:pt x="67846" y="21167"/>
                    <a:pt x="67715" y="21133"/>
                    <a:pt x="67601" y="21064"/>
                  </a:cubicBezTo>
                  <a:lnTo>
                    <a:pt x="67844" y="20943"/>
                  </a:lnTo>
                  <a:lnTo>
                    <a:pt x="67996" y="21034"/>
                  </a:lnTo>
                  <a:lnTo>
                    <a:pt x="68118" y="20943"/>
                  </a:lnTo>
                  <a:close/>
                  <a:moveTo>
                    <a:pt x="67236" y="21095"/>
                  </a:moveTo>
                  <a:lnTo>
                    <a:pt x="67236" y="21186"/>
                  </a:lnTo>
                  <a:lnTo>
                    <a:pt x="67206" y="21186"/>
                  </a:lnTo>
                  <a:lnTo>
                    <a:pt x="67206" y="21095"/>
                  </a:lnTo>
                  <a:close/>
                  <a:moveTo>
                    <a:pt x="67023" y="20943"/>
                  </a:moveTo>
                  <a:lnTo>
                    <a:pt x="67145" y="21216"/>
                  </a:lnTo>
                  <a:lnTo>
                    <a:pt x="66841" y="21064"/>
                  </a:lnTo>
                  <a:lnTo>
                    <a:pt x="67023" y="20943"/>
                  </a:lnTo>
                  <a:close/>
                  <a:moveTo>
                    <a:pt x="65321" y="21095"/>
                  </a:moveTo>
                  <a:lnTo>
                    <a:pt x="65352" y="21247"/>
                  </a:lnTo>
                  <a:lnTo>
                    <a:pt x="65291" y="21247"/>
                  </a:lnTo>
                  <a:lnTo>
                    <a:pt x="65291" y="21095"/>
                  </a:lnTo>
                  <a:close/>
                  <a:moveTo>
                    <a:pt x="65838" y="21186"/>
                  </a:moveTo>
                  <a:lnTo>
                    <a:pt x="65838" y="21247"/>
                  </a:lnTo>
                  <a:lnTo>
                    <a:pt x="65808" y="21247"/>
                  </a:lnTo>
                  <a:lnTo>
                    <a:pt x="65808" y="21186"/>
                  </a:lnTo>
                  <a:close/>
                  <a:moveTo>
                    <a:pt x="68270" y="21156"/>
                  </a:moveTo>
                  <a:cubicBezTo>
                    <a:pt x="68270" y="21186"/>
                    <a:pt x="68270" y="21216"/>
                    <a:pt x="68239" y="21247"/>
                  </a:cubicBezTo>
                  <a:lnTo>
                    <a:pt x="68239" y="21216"/>
                  </a:lnTo>
                  <a:lnTo>
                    <a:pt x="68270" y="21156"/>
                  </a:lnTo>
                  <a:close/>
                  <a:moveTo>
                    <a:pt x="68817" y="20669"/>
                  </a:moveTo>
                  <a:lnTo>
                    <a:pt x="69090" y="21034"/>
                  </a:lnTo>
                  <a:lnTo>
                    <a:pt x="69273" y="20730"/>
                  </a:lnTo>
                  <a:lnTo>
                    <a:pt x="69394" y="21034"/>
                  </a:lnTo>
                  <a:lnTo>
                    <a:pt x="69182" y="21156"/>
                  </a:lnTo>
                  <a:lnTo>
                    <a:pt x="69121" y="21095"/>
                  </a:lnTo>
                  <a:lnTo>
                    <a:pt x="68969" y="21247"/>
                  </a:lnTo>
                  <a:lnTo>
                    <a:pt x="68908" y="21095"/>
                  </a:lnTo>
                  <a:lnTo>
                    <a:pt x="68665" y="21095"/>
                  </a:lnTo>
                  <a:lnTo>
                    <a:pt x="68574" y="21247"/>
                  </a:lnTo>
                  <a:lnTo>
                    <a:pt x="68270" y="21156"/>
                  </a:lnTo>
                  <a:cubicBezTo>
                    <a:pt x="68330" y="20821"/>
                    <a:pt x="68604" y="20912"/>
                    <a:pt x="68786" y="20821"/>
                  </a:cubicBezTo>
                  <a:lnTo>
                    <a:pt x="68817" y="20669"/>
                  </a:lnTo>
                  <a:close/>
                  <a:moveTo>
                    <a:pt x="77170" y="20148"/>
                  </a:moveTo>
                  <a:cubicBezTo>
                    <a:pt x="77317" y="20148"/>
                    <a:pt x="77468" y="20188"/>
                    <a:pt x="77629" y="20188"/>
                  </a:cubicBezTo>
                  <a:cubicBezTo>
                    <a:pt x="77660" y="20188"/>
                    <a:pt x="77691" y="20186"/>
                    <a:pt x="77723" y="20183"/>
                  </a:cubicBezTo>
                  <a:lnTo>
                    <a:pt x="77723" y="20183"/>
                  </a:lnTo>
                  <a:cubicBezTo>
                    <a:pt x="77662" y="20335"/>
                    <a:pt x="77632" y="20457"/>
                    <a:pt x="77601" y="20578"/>
                  </a:cubicBezTo>
                  <a:lnTo>
                    <a:pt x="77510" y="20578"/>
                  </a:lnTo>
                  <a:lnTo>
                    <a:pt x="77510" y="20821"/>
                  </a:lnTo>
                  <a:lnTo>
                    <a:pt x="77176" y="21095"/>
                  </a:lnTo>
                  <a:lnTo>
                    <a:pt x="76993" y="21095"/>
                  </a:lnTo>
                  <a:lnTo>
                    <a:pt x="76932" y="21277"/>
                  </a:lnTo>
                  <a:lnTo>
                    <a:pt x="76872" y="21095"/>
                  </a:lnTo>
                  <a:lnTo>
                    <a:pt x="76325" y="21095"/>
                  </a:lnTo>
                  <a:lnTo>
                    <a:pt x="76325" y="20700"/>
                  </a:lnTo>
                  <a:lnTo>
                    <a:pt x="76659" y="20791"/>
                  </a:lnTo>
                  <a:cubicBezTo>
                    <a:pt x="76689" y="20548"/>
                    <a:pt x="76689" y="20548"/>
                    <a:pt x="76537" y="20305"/>
                  </a:cubicBezTo>
                  <a:lnTo>
                    <a:pt x="76355" y="20487"/>
                  </a:lnTo>
                  <a:lnTo>
                    <a:pt x="76264" y="20274"/>
                  </a:lnTo>
                  <a:lnTo>
                    <a:pt x="76233" y="20517"/>
                  </a:lnTo>
                  <a:lnTo>
                    <a:pt x="76081" y="20639"/>
                  </a:lnTo>
                  <a:lnTo>
                    <a:pt x="76142" y="21034"/>
                  </a:lnTo>
                  <a:cubicBezTo>
                    <a:pt x="76081" y="21110"/>
                    <a:pt x="75983" y="21110"/>
                    <a:pt x="75880" y="21110"/>
                  </a:cubicBezTo>
                  <a:cubicBezTo>
                    <a:pt x="75777" y="21110"/>
                    <a:pt x="75671" y="21110"/>
                    <a:pt x="75595" y="21186"/>
                  </a:cubicBezTo>
                  <a:cubicBezTo>
                    <a:pt x="75495" y="21161"/>
                    <a:pt x="75436" y="21011"/>
                    <a:pt x="75316" y="21011"/>
                  </a:cubicBezTo>
                  <a:cubicBezTo>
                    <a:pt x="75290" y="21011"/>
                    <a:pt x="75262" y="21018"/>
                    <a:pt x="75230" y="21034"/>
                  </a:cubicBezTo>
                  <a:lnTo>
                    <a:pt x="75169" y="21186"/>
                  </a:lnTo>
                  <a:lnTo>
                    <a:pt x="74774" y="21064"/>
                  </a:lnTo>
                  <a:lnTo>
                    <a:pt x="74774" y="20882"/>
                  </a:lnTo>
                  <a:lnTo>
                    <a:pt x="75048" y="21064"/>
                  </a:lnTo>
                  <a:lnTo>
                    <a:pt x="75048" y="20730"/>
                  </a:lnTo>
                  <a:lnTo>
                    <a:pt x="74866" y="20700"/>
                  </a:lnTo>
                  <a:lnTo>
                    <a:pt x="74744" y="20578"/>
                  </a:lnTo>
                  <a:lnTo>
                    <a:pt x="74531" y="20578"/>
                  </a:lnTo>
                  <a:cubicBezTo>
                    <a:pt x="74482" y="20504"/>
                    <a:pt x="74393" y="20470"/>
                    <a:pt x="74361" y="20363"/>
                  </a:cubicBezTo>
                  <a:lnTo>
                    <a:pt x="74361" y="20363"/>
                  </a:lnTo>
                  <a:cubicBezTo>
                    <a:pt x="74403" y="20332"/>
                    <a:pt x="74439" y="20320"/>
                    <a:pt x="74470" y="20320"/>
                  </a:cubicBezTo>
                  <a:cubicBezTo>
                    <a:pt x="74553" y="20320"/>
                    <a:pt x="74606" y="20409"/>
                    <a:pt x="74683" y="20487"/>
                  </a:cubicBezTo>
                  <a:lnTo>
                    <a:pt x="74805" y="20274"/>
                  </a:lnTo>
                  <a:lnTo>
                    <a:pt x="74957" y="20365"/>
                  </a:lnTo>
                  <a:lnTo>
                    <a:pt x="75109" y="20274"/>
                  </a:lnTo>
                  <a:cubicBezTo>
                    <a:pt x="75169" y="20274"/>
                    <a:pt x="75244" y="20342"/>
                    <a:pt x="75323" y="20342"/>
                  </a:cubicBezTo>
                  <a:cubicBezTo>
                    <a:pt x="75362" y="20342"/>
                    <a:pt x="75403" y="20325"/>
                    <a:pt x="75443" y="20274"/>
                  </a:cubicBezTo>
                  <a:cubicBezTo>
                    <a:pt x="75449" y="20268"/>
                    <a:pt x="75459" y="20266"/>
                    <a:pt x="75472" y="20266"/>
                  </a:cubicBezTo>
                  <a:cubicBezTo>
                    <a:pt x="75522" y="20266"/>
                    <a:pt x="75619" y="20305"/>
                    <a:pt x="75717" y="20305"/>
                  </a:cubicBezTo>
                  <a:cubicBezTo>
                    <a:pt x="75823" y="20213"/>
                    <a:pt x="75967" y="20206"/>
                    <a:pt x="76119" y="20206"/>
                  </a:cubicBezTo>
                  <a:cubicBezTo>
                    <a:pt x="76150" y="20206"/>
                    <a:pt x="76180" y="20206"/>
                    <a:pt x="76211" y="20206"/>
                  </a:cubicBezTo>
                  <a:cubicBezTo>
                    <a:pt x="76334" y="20206"/>
                    <a:pt x="76458" y="20201"/>
                    <a:pt x="76568" y="20153"/>
                  </a:cubicBezTo>
                  <a:cubicBezTo>
                    <a:pt x="76689" y="20153"/>
                    <a:pt x="76791" y="20191"/>
                    <a:pt x="76890" y="20191"/>
                  </a:cubicBezTo>
                  <a:cubicBezTo>
                    <a:pt x="76914" y="20191"/>
                    <a:pt x="76939" y="20189"/>
                    <a:pt x="76963" y="20183"/>
                  </a:cubicBezTo>
                  <a:cubicBezTo>
                    <a:pt x="77032" y="20157"/>
                    <a:pt x="77100" y="20148"/>
                    <a:pt x="77170" y="20148"/>
                  </a:cubicBezTo>
                  <a:close/>
                  <a:moveTo>
                    <a:pt x="64805" y="21186"/>
                  </a:moveTo>
                  <a:lnTo>
                    <a:pt x="64835" y="21308"/>
                  </a:lnTo>
                  <a:lnTo>
                    <a:pt x="64774" y="21308"/>
                  </a:lnTo>
                  <a:lnTo>
                    <a:pt x="64774" y="21186"/>
                  </a:lnTo>
                  <a:close/>
                  <a:moveTo>
                    <a:pt x="71613" y="20517"/>
                  </a:moveTo>
                  <a:lnTo>
                    <a:pt x="72191" y="20973"/>
                  </a:lnTo>
                  <a:lnTo>
                    <a:pt x="72525" y="20760"/>
                  </a:lnTo>
                  <a:cubicBezTo>
                    <a:pt x="72582" y="20818"/>
                    <a:pt x="72628" y="20899"/>
                    <a:pt x="72654" y="20990"/>
                  </a:cubicBezTo>
                  <a:lnTo>
                    <a:pt x="72654" y="20990"/>
                  </a:lnTo>
                  <a:cubicBezTo>
                    <a:pt x="72581" y="21038"/>
                    <a:pt x="72499" y="21066"/>
                    <a:pt x="72420" y="21066"/>
                  </a:cubicBezTo>
                  <a:cubicBezTo>
                    <a:pt x="72372" y="21066"/>
                    <a:pt x="72325" y="21056"/>
                    <a:pt x="72282" y="21034"/>
                  </a:cubicBezTo>
                  <a:lnTo>
                    <a:pt x="72252" y="21247"/>
                  </a:lnTo>
                  <a:cubicBezTo>
                    <a:pt x="72213" y="21276"/>
                    <a:pt x="72177" y="21286"/>
                    <a:pt x="72144" y="21286"/>
                  </a:cubicBezTo>
                  <a:cubicBezTo>
                    <a:pt x="72072" y="21286"/>
                    <a:pt x="72010" y="21237"/>
                    <a:pt x="71948" y="21216"/>
                  </a:cubicBezTo>
                  <a:lnTo>
                    <a:pt x="71765" y="21308"/>
                  </a:lnTo>
                  <a:lnTo>
                    <a:pt x="71704" y="21004"/>
                  </a:lnTo>
                  <a:lnTo>
                    <a:pt x="71583" y="21247"/>
                  </a:lnTo>
                  <a:lnTo>
                    <a:pt x="71218" y="21064"/>
                  </a:lnTo>
                  <a:lnTo>
                    <a:pt x="71005" y="21064"/>
                  </a:lnTo>
                  <a:lnTo>
                    <a:pt x="70853" y="21247"/>
                  </a:lnTo>
                  <a:lnTo>
                    <a:pt x="70853" y="20791"/>
                  </a:lnTo>
                  <a:cubicBezTo>
                    <a:pt x="70944" y="20669"/>
                    <a:pt x="71127" y="20760"/>
                    <a:pt x="71309" y="20639"/>
                  </a:cubicBezTo>
                  <a:lnTo>
                    <a:pt x="71309" y="20639"/>
                  </a:lnTo>
                  <a:lnTo>
                    <a:pt x="71218" y="20791"/>
                  </a:lnTo>
                  <a:lnTo>
                    <a:pt x="71279" y="20852"/>
                  </a:lnTo>
                  <a:lnTo>
                    <a:pt x="71218" y="20943"/>
                  </a:lnTo>
                  <a:cubicBezTo>
                    <a:pt x="71248" y="20973"/>
                    <a:pt x="71309" y="20973"/>
                    <a:pt x="71309" y="20973"/>
                  </a:cubicBezTo>
                  <a:cubicBezTo>
                    <a:pt x="71370" y="20943"/>
                    <a:pt x="71400" y="20882"/>
                    <a:pt x="71431" y="20821"/>
                  </a:cubicBezTo>
                  <a:cubicBezTo>
                    <a:pt x="71492" y="20730"/>
                    <a:pt x="71552" y="20639"/>
                    <a:pt x="71613" y="20517"/>
                  </a:cubicBezTo>
                  <a:close/>
                  <a:moveTo>
                    <a:pt x="69692" y="20781"/>
                  </a:moveTo>
                  <a:cubicBezTo>
                    <a:pt x="69757" y="20781"/>
                    <a:pt x="69882" y="20811"/>
                    <a:pt x="70185" y="20882"/>
                  </a:cubicBezTo>
                  <a:lnTo>
                    <a:pt x="70215" y="21004"/>
                  </a:lnTo>
                  <a:lnTo>
                    <a:pt x="70397" y="21004"/>
                  </a:lnTo>
                  <a:cubicBezTo>
                    <a:pt x="70468" y="21027"/>
                    <a:pt x="70521" y="21051"/>
                    <a:pt x="70570" y="21075"/>
                  </a:cubicBezTo>
                  <a:lnTo>
                    <a:pt x="70570" y="21075"/>
                  </a:lnTo>
                  <a:lnTo>
                    <a:pt x="70549" y="21095"/>
                  </a:lnTo>
                  <a:cubicBezTo>
                    <a:pt x="70489" y="21156"/>
                    <a:pt x="70397" y="21216"/>
                    <a:pt x="70306" y="21247"/>
                  </a:cubicBezTo>
                  <a:lnTo>
                    <a:pt x="70215" y="21064"/>
                  </a:lnTo>
                  <a:lnTo>
                    <a:pt x="69911" y="21338"/>
                  </a:lnTo>
                  <a:lnTo>
                    <a:pt x="69607" y="21125"/>
                  </a:lnTo>
                  <a:lnTo>
                    <a:pt x="69607" y="20821"/>
                  </a:lnTo>
                  <a:cubicBezTo>
                    <a:pt x="69632" y="20796"/>
                    <a:pt x="69647" y="20781"/>
                    <a:pt x="69692" y="20781"/>
                  </a:cubicBezTo>
                  <a:close/>
                  <a:moveTo>
                    <a:pt x="74337" y="20381"/>
                  </a:moveTo>
                  <a:lnTo>
                    <a:pt x="74337" y="20381"/>
                  </a:lnTo>
                  <a:cubicBezTo>
                    <a:pt x="74311" y="20616"/>
                    <a:pt x="74284" y="20749"/>
                    <a:pt x="74258" y="20882"/>
                  </a:cubicBezTo>
                  <a:lnTo>
                    <a:pt x="74410" y="20791"/>
                  </a:lnTo>
                  <a:cubicBezTo>
                    <a:pt x="74410" y="20760"/>
                    <a:pt x="74410" y="20760"/>
                    <a:pt x="74410" y="20730"/>
                  </a:cubicBezTo>
                  <a:lnTo>
                    <a:pt x="74440" y="20760"/>
                  </a:lnTo>
                  <a:lnTo>
                    <a:pt x="74379" y="20821"/>
                  </a:lnTo>
                  <a:lnTo>
                    <a:pt x="74379" y="21125"/>
                  </a:lnTo>
                  <a:cubicBezTo>
                    <a:pt x="74258" y="21064"/>
                    <a:pt x="74227" y="21004"/>
                    <a:pt x="74227" y="20912"/>
                  </a:cubicBezTo>
                  <a:lnTo>
                    <a:pt x="74014" y="21004"/>
                  </a:lnTo>
                  <a:lnTo>
                    <a:pt x="74014" y="20700"/>
                  </a:lnTo>
                  <a:lnTo>
                    <a:pt x="73802" y="20517"/>
                  </a:lnTo>
                  <a:lnTo>
                    <a:pt x="73802" y="20517"/>
                  </a:lnTo>
                  <a:cubicBezTo>
                    <a:pt x="73741" y="20669"/>
                    <a:pt x="73893" y="20700"/>
                    <a:pt x="73954" y="20821"/>
                  </a:cubicBezTo>
                  <a:lnTo>
                    <a:pt x="73832" y="21247"/>
                  </a:lnTo>
                  <a:lnTo>
                    <a:pt x="73346" y="21368"/>
                  </a:lnTo>
                  <a:lnTo>
                    <a:pt x="73042" y="21156"/>
                  </a:lnTo>
                  <a:lnTo>
                    <a:pt x="73011" y="20912"/>
                  </a:lnTo>
                  <a:lnTo>
                    <a:pt x="73194" y="20821"/>
                  </a:lnTo>
                  <a:lnTo>
                    <a:pt x="73619" y="21064"/>
                  </a:lnTo>
                  <a:lnTo>
                    <a:pt x="73771" y="20791"/>
                  </a:lnTo>
                  <a:cubicBezTo>
                    <a:pt x="73711" y="20669"/>
                    <a:pt x="73559" y="20639"/>
                    <a:pt x="73559" y="20457"/>
                  </a:cubicBezTo>
                  <a:lnTo>
                    <a:pt x="73559" y="20457"/>
                  </a:lnTo>
                  <a:lnTo>
                    <a:pt x="73771" y="20517"/>
                  </a:lnTo>
                  <a:cubicBezTo>
                    <a:pt x="73805" y="20461"/>
                    <a:pt x="73834" y="20442"/>
                    <a:pt x="73860" y="20442"/>
                  </a:cubicBezTo>
                  <a:cubicBezTo>
                    <a:pt x="73903" y="20442"/>
                    <a:pt x="73934" y="20498"/>
                    <a:pt x="73954" y="20517"/>
                  </a:cubicBezTo>
                  <a:lnTo>
                    <a:pt x="74288" y="20426"/>
                  </a:lnTo>
                  <a:cubicBezTo>
                    <a:pt x="74305" y="20409"/>
                    <a:pt x="74322" y="20394"/>
                    <a:pt x="74337" y="20381"/>
                  </a:cubicBezTo>
                  <a:close/>
                  <a:moveTo>
                    <a:pt x="7174" y="21338"/>
                  </a:moveTo>
                  <a:cubicBezTo>
                    <a:pt x="7235" y="21368"/>
                    <a:pt x="7296" y="21429"/>
                    <a:pt x="7326" y="21490"/>
                  </a:cubicBezTo>
                  <a:lnTo>
                    <a:pt x="7174" y="21490"/>
                  </a:lnTo>
                  <a:lnTo>
                    <a:pt x="7174" y="21338"/>
                  </a:lnTo>
                  <a:close/>
                  <a:moveTo>
                    <a:pt x="77510" y="21642"/>
                  </a:moveTo>
                  <a:lnTo>
                    <a:pt x="77510" y="21672"/>
                  </a:lnTo>
                  <a:lnTo>
                    <a:pt x="77419" y="21672"/>
                  </a:lnTo>
                  <a:lnTo>
                    <a:pt x="77419" y="21642"/>
                  </a:lnTo>
                  <a:close/>
                  <a:moveTo>
                    <a:pt x="64470" y="21551"/>
                  </a:moveTo>
                  <a:lnTo>
                    <a:pt x="64653" y="21672"/>
                  </a:lnTo>
                  <a:lnTo>
                    <a:pt x="64622" y="21703"/>
                  </a:lnTo>
                  <a:lnTo>
                    <a:pt x="64470" y="21703"/>
                  </a:lnTo>
                  <a:lnTo>
                    <a:pt x="64470" y="21551"/>
                  </a:lnTo>
                  <a:close/>
                  <a:moveTo>
                    <a:pt x="4530" y="21733"/>
                  </a:moveTo>
                  <a:lnTo>
                    <a:pt x="4530" y="21764"/>
                  </a:lnTo>
                  <a:lnTo>
                    <a:pt x="4469" y="21764"/>
                  </a:lnTo>
                  <a:lnTo>
                    <a:pt x="4469" y="21733"/>
                  </a:lnTo>
                  <a:close/>
                  <a:moveTo>
                    <a:pt x="62950" y="21703"/>
                  </a:moveTo>
                  <a:lnTo>
                    <a:pt x="62950" y="21764"/>
                  </a:lnTo>
                  <a:lnTo>
                    <a:pt x="62920" y="21764"/>
                  </a:lnTo>
                  <a:lnTo>
                    <a:pt x="62920" y="21703"/>
                  </a:lnTo>
                  <a:close/>
                  <a:moveTo>
                    <a:pt x="69455" y="21733"/>
                  </a:moveTo>
                  <a:lnTo>
                    <a:pt x="69455" y="21764"/>
                  </a:lnTo>
                  <a:lnTo>
                    <a:pt x="69394" y="21764"/>
                  </a:lnTo>
                  <a:lnTo>
                    <a:pt x="69394" y="21733"/>
                  </a:lnTo>
                  <a:close/>
                  <a:moveTo>
                    <a:pt x="21916" y="21794"/>
                  </a:moveTo>
                  <a:lnTo>
                    <a:pt x="21916" y="21824"/>
                  </a:lnTo>
                  <a:lnTo>
                    <a:pt x="21855" y="21824"/>
                  </a:lnTo>
                  <a:lnTo>
                    <a:pt x="21855" y="21794"/>
                  </a:lnTo>
                  <a:close/>
                  <a:moveTo>
                    <a:pt x="64622" y="21703"/>
                  </a:moveTo>
                  <a:lnTo>
                    <a:pt x="64622" y="21703"/>
                  </a:lnTo>
                  <a:cubicBezTo>
                    <a:pt x="64653" y="21733"/>
                    <a:pt x="64683" y="21794"/>
                    <a:pt x="64683" y="21855"/>
                  </a:cubicBezTo>
                  <a:lnTo>
                    <a:pt x="64653" y="21855"/>
                  </a:lnTo>
                  <a:lnTo>
                    <a:pt x="64622" y="21703"/>
                  </a:lnTo>
                  <a:close/>
                  <a:moveTo>
                    <a:pt x="78008" y="21161"/>
                  </a:moveTo>
                  <a:cubicBezTo>
                    <a:pt x="78060" y="21161"/>
                    <a:pt x="78117" y="21174"/>
                    <a:pt x="78179" y="21186"/>
                  </a:cubicBezTo>
                  <a:lnTo>
                    <a:pt x="78118" y="21460"/>
                  </a:lnTo>
                  <a:lnTo>
                    <a:pt x="78209" y="21551"/>
                  </a:lnTo>
                  <a:lnTo>
                    <a:pt x="78148" y="21855"/>
                  </a:lnTo>
                  <a:lnTo>
                    <a:pt x="77814" y="21612"/>
                  </a:lnTo>
                  <a:lnTo>
                    <a:pt x="77814" y="21277"/>
                  </a:lnTo>
                  <a:cubicBezTo>
                    <a:pt x="77868" y="21187"/>
                    <a:pt x="77932" y="21161"/>
                    <a:pt x="78008" y="21161"/>
                  </a:cubicBezTo>
                  <a:close/>
                  <a:moveTo>
                    <a:pt x="64166" y="21764"/>
                  </a:moveTo>
                  <a:lnTo>
                    <a:pt x="64166" y="21916"/>
                  </a:lnTo>
                  <a:lnTo>
                    <a:pt x="64105" y="21916"/>
                  </a:lnTo>
                  <a:lnTo>
                    <a:pt x="64105" y="21764"/>
                  </a:lnTo>
                  <a:close/>
                  <a:moveTo>
                    <a:pt x="5624" y="21855"/>
                  </a:moveTo>
                  <a:lnTo>
                    <a:pt x="5624" y="21946"/>
                  </a:lnTo>
                  <a:lnTo>
                    <a:pt x="5594" y="21946"/>
                  </a:lnTo>
                  <a:lnTo>
                    <a:pt x="5594" y="21855"/>
                  </a:lnTo>
                  <a:close/>
                  <a:moveTo>
                    <a:pt x="77996" y="21855"/>
                  </a:moveTo>
                  <a:lnTo>
                    <a:pt x="77996" y="21946"/>
                  </a:lnTo>
                  <a:lnTo>
                    <a:pt x="77966" y="21946"/>
                  </a:lnTo>
                  <a:lnTo>
                    <a:pt x="77966" y="21855"/>
                  </a:lnTo>
                  <a:close/>
                  <a:moveTo>
                    <a:pt x="72768" y="21551"/>
                  </a:moveTo>
                  <a:cubicBezTo>
                    <a:pt x="72768" y="21672"/>
                    <a:pt x="72799" y="21764"/>
                    <a:pt x="72799" y="21855"/>
                  </a:cubicBezTo>
                  <a:cubicBezTo>
                    <a:pt x="72799" y="21855"/>
                    <a:pt x="72859" y="21916"/>
                    <a:pt x="72859" y="21916"/>
                  </a:cubicBezTo>
                  <a:lnTo>
                    <a:pt x="72616" y="22007"/>
                  </a:lnTo>
                  <a:cubicBezTo>
                    <a:pt x="72647" y="21855"/>
                    <a:pt x="72555" y="21672"/>
                    <a:pt x="72768" y="21551"/>
                  </a:cubicBezTo>
                  <a:close/>
                  <a:moveTo>
                    <a:pt x="5867" y="22067"/>
                  </a:moveTo>
                  <a:lnTo>
                    <a:pt x="5867" y="22067"/>
                  </a:lnTo>
                  <a:cubicBezTo>
                    <a:pt x="5888" y="22088"/>
                    <a:pt x="5880" y="22124"/>
                    <a:pt x="5823" y="22124"/>
                  </a:cubicBezTo>
                  <a:cubicBezTo>
                    <a:pt x="5798" y="22124"/>
                    <a:pt x="5762" y="22117"/>
                    <a:pt x="5715" y="22098"/>
                  </a:cubicBezTo>
                  <a:lnTo>
                    <a:pt x="5867" y="22067"/>
                  </a:lnTo>
                  <a:close/>
                  <a:moveTo>
                    <a:pt x="77692" y="21946"/>
                  </a:moveTo>
                  <a:lnTo>
                    <a:pt x="77875" y="22037"/>
                  </a:lnTo>
                  <a:lnTo>
                    <a:pt x="77844" y="22159"/>
                  </a:lnTo>
                  <a:lnTo>
                    <a:pt x="77571" y="22037"/>
                  </a:lnTo>
                  <a:lnTo>
                    <a:pt x="77692" y="21946"/>
                  </a:lnTo>
                  <a:close/>
                  <a:moveTo>
                    <a:pt x="5381" y="22159"/>
                  </a:moveTo>
                  <a:lnTo>
                    <a:pt x="5381" y="22250"/>
                  </a:lnTo>
                  <a:lnTo>
                    <a:pt x="5351" y="22250"/>
                  </a:lnTo>
                  <a:lnTo>
                    <a:pt x="5351" y="22159"/>
                  </a:lnTo>
                  <a:close/>
                  <a:moveTo>
                    <a:pt x="8269" y="22159"/>
                  </a:moveTo>
                  <a:lnTo>
                    <a:pt x="8269" y="22250"/>
                  </a:lnTo>
                  <a:lnTo>
                    <a:pt x="8238" y="22250"/>
                  </a:lnTo>
                  <a:lnTo>
                    <a:pt x="8238" y="22159"/>
                  </a:lnTo>
                  <a:close/>
                  <a:moveTo>
                    <a:pt x="8816" y="22128"/>
                  </a:moveTo>
                  <a:lnTo>
                    <a:pt x="8785" y="22280"/>
                  </a:lnTo>
                  <a:lnTo>
                    <a:pt x="8755" y="22280"/>
                  </a:lnTo>
                  <a:lnTo>
                    <a:pt x="8755" y="22128"/>
                  </a:lnTo>
                  <a:close/>
                  <a:moveTo>
                    <a:pt x="79546" y="22159"/>
                  </a:moveTo>
                  <a:lnTo>
                    <a:pt x="79577" y="22280"/>
                  </a:lnTo>
                  <a:lnTo>
                    <a:pt x="79516" y="22280"/>
                  </a:lnTo>
                  <a:lnTo>
                    <a:pt x="79516" y="22159"/>
                  </a:lnTo>
                  <a:close/>
                  <a:moveTo>
                    <a:pt x="4317" y="22341"/>
                  </a:moveTo>
                  <a:lnTo>
                    <a:pt x="4317" y="22371"/>
                  </a:lnTo>
                  <a:lnTo>
                    <a:pt x="4226" y="22371"/>
                  </a:lnTo>
                  <a:lnTo>
                    <a:pt x="4226" y="22341"/>
                  </a:lnTo>
                  <a:close/>
                  <a:moveTo>
                    <a:pt x="59425" y="22037"/>
                  </a:moveTo>
                  <a:lnTo>
                    <a:pt x="59698" y="22159"/>
                  </a:lnTo>
                  <a:lnTo>
                    <a:pt x="59516" y="22371"/>
                  </a:lnTo>
                  <a:cubicBezTo>
                    <a:pt x="59485" y="22280"/>
                    <a:pt x="59455" y="22189"/>
                    <a:pt x="59425" y="22037"/>
                  </a:cubicBezTo>
                  <a:close/>
                  <a:moveTo>
                    <a:pt x="78300" y="22067"/>
                  </a:moveTo>
                  <a:cubicBezTo>
                    <a:pt x="78513" y="22159"/>
                    <a:pt x="78422" y="22311"/>
                    <a:pt x="78391" y="22463"/>
                  </a:cubicBezTo>
                  <a:cubicBezTo>
                    <a:pt x="78391" y="22371"/>
                    <a:pt x="78361" y="22311"/>
                    <a:pt x="78361" y="22250"/>
                  </a:cubicBezTo>
                  <a:cubicBezTo>
                    <a:pt x="78331" y="22189"/>
                    <a:pt x="78300" y="22128"/>
                    <a:pt x="78300" y="22067"/>
                  </a:cubicBezTo>
                  <a:close/>
                  <a:moveTo>
                    <a:pt x="81218" y="22402"/>
                  </a:moveTo>
                  <a:lnTo>
                    <a:pt x="81218" y="22463"/>
                  </a:lnTo>
                  <a:lnTo>
                    <a:pt x="81188" y="22463"/>
                  </a:lnTo>
                  <a:lnTo>
                    <a:pt x="81188" y="22402"/>
                  </a:lnTo>
                  <a:close/>
                  <a:moveTo>
                    <a:pt x="80702" y="22189"/>
                  </a:moveTo>
                  <a:lnTo>
                    <a:pt x="80702" y="22189"/>
                  </a:lnTo>
                  <a:cubicBezTo>
                    <a:pt x="80823" y="22250"/>
                    <a:pt x="80884" y="22341"/>
                    <a:pt x="80762" y="22493"/>
                  </a:cubicBezTo>
                  <a:cubicBezTo>
                    <a:pt x="80702" y="22371"/>
                    <a:pt x="80610" y="22311"/>
                    <a:pt x="80702" y="22189"/>
                  </a:cubicBezTo>
                  <a:close/>
                  <a:moveTo>
                    <a:pt x="3831" y="22189"/>
                  </a:moveTo>
                  <a:lnTo>
                    <a:pt x="4013" y="22341"/>
                  </a:lnTo>
                  <a:cubicBezTo>
                    <a:pt x="3944" y="22411"/>
                    <a:pt x="3892" y="22534"/>
                    <a:pt x="3763" y="22534"/>
                  </a:cubicBezTo>
                  <a:cubicBezTo>
                    <a:pt x="3723" y="22534"/>
                    <a:pt x="3675" y="22522"/>
                    <a:pt x="3618" y="22493"/>
                  </a:cubicBezTo>
                  <a:lnTo>
                    <a:pt x="3770" y="22432"/>
                  </a:lnTo>
                  <a:lnTo>
                    <a:pt x="3831" y="22189"/>
                  </a:lnTo>
                  <a:close/>
                  <a:moveTo>
                    <a:pt x="80732" y="22523"/>
                  </a:moveTo>
                  <a:cubicBezTo>
                    <a:pt x="80732" y="22534"/>
                    <a:pt x="80732" y="22544"/>
                    <a:pt x="80732" y="22554"/>
                  </a:cubicBezTo>
                  <a:lnTo>
                    <a:pt x="80702" y="22554"/>
                  </a:lnTo>
                  <a:lnTo>
                    <a:pt x="80732" y="22523"/>
                  </a:lnTo>
                  <a:close/>
                  <a:moveTo>
                    <a:pt x="4074" y="22463"/>
                  </a:moveTo>
                  <a:lnTo>
                    <a:pt x="4074" y="22615"/>
                  </a:lnTo>
                  <a:lnTo>
                    <a:pt x="4044" y="22615"/>
                  </a:lnTo>
                  <a:lnTo>
                    <a:pt x="4044" y="22463"/>
                  </a:lnTo>
                  <a:close/>
                  <a:moveTo>
                    <a:pt x="4621" y="22098"/>
                  </a:moveTo>
                  <a:lnTo>
                    <a:pt x="4986" y="22189"/>
                  </a:lnTo>
                  <a:lnTo>
                    <a:pt x="4986" y="22280"/>
                  </a:lnTo>
                  <a:cubicBezTo>
                    <a:pt x="4712" y="22341"/>
                    <a:pt x="4712" y="22341"/>
                    <a:pt x="4651" y="22615"/>
                  </a:cubicBezTo>
                  <a:lnTo>
                    <a:pt x="4469" y="22432"/>
                  </a:lnTo>
                  <a:lnTo>
                    <a:pt x="4621" y="22098"/>
                  </a:lnTo>
                  <a:close/>
                  <a:moveTo>
                    <a:pt x="47388" y="22615"/>
                  </a:moveTo>
                  <a:lnTo>
                    <a:pt x="47418" y="22645"/>
                  </a:lnTo>
                  <a:lnTo>
                    <a:pt x="47357" y="22675"/>
                  </a:lnTo>
                  <a:cubicBezTo>
                    <a:pt x="47357" y="22645"/>
                    <a:pt x="47357" y="22615"/>
                    <a:pt x="47388" y="22615"/>
                  </a:cubicBezTo>
                  <a:close/>
                  <a:moveTo>
                    <a:pt x="5989" y="22615"/>
                  </a:moveTo>
                  <a:lnTo>
                    <a:pt x="5989" y="22706"/>
                  </a:lnTo>
                  <a:lnTo>
                    <a:pt x="5958" y="22706"/>
                  </a:lnTo>
                  <a:lnTo>
                    <a:pt x="5958" y="22615"/>
                  </a:lnTo>
                  <a:close/>
                  <a:moveTo>
                    <a:pt x="78665" y="22706"/>
                  </a:moveTo>
                  <a:lnTo>
                    <a:pt x="78665" y="22736"/>
                  </a:lnTo>
                  <a:lnTo>
                    <a:pt x="78565" y="22761"/>
                  </a:lnTo>
                  <a:lnTo>
                    <a:pt x="78565" y="22761"/>
                  </a:lnTo>
                  <a:cubicBezTo>
                    <a:pt x="78597" y="22706"/>
                    <a:pt x="78624" y="22706"/>
                    <a:pt x="78665" y="22706"/>
                  </a:cubicBezTo>
                  <a:close/>
                  <a:moveTo>
                    <a:pt x="47357" y="22675"/>
                  </a:moveTo>
                  <a:cubicBezTo>
                    <a:pt x="47357" y="22706"/>
                    <a:pt x="47327" y="22736"/>
                    <a:pt x="47327" y="22767"/>
                  </a:cubicBezTo>
                  <a:lnTo>
                    <a:pt x="47297" y="22736"/>
                  </a:lnTo>
                  <a:lnTo>
                    <a:pt x="47357" y="22675"/>
                  </a:lnTo>
                  <a:close/>
                  <a:moveTo>
                    <a:pt x="78969" y="22706"/>
                  </a:moveTo>
                  <a:lnTo>
                    <a:pt x="78969" y="22797"/>
                  </a:lnTo>
                  <a:lnTo>
                    <a:pt x="78787" y="22858"/>
                  </a:lnTo>
                  <a:lnTo>
                    <a:pt x="78756" y="22706"/>
                  </a:lnTo>
                  <a:close/>
                  <a:moveTo>
                    <a:pt x="3648" y="22767"/>
                  </a:moveTo>
                  <a:lnTo>
                    <a:pt x="3648" y="22979"/>
                  </a:lnTo>
                  <a:lnTo>
                    <a:pt x="3618" y="22979"/>
                  </a:lnTo>
                  <a:lnTo>
                    <a:pt x="3588" y="22767"/>
                  </a:lnTo>
                  <a:close/>
                  <a:moveTo>
                    <a:pt x="4895" y="22949"/>
                  </a:moveTo>
                  <a:lnTo>
                    <a:pt x="4895" y="22979"/>
                  </a:lnTo>
                  <a:lnTo>
                    <a:pt x="4834" y="22979"/>
                  </a:lnTo>
                  <a:lnTo>
                    <a:pt x="4834" y="22949"/>
                  </a:lnTo>
                  <a:close/>
                  <a:moveTo>
                    <a:pt x="3344" y="22919"/>
                  </a:moveTo>
                  <a:lnTo>
                    <a:pt x="3375" y="23040"/>
                  </a:lnTo>
                  <a:lnTo>
                    <a:pt x="3314" y="23040"/>
                  </a:lnTo>
                  <a:lnTo>
                    <a:pt x="3314" y="22919"/>
                  </a:lnTo>
                  <a:close/>
                  <a:moveTo>
                    <a:pt x="4895" y="23071"/>
                  </a:moveTo>
                  <a:lnTo>
                    <a:pt x="4895" y="23101"/>
                  </a:lnTo>
                  <a:lnTo>
                    <a:pt x="4773" y="23131"/>
                  </a:lnTo>
                  <a:lnTo>
                    <a:pt x="4773" y="23071"/>
                  </a:lnTo>
                  <a:close/>
                  <a:moveTo>
                    <a:pt x="78087" y="22554"/>
                  </a:moveTo>
                  <a:lnTo>
                    <a:pt x="78239" y="22797"/>
                  </a:lnTo>
                  <a:lnTo>
                    <a:pt x="78361" y="22675"/>
                  </a:lnTo>
                  <a:cubicBezTo>
                    <a:pt x="78415" y="22711"/>
                    <a:pt x="78468" y="22736"/>
                    <a:pt x="78497" y="22776"/>
                  </a:cubicBezTo>
                  <a:lnTo>
                    <a:pt x="78497" y="22776"/>
                  </a:lnTo>
                  <a:cubicBezTo>
                    <a:pt x="78412" y="22894"/>
                    <a:pt x="78302" y="22984"/>
                    <a:pt x="78148" y="23010"/>
                  </a:cubicBezTo>
                  <a:lnTo>
                    <a:pt x="78239" y="23131"/>
                  </a:lnTo>
                  <a:cubicBezTo>
                    <a:pt x="78210" y="23143"/>
                    <a:pt x="78186" y="23148"/>
                    <a:pt x="78165" y="23148"/>
                  </a:cubicBezTo>
                  <a:cubicBezTo>
                    <a:pt x="78075" y="23148"/>
                    <a:pt x="78045" y="23059"/>
                    <a:pt x="77996" y="23010"/>
                  </a:cubicBezTo>
                  <a:lnTo>
                    <a:pt x="77692" y="23071"/>
                  </a:lnTo>
                  <a:lnTo>
                    <a:pt x="77571" y="22979"/>
                  </a:lnTo>
                  <a:lnTo>
                    <a:pt x="77571" y="22675"/>
                  </a:lnTo>
                  <a:lnTo>
                    <a:pt x="77753" y="22736"/>
                  </a:lnTo>
                  <a:lnTo>
                    <a:pt x="77966" y="22645"/>
                  </a:lnTo>
                  <a:lnTo>
                    <a:pt x="77966" y="22645"/>
                  </a:lnTo>
                  <a:lnTo>
                    <a:pt x="77844" y="22827"/>
                  </a:lnTo>
                  <a:lnTo>
                    <a:pt x="77966" y="22888"/>
                  </a:lnTo>
                  <a:lnTo>
                    <a:pt x="78087" y="22554"/>
                  </a:lnTo>
                  <a:close/>
                  <a:moveTo>
                    <a:pt x="62798" y="23071"/>
                  </a:moveTo>
                  <a:lnTo>
                    <a:pt x="62798" y="23162"/>
                  </a:lnTo>
                  <a:lnTo>
                    <a:pt x="62768" y="23162"/>
                  </a:lnTo>
                  <a:lnTo>
                    <a:pt x="62768" y="23071"/>
                  </a:lnTo>
                  <a:close/>
                  <a:moveTo>
                    <a:pt x="3314" y="23192"/>
                  </a:moveTo>
                  <a:lnTo>
                    <a:pt x="3527" y="23344"/>
                  </a:lnTo>
                  <a:lnTo>
                    <a:pt x="3284" y="23374"/>
                  </a:lnTo>
                  <a:lnTo>
                    <a:pt x="3314" y="23192"/>
                  </a:lnTo>
                  <a:close/>
                  <a:moveTo>
                    <a:pt x="3922" y="23526"/>
                  </a:moveTo>
                  <a:lnTo>
                    <a:pt x="3922" y="23618"/>
                  </a:lnTo>
                  <a:lnTo>
                    <a:pt x="3892" y="23618"/>
                  </a:lnTo>
                  <a:lnTo>
                    <a:pt x="3892" y="23526"/>
                  </a:lnTo>
                  <a:close/>
                  <a:moveTo>
                    <a:pt x="80154" y="23557"/>
                  </a:moveTo>
                  <a:lnTo>
                    <a:pt x="79942" y="23709"/>
                  </a:lnTo>
                  <a:lnTo>
                    <a:pt x="79911" y="23557"/>
                  </a:lnTo>
                  <a:close/>
                  <a:moveTo>
                    <a:pt x="77844" y="23830"/>
                  </a:moveTo>
                  <a:lnTo>
                    <a:pt x="77844" y="23922"/>
                  </a:lnTo>
                  <a:lnTo>
                    <a:pt x="77814" y="23922"/>
                  </a:lnTo>
                  <a:lnTo>
                    <a:pt x="77814" y="23830"/>
                  </a:lnTo>
                  <a:close/>
                  <a:moveTo>
                    <a:pt x="45047" y="23861"/>
                  </a:moveTo>
                  <a:cubicBezTo>
                    <a:pt x="45230" y="23861"/>
                    <a:pt x="45230" y="23861"/>
                    <a:pt x="45199" y="23982"/>
                  </a:cubicBezTo>
                  <a:lnTo>
                    <a:pt x="45047" y="23861"/>
                  </a:lnTo>
                  <a:close/>
                  <a:moveTo>
                    <a:pt x="46598" y="24134"/>
                  </a:moveTo>
                  <a:lnTo>
                    <a:pt x="46598" y="24226"/>
                  </a:lnTo>
                  <a:lnTo>
                    <a:pt x="46567" y="24226"/>
                  </a:lnTo>
                  <a:lnTo>
                    <a:pt x="46567" y="24134"/>
                  </a:lnTo>
                  <a:close/>
                  <a:moveTo>
                    <a:pt x="81742" y="24061"/>
                  </a:moveTo>
                  <a:cubicBezTo>
                    <a:pt x="81753" y="24061"/>
                    <a:pt x="81769" y="24065"/>
                    <a:pt x="81796" y="24074"/>
                  </a:cubicBezTo>
                  <a:cubicBezTo>
                    <a:pt x="81857" y="24104"/>
                    <a:pt x="81917" y="24134"/>
                    <a:pt x="82039" y="24195"/>
                  </a:cubicBezTo>
                  <a:lnTo>
                    <a:pt x="81796" y="24226"/>
                  </a:lnTo>
                  <a:lnTo>
                    <a:pt x="81674" y="24104"/>
                  </a:lnTo>
                  <a:cubicBezTo>
                    <a:pt x="81717" y="24082"/>
                    <a:pt x="81715" y="24061"/>
                    <a:pt x="81742" y="24061"/>
                  </a:cubicBezTo>
                  <a:close/>
                  <a:moveTo>
                    <a:pt x="2676" y="23770"/>
                  </a:moveTo>
                  <a:lnTo>
                    <a:pt x="2676" y="23922"/>
                  </a:lnTo>
                  <a:lnTo>
                    <a:pt x="2797" y="23830"/>
                  </a:lnTo>
                  <a:lnTo>
                    <a:pt x="2919" y="23952"/>
                  </a:lnTo>
                  <a:lnTo>
                    <a:pt x="2676" y="23982"/>
                  </a:lnTo>
                  <a:lnTo>
                    <a:pt x="2737" y="24195"/>
                  </a:lnTo>
                  <a:lnTo>
                    <a:pt x="2645" y="24378"/>
                  </a:lnTo>
                  <a:cubicBezTo>
                    <a:pt x="2645" y="24347"/>
                    <a:pt x="2615" y="24317"/>
                    <a:pt x="2615" y="24317"/>
                  </a:cubicBezTo>
                  <a:cubicBezTo>
                    <a:pt x="2585" y="24226"/>
                    <a:pt x="2585" y="24104"/>
                    <a:pt x="2554" y="24043"/>
                  </a:cubicBezTo>
                  <a:cubicBezTo>
                    <a:pt x="2524" y="23982"/>
                    <a:pt x="2524" y="23861"/>
                    <a:pt x="2524" y="23770"/>
                  </a:cubicBezTo>
                  <a:close/>
                  <a:moveTo>
                    <a:pt x="80762" y="24134"/>
                  </a:moveTo>
                  <a:cubicBezTo>
                    <a:pt x="80884" y="24134"/>
                    <a:pt x="80945" y="24226"/>
                    <a:pt x="80975" y="24378"/>
                  </a:cubicBezTo>
                  <a:lnTo>
                    <a:pt x="80732" y="24256"/>
                  </a:lnTo>
                  <a:lnTo>
                    <a:pt x="80762" y="24134"/>
                  </a:lnTo>
                  <a:close/>
                  <a:moveTo>
                    <a:pt x="80732" y="24378"/>
                  </a:moveTo>
                  <a:lnTo>
                    <a:pt x="80732" y="24408"/>
                  </a:lnTo>
                  <a:lnTo>
                    <a:pt x="80428" y="24408"/>
                  </a:lnTo>
                  <a:lnTo>
                    <a:pt x="80428" y="24378"/>
                  </a:lnTo>
                  <a:close/>
                  <a:moveTo>
                    <a:pt x="80276" y="24378"/>
                  </a:moveTo>
                  <a:lnTo>
                    <a:pt x="80276" y="24438"/>
                  </a:lnTo>
                  <a:lnTo>
                    <a:pt x="80246" y="24438"/>
                  </a:lnTo>
                  <a:lnTo>
                    <a:pt x="80246" y="24378"/>
                  </a:lnTo>
                  <a:close/>
                  <a:moveTo>
                    <a:pt x="3800" y="24469"/>
                  </a:moveTo>
                  <a:lnTo>
                    <a:pt x="3800" y="24499"/>
                  </a:lnTo>
                  <a:lnTo>
                    <a:pt x="3709" y="24499"/>
                  </a:lnTo>
                  <a:lnTo>
                    <a:pt x="3709" y="24469"/>
                  </a:lnTo>
                  <a:close/>
                  <a:moveTo>
                    <a:pt x="81340" y="24104"/>
                  </a:moveTo>
                  <a:lnTo>
                    <a:pt x="81127" y="24499"/>
                  </a:lnTo>
                  <a:cubicBezTo>
                    <a:pt x="81097" y="24165"/>
                    <a:pt x="81097" y="24165"/>
                    <a:pt x="81340" y="24104"/>
                  </a:cubicBezTo>
                  <a:close/>
                  <a:moveTo>
                    <a:pt x="64683" y="24256"/>
                  </a:moveTo>
                  <a:lnTo>
                    <a:pt x="64926" y="24408"/>
                  </a:lnTo>
                  <a:lnTo>
                    <a:pt x="64774" y="24530"/>
                  </a:lnTo>
                  <a:lnTo>
                    <a:pt x="64683" y="24256"/>
                  </a:lnTo>
                  <a:close/>
                  <a:moveTo>
                    <a:pt x="80063" y="24438"/>
                  </a:moveTo>
                  <a:lnTo>
                    <a:pt x="80063" y="24530"/>
                  </a:lnTo>
                  <a:lnTo>
                    <a:pt x="80033" y="24530"/>
                  </a:lnTo>
                  <a:lnTo>
                    <a:pt x="80033" y="24438"/>
                  </a:lnTo>
                  <a:close/>
                  <a:moveTo>
                    <a:pt x="61704" y="24530"/>
                  </a:moveTo>
                  <a:lnTo>
                    <a:pt x="61704" y="24590"/>
                  </a:lnTo>
                  <a:lnTo>
                    <a:pt x="61583" y="24590"/>
                  </a:lnTo>
                  <a:lnTo>
                    <a:pt x="61583" y="24560"/>
                  </a:lnTo>
                  <a:lnTo>
                    <a:pt x="61704" y="24530"/>
                  </a:lnTo>
                  <a:close/>
                  <a:moveTo>
                    <a:pt x="3466" y="24530"/>
                  </a:moveTo>
                  <a:lnTo>
                    <a:pt x="3496" y="24651"/>
                  </a:lnTo>
                  <a:lnTo>
                    <a:pt x="3436" y="24651"/>
                  </a:lnTo>
                  <a:lnTo>
                    <a:pt x="3436" y="24530"/>
                  </a:lnTo>
                  <a:close/>
                  <a:moveTo>
                    <a:pt x="79566" y="24376"/>
                  </a:moveTo>
                  <a:cubicBezTo>
                    <a:pt x="79638" y="24376"/>
                    <a:pt x="79683" y="24461"/>
                    <a:pt x="79729" y="24530"/>
                  </a:cubicBezTo>
                  <a:lnTo>
                    <a:pt x="79638" y="24651"/>
                  </a:lnTo>
                  <a:lnTo>
                    <a:pt x="79486" y="24408"/>
                  </a:lnTo>
                  <a:cubicBezTo>
                    <a:pt x="79516" y="24385"/>
                    <a:pt x="79543" y="24376"/>
                    <a:pt x="79566" y="24376"/>
                  </a:cubicBezTo>
                  <a:close/>
                  <a:moveTo>
                    <a:pt x="40914" y="24378"/>
                  </a:moveTo>
                  <a:lnTo>
                    <a:pt x="41217" y="24621"/>
                  </a:lnTo>
                  <a:cubicBezTo>
                    <a:pt x="41197" y="24663"/>
                    <a:pt x="41190" y="24734"/>
                    <a:pt x="41148" y="24734"/>
                  </a:cubicBezTo>
                  <a:cubicBezTo>
                    <a:pt x="41129" y="24734"/>
                    <a:pt x="41103" y="24719"/>
                    <a:pt x="41066" y="24681"/>
                  </a:cubicBezTo>
                  <a:cubicBezTo>
                    <a:pt x="40974" y="24621"/>
                    <a:pt x="40883" y="24560"/>
                    <a:pt x="40762" y="24530"/>
                  </a:cubicBezTo>
                  <a:lnTo>
                    <a:pt x="40914" y="24378"/>
                  </a:lnTo>
                  <a:close/>
                  <a:moveTo>
                    <a:pt x="2307" y="24765"/>
                  </a:moveTo>
                  <a:cubicBezTo>
                    <a:pt x="2334" y="24765"/>
                    <a:pt x="2357" y="24788"/>
                    <a:pt x="2402" y="24833"/>
                  </a:cubicBezTo>
                  <a:cubicBezTo>
                    <a:pt x="2433" y="24833"/>
                    <a:pt x="2463" y="24864"/>
                    <a:pt x="2493" y="24864"/>
                  </a:cubicBezTo>
                  <a:lnTo>
                    <a:pt x="2463" y="24894"/>
                  </a:lnTo>
                  <a:lnTo>
                    <a:pt x="2402" y="24833"/>
                  </a:lnTo>
                  <a:lnTo>
                    <a:pt x="2189" y="24833"/>
                  </a:lnTo>
                  <a:cubicBezTo>
                    <a:pt x="2250" y="24788"/>
                    <a:pt x="2281" y="24765"/>
                    <a:pt x="2307" y="24765"/>
                  </a:cubicBezTo>
                  <a:close/>
                  <a:moveTo>
                    <a:pt x="41005" y="24803"/>
                  </a:moveTo>
                  <a:lnTo>
                    <a:pt x="41005" y="24894"/>
                  </a:lnTo>
                  <a:lnTo>
                    <a:pt x="40883" y="24894"/>
                  </a:lnTo>
                  <a:lnTo>
                    <a:pt x="40883" y="24833"/>
                  </a:lnTo>
                  <a:lnTo>
                    <a:pt x="41005" y="24803"/>
                  </a:lnTo>
                  <a:close/>
                  <a:moveTo>
                    <a:pt x="82009" y="24651"/>
                  </a:moveTo>
                  <a:lnTo>
                    <a:pt x="81917" y="24833"/>
                  </a:lnTo>
                  <a:lnTo>
                    <a:pt x="81978" y="24955"/>
                  </a:lnTo>
                  <a:lnTo>
                    <a:pt x="81857" y="24985"/>
                  </a:lnTo>
                  <a:lnTo>
                    <a:pt x="81857" y="24681"/>
                  </a:lnTo>
                  <a:lnTo>
                    <a:pt x="82009" y="24651"/>
                  </a:lnTo>
                  <a:close/>
                  <a:moveTo>
                    <a:pt x="1885" y="25077"/>
                  </a:moveTo>
                  <a:lnTo>
                    <a:pt x="1885" y="25107"/>
                  </a:lnTo>
                  <a:lnTo>
                    <a:pt x="1794" y="25107"/>
                  </a:lnTo>
                  <a:lnTo>
                    <a:pt x="1794" y="25077"/>
                  </a:lnTo>
                  <a:close/>
                  <a:moveTo>
                    <a:pt x="2129" y="24864"/>
                  </a:moveTo>
                  <a:lnTo>
                    <a:pt x="2250" y="25168"/>
                  </a:lnTo>
                  <a:cubicBezTo>
                    <a:pt x="2159" y="25137"/>
                    <a:pt x="2037" y="25077"/>
                    <a:pt x="2007" y="24955"/>
                  </a:cubicBezTo>
                  <a:lnTo>
                    <a:pt x="2129" y="24864"/>
                  </a:lnTo>
                  <a:close/>
                  <a:moveTo>
                    <a:pt x="40792" y="25107"/>
                  </a:moveTo>
                  <a:lnTo>
                    <a:pt x="40792" y="25198"/>
                  </a:lnTo>
                  <a:lnTo>
                    <a:pt x="40670" y="25198"/>
                  </a:lnTo>
                  <a:lnTo>
                    <a:pt x="40670" y="25137"/>
                  </a:lnTo>
                  <a:lnTo>
                    <a:pt x="40792" y="25107"/>
                  </a:lnTo>
                  <a:close/>
                  <a:moveTo>
                    <a:pt x="63558" y="25198"/>
                  </a:moveTo>
                  <a:lnTo>
                    <a:pt x="63558" y="25350"/>
                  </a:lnTo>
                  <a:lnTo>
                    <a:pt x="63528" y="25350"/>
                  </a:lnTo>
                  <a:lnTo>
                    <a:pt x="63498" y="25198"/>
                  </a:lnTo>
                  <a:close/>
                  <a:moveTo>
                    <a:pt x="27266" y="25350"/>
                  </a:moveTo>
                  <a:cubicBezTo>
                    <a:pt x="27327" y="25441"/>
                    <a:pt x="27327" y="25502"/>
                    <a:pt x="27175" y="25502"/>
                  </a:cubicBezTo>
                  <a:lnTo>
                    <a:pt x="27175" y="25350"/>
                  </a:lnTo>
                  <a:close/>
                  <a:moveTo>
                    <a:pt x="1095" y="25411"/>
                  </a:moveTo>
                  <a:lnTo>
                    <a:pt x="1217" y="25502"/>
                  </a:lnTo>
                  <a:lnTo>
                    <a:pt x="1095" y="25533"/>
                  </a:lnTo>
                  <a:lnTo>
                    <a:pt x="1095" y="25411"/>
                  </a:lnTo>
                  <a:close/>
                  <a:moveTo>
                    <a:pt x="51978" y="25441"/>
                  </a:moveTo>
                  <a:lnTo>
                    <a:pt x="52008" y="25593"/>
                  </a:lnTo>
                  <a:lnTo>
                    <a:pt x="51947" y="25593"/>
                  </a:lnTo>
                  <a:lnTo>
                    <a:pt x="51947" y="25441"/>
                  </a:lnTo>
                  <a:close/>
                  <a:moveTo>
                    <a:pt x="16962" y="25654"/>
                  </a:moveTo>
                  <a:lnTo>
                    <a:pt x="16962" y="25745"/>
                  </a:lnTo>
                  <a:lnTo>
                    <a:pt x="16931" y="25745"/>
                  </a:lnTo>
                  <a:lnTo>
                    <a:pt x="16931" y="25654"/>
                  </a:lnTo>
                  <a:close/>
                  <a:moveTo>
                    <a:pt x="54470" y="25654"/>
                  </a:moveTo>
                  <a:lnTo>
                    <a:pt x="54470" y="25745"/>
                  </a:lnTo>
                  <a:lnTo>
                    <a:pt x="54440" y="25745"/>
                  </a:lnTo>
                  <a:lnTo>
                    <a:pt x="54440" y="25654"/>
                  </a:lnTo>
                  <a:close/>
                  <a:moveTo>
                    <a:pt x="1581" y="25776"/>
                  </a:moveTo>
                  <a:lnTo>
                    <a:pt x="1581" y="25806"/>
                  </a:lnTo>
                  <a:lnTo>
                    <a:pt x="1521" y="25806"/>
                  </a:lnTo>
                  <a:lnTo>
                    <a:pt x="1521" y="25776"/>
                  </a:lnTo>
                  <a:close/>
                  <a:moveTo>
                    <a:pt x="24196" y="25989"/>
                  </a:moveTo>
                  <a:lnTo>
                    <a:pt x="24196" y="26019"/>
                  </a:lnTo>
                  <a:lnTo>
                    <a:pt x="24135" y="26019"/>
                  </a:lnTo>
                  <a:lnTo>
                    <a:pt x="24135" y="25989"/>
                  </a:lnTo>
                  <a:close/>
                  <a:moveTo>
                    <a:pt x="28087" y="25989"/>
                  </a:moveTo>
                  <a:lnTo>
                    <a:pt x="28087" y="26019"/>
                  </a:lnTo>
                  <a:lnTo>
                    <a:pt x="27995" y="26049"/>
                  </a:lnTo>
                  <a:lnTo>
                    <a:pt x="27995" y="25989"/>
                  </a:lnTo>
                  <a:close/>
                  <a:moveTo>
                    <a:pt x="47114" y="25928"/>
                  </a:moveTo>
                  <a:lnTo>
                    <a:pt x="47388" y="26019"/>
                  </a:lnTo>
                  <a:lnTo>
                    <a:pt x="47145" y="26049"/>
                  </a:lnTo>
                  <a:lnTo>
                    <a:pt x="47114" y="25928"/>
                  </a:lnTo>
                  <a:close/>
                  <a:moveTo>
                    <a:pt x="25564" y="26049"/>
                  </a:moveTo>
                  <a:lnTo>
                    <a:pt x="25625" y="26110"/>
                  </a:lnTo>
                  <a:cubicBezTo>
                    <a:pt x="25655" y="26110"/>
                    <a:pt x="25655" y="26140"/>
                    <a:pt x="25685" y="26171"/>
                  </a:cubicBezTo>
                  <a:lnTo>
                    <a:pt x="25655" y="26171"/>
                  </a:lnTo>
                  <a:lnTo>
                    <a:pt x="25625" y="26110"/>
                  </a:lnTo>
                  <a:cubicBezTo>
                    <a:pt x="25594" y="26110"/>
                    <a:pt x="25564" y="26110"/>
                    <a:pt x="25533" y="26080"/>
                  </a:cubicBezTo>
                  <a:lnTo>
                    <a:pt x="25564" y="26049"/>
                  </a:lnTo>
                  <a:close/>
                  <a:moveTo>
                    <a:pt x="15594" y="26292"/>
                  </a:moveTo>
                  <a:lnTo>
                    <a:pt x="15594" y="26323"/>
                  </a:lnTo>
                  <a:lnTo>
                    <a:pt x="15503" y="26323"/>
                  </a:lnTo>
                  <a:lnTo>
                    <a:pt x="15503" y="26292"/>
                  </a:lnTo>
                  <a:close/>
                  <a:moveTo>
                    <a:pt x="26354" y="26384"/>
                  </a:moveTo>
                  <a:lnTo>
                    <a:pt x="26354" y="26414"/>
                  </a:lnTo>
                  <a:lnTo>
                    <a:pt x="26263" y="26414"/>
                  </a:lnTo>
                  <a:lnTo>
                    <a:pt x="26263" y="26384"/>
                  </a:lnTo>
                  <a:close/>
                  <a:moveTo>
                    <a:pt x="25655" y="26444"/>
                  </a:moveTo>
                  <a:lnTo>
                    <a:pt x="25655" y="26475"/>
                  </a:lnTo>
                  <a:lnTo>
                    <a:pt x="25533" y="26505"/>
                  </a:lnTo>
                  <a:lnTo>
                    <a:pt x="25533" y="26444"/>
                  </a:lnTo>
                  <a:close/>
                  <a:moveTo>
                    <a:pt x="19485" y="26536"/>
                  </a:moveTo>
                  <a:lnTo>
                    <a:pt x="19485" y="26566"/>
                  </a:lnTo>
                  <a:lnTo>
                    <a:pt x="19424" y="26566"/>
                  </a:lnTo>
                  <a:lnTo>
                    <a:pt x="19424" y="26536"/>
                  </a:lnTo>
                  <a:close/>
                  <a:moveTo>
                    <a:pt x="1430" y="26809"/>
                  </a:moveTo>
                  <a:lnTo>
                    <a:pt x="1430" y="26870"/>
                  </a:lnTo>
                  <a:lnTo>
                    <a:pt x="1308" y="26870"/>
                  </a:lnTo>
                  <a:lnTo>
                    <a:pt x="1308" y="26840"/>
                  </a:lnTo>
                  <a:lnTo>
                    <a:pt x="1430" y="26809"/>
                  </a:lnTo>
                  <a:close/>
                  <a:moveTo>
                    <a:pt x="12524" y="27083"/>
                  </a:moveTo>
                  <a:lnTo>
                    <a:pt x="12585" y="27144"/>
                  </a:lnTo>
                  <a:lnTo>
                    <a:pt x="12585" y="27144"/>
                  </a:lnTo>
                  <a:lnTo>
                    <a:pt x="12494" y="27113"/>
                  </a:lnTo>
                  <a:lnTo>
                    <a:pt x="12524" y="27083"/>
                  </a:lnTo>
                  <a:close/>
                  <a:moveTo>
                    <a:pt x="8876" y="27144"/>
                  </a:moveTo>
                  <a:lnTo>
                    <a:pt x="8876" y="27174"/>
                  </a:lnTo>
                  <a:lnTo>
                    <a:pt x="8816" y="27174"/>
                  </a:lnTo>
                  <a:lnTo>
                    <a:pt x="8816" y="27144"/>
                  </a:lnTo>
                  <a:close/>
                  <a:moveTo>
                    <a:pt x="1673" y="26961"/>
                  </a:moveTo>
                  <a:lnTo>
                    <a:pt x="2068" y="27052"/>
                  </a:lnTo>
                  <a:lnTo>
                    <a:pt x="1794" y="27204"/>
                  </a:lnTo>
                  <a:lnTo>
                    <a:pt x="1642" y="27052"/>
                  </a:lnTo>
                  <a:lnTo>
                    <a:pt x="1673" y="26961"/>
                  </a:lnTo>
                  <a:close/>
                  <a:moveTo>
                    <a:pt x="1794" y="27265"/>
                  </a:moveTo>
                  <a:lnTo>
                    <a:pt x="1794" y="27356"/>
                  </a:lnTo>
                  <a:lnTo>
                    <a:pt x="1764" y="27356"/>
                  </a:lnTo>
                  <a:lnTo>
                    <a:pt x="1764" y="27265"/>
                  </a:lnTo>
                  <a:close/>
                  <a:moveTo>
                    <a:pt x="4348" y="27539"/>
                  </a:moveTo>
                  <a:cubicBezTo>
                    <a:pt x="4469" y="27691"/>
                    <a:pt x="4469" y="27691"/>
                    <a:pt x="4348" y="27934"/>
                  </a:cubicBezTo>
                  <a:lnTo>
                    <a:pt x="4317" y="27934"/>
                  </a:lnTo>
                  <a:lnTo>
                    <a:pt x="4256" y="27873"/>
                  </a:lnTo>
                  <a:lnTo>
                    <a:pt x="4348" y="27539"/>
                  </a:lnTo>
                  <a:close/>
                  <a:moveTo>
                    <a:pt x="73923" y="0"/>
                  </a:moveTo>
                  <a:lnTo>
                    <a:pt x="73862" y="31"/>
                  </a:lnTo>
                  <a:lnTo>
                    <a:pt x="73954" y="183"/>
                  </a:lnTo>
                  <a:lnTo>
                    <a:pt x="73832" y="304"/>
                  </a:lnTo>
                  <a:lnTo>
                    <a:pt x="73498" y="213"/>
                  </a:lnTo>
                  <a:cubicBezTo>
                    <a:pt x="73498" y="213"/>
                    <a:pt x="73437" y="213"/>
                    <a:pt x="73437" y="243"/>
                  </a:cubicBezTo>
                  <a:lnTo>
                    <a:pt x="73437" y="335"/>
                  </a:lnTo>
                  <a:lnTo>
                    <a:pt x="73802" y="487"/>
                  </a:lnTo>
                  <a:lnTo>
                    <a:pt x="73862" y="730"/>
                  </a:lnTo>
                  <a:lnTo>
                    <a:pt x="73619" y="1064"/>
                  </a:lnTo>
                  <a:cubicBezTo>
                    <a:pt x="73559" y="943"/>
                    <a:pt x="73346" y="973"/>
                    <a:pt x="73376" y="791"/>
                  </a:cubicBezTo>
                  <a:lnTo>
                    <a:pt x="73528" y="730"/>
                  </a:lnTo>
                  <a:lnTo>
                    <a:pt x="73437" y="639"/>
                  </a:lnTo>
                  <a:cubicBezTo>
                    <a:pt x="73346" y="639"/>
                    <a:pt x="73255" y="669"/>
                    <a:pt x="73194" y="699"/>
                  </a:cubicBezTo>
                  <a:cubicBezTo>
                    <a:pt x="73133" y="730"/>
                    <a:pt x="73072" y="821"/>
                    <a:pt x="73042" y="882"/>
                  </a:cubicBezTo>
                  <a:lnTo>
                    <a:pt x="72738" y="487"/>
                  </a:lnTo>
                  <a:lnTo>
                    <a:pt x="72252" y="699"/>
                  </a:lnTo>
                  <a:lnTo>
                    <a:pt x="72069" y="517"/>
                  </a:lnTo>
                  <a:lnTo>
                    <a:pt x="71978" y="791"/>
                  </a:lnTo>
                  <a:lnTo>
                    <a:pt x="71552" y="912"/>
                  </a:lnTo>
                  <a:lnTo>
                    <a:pt x="71492" y="1064"/>
                  </a:lnTo>
                  <a:lnTo>
                    <a:pt x="71461" y="1064"/>
                  </a:lnTo>
                  <a:lnTo>
                    <a:pt x="71461" y="791"/>
                  </a:lnTo>
                  <a:lnTo>
                    <a:pt x="71188" y="791"/>
                  </a:lnTo>
                  <a:lnTo>
                    <a:pt x="71431" y="1277"/>
                  </a:lnTo>
                  <a:lnTo>
                    <a:pt x="71309" y="1307"/>
                  </a:lnTo>
                  <a:lnTo>
                    <a:pt x="71188" y="1642"/>
                  </a:lnTo>
                  <a:cubicBezTo>
                    <a:pt x="71108" y="1562"/>
                    <a:pt x="71038" y="1534"/>
                    <a:pt x="70970" y="1534"/>
                  </a:cubicBezTo>
                  <a:cubicBezTo>
                    <a:pt x="70857" y="1534"/>
                    <a:pt x="70755" y="1615"/>
                    <a:pt x="70641" y="1672"/>
                  </a:cubicBezTo>
                  <a:lnTo>
                    <a:pt x="70519" y="1550"/>
                  </a:lnTo>
                  <a:cubicBezTo>
                    <a:pt x="70473" y="1596"/>
                    <a:pt x="70413" y="1619"/>
                    <a:pt x="70352" y="1619"/>
                  </a:cubicBezTo>
                  <a:cubicBezTo>
                    <a:pt x="70291" y="1619"/>
                    <a:pt x="70230" y="1596"/>
                    <a:pt x="70185" y="1550"/>
                  </a:cubicBezTo>
                  <a:lnTo>
                    <a:pt x="70063" y="1733"/>
                  </a:lnTo>
                  <a:lnTo>
                    <a:pt x="69850" y="1581"/>
                  </a:lnTo>
                  <a:lnTo>
                    <a:pt x="69911" y="1155"/>
                  </a:lnTo>
                  <a:lnTo>
                    <a:pt x="69759" y="943"/>
                  </a:lnTo>
                  <a:lnTo>
                    <a:pt x="69546" y="1155"/>
                  </a:lnTo>
                  <a:lnTo>
                    <a:pt x="69303" y="973"/>
                  </a:lnTo>
                  <a:lnTo>
                    <a:pt x="69303" y="1216"/>
                  </a:lnTo>
                  <a:lnTo>
                    <a:pt x="69729" y="1247"/>
                  </a:lnTo>
                  <a:lnTo>
                    <a:pt x="69729" y="1550"/>
                  </a:lnTo>
                  <a:cubicBezTo>
                    <a:pt x="69631" y="1502"/>
                    <a:pt x="69577" y="1470"/>
                    <a:pt x="69525" y="1470"/>
                  </a:cubicBezTo>
                  <a:cubicBezTo>
                    <a:pt x="69479" y="1470"/>
                    <a:pt x="69435" y="1494"/>
                    <a:pt x="69364" y="1550"/>
                  </a:cubicBezTo>
                  <a:cubicBezTo>
                    <a:pt x="69212" y="1642"/>
                    <a:pt x="69212" y="1642"/>
                    <a:pt x="68847" y="1642"/>
                  </a:cubicBezTo>
                  <a:lnTo>
                    <a:pt x="68817" y="1763"/>
                  </a:lnTo>
                  <a:lnTo>
                    <a:pt x="68574" y="1763"/>
                  </a:lnTo>
                  <a:lnTo>
                    <a:pt x="68422" y="1581"/>
                  </a:lnTo>
                  <a:lnTo>
                    <a:pt x="68361" y="1854"/>
                  </a:lnTo>
                  <a:lnTo>
                    <a:pt x="68270" y="1854"/>
                  </a:lnTo>
                  <a:cubicBezTo>
                    <a:pt x="68178" y="1702"/>
                    <a:pt x="68330" y="1611"/>
                    <a:pt x="68330" y="1520"/>
                  </a:cubicBezTo>
                  <a:lnTo>
                    <a:pt x="68239" y="1429"/>
                  </a:lnTo>
                  <a:lnTo>
                    <a:pt x="67905" y="1490"/>
                  </a:lnTo>
                  <a:cubicBezTo>
                    <a:pt x="67844" y="1611"/>
                    <a:pt x="68057" y="1733"/>
                    <a:pt x="67905" y="1885"/>
                  </a:cubicBezTo>
                  <a:lnTo>
                    <a:pt x="67783" y="1794"/>
                  </a:lnTo>
                  <a:lnTo>
                    <a:pt x="67571" y="2006"/>
                  </a:lnTo>
                  <a:lnTo>
                    <a:pt x="67571" y="1794"/>
                  </a:lnTo>
                  <a:lnTo>
                    <a:pt x="67479" y="1915"/>
                  </a:lnTo>
                  <a:lnTo>
                    <a:pt x="67267" y="1915"/>
                  </a:lnTo>
                  <a:lnTo>
                    <a:pt x="67358" y="1702"/>
                  </a:lnTo>
                  <a:lnTo>
                    <a:pt x="67236" y="1490"/>
                  </a:lnTo>
                  <a:lnTo>
                    <a:pt x="66993" y="1550"/>
                  </a:lnTo>
                  <a:lnTo>
                    <a:pt x="66689" y="1277"/>
                  </a:lnTo>
                  <a:lnTo>
                    <a:pt x="66628" y="1277"/>
                  </a:lnTo>
                  <a:lnTo>
                    <a:pt x="66628" y="1581"/>
                  </a:lnTo>
                  <a:lnTo>
                    <a:pt x="66811" y="1672"/>
                  </a:lnTo>
                  <a:cubicBezTo>
                    <a:pt x="66719" y="1824"/>
                    <a:pt x="66598" y="1885"/>
                    <a:pt x="66598" y="2067"/>
                  </a:cubicBezTo>
                  <a:cubicBezTo>
                    <a:pt x="66598" y="2067"/>
                    <a:pt x="66537" y="2098"/>
                    <a:pt x="66476" y="2098"/>
                  </a:cubicBezTo>
                  <a:lnTo>
                    <a:pt x="66446" y="1794"/>
                  </a:lnTo>
                  <a:lnTo>
                    <a:pt x="66233" y="2310"/>
                  </a:lnTo>
                  <a:cubicBezTo>
                    <a:pt x="66227" y="2312"/>
                    <a:pt x="66221" y="2312"/>
                    <a:pt x="66216" y="2312"/>
                  </a:cubicBezTo>
                  <a:cubicBezTo>
                    <a:pt x="66111" y="2312"/>
                    <a:pt x="66143" y="2091"/>
                    <a:pt x="66046" y="2091"/>
                  </a:cubicBezTo>
                  <a:cubicBezTo>
                    <a:pt x="66024" y="2091"/>
                    <a:pt x="65997" y="2102"/>
                    <a:pt x="65960" y="2128"/>
                  </a:cubicBezTo>
                  <a:lnTo>
                    <a:pt x="66020" y="2219"/>
                  </a:lnTo>
                  <a:lnTo>
                    <a:pt x="65990" y="2250"/>
                  </a:lnTo>
                  <a:lnTo>
                    <a:pt x="65808" y="2158"/>
                  </a:lnTo>
                  <a:cubicBezTo>
                    <a:pt x="65754" y="2222"/>
                    <a:pt x="65701" y="2245"/>
                    <a:pt x="65647" y="2245"/>
                  </a:cubicBezTo>
                  <a:cubicBezTo>
                    <a:pt x="65549" y="2245"/>
                    <a:pt x="65450" y="2167"/>
                    <a:pt x="65352" y="2128"/>
                  </a:cubicBezTo>
                  <a:lnTo>
                    <a:pt x="65504" y="1733"/>
                  </a:lnTo>
                  <a:lnTo>
                    <a:pt x="65716" y="1946"/>
                  </a:lnTo>
                  <a:lnTo>
                    <a:pt x="65899" y="1854"/>
                  </a:lnTo>
                  <a:lnTo>
                    <a:pt x="65595" y="1550"/>
                  </a:lnTo>
                  <a:lnTo>
                    <a:pt x="65564" y="1338"/>
                  </a:lnTo>
                  <a:lnTo>
                    <a:pt x="65352" y="1672"/>
                  </a:lnTo>
                  <a:lnTo>
                    <a:pt x="65412" y="1338"/>
                  </a:lnTo>
                  <a:cubicBezTo>
                    <a:pt x="65399" y="1336"/>
                    <a:pt x="65386" y="1335"/>
                    <a:pt x="65374" y="1335"/>
                  </a:cubicBezTo>
                  <a:cubicBezTo>
                    <a:pt x="65207" y="1335"/>
                    <a:pt x="65255" y="1530"/>
                    <a:pt x="65169" y="1672"/>
                  </a:cubicBezTo>
                  <a:lnTo>
                    <a:pt x="65169" y="1277"/>
                  </a:lnTo>
                  <a:lnTo>
                    <a:pt x="64926" y="1216"/>
                  </a:lnTo>
                  <a:lnTo>
                    <a:pt x="65017" y="1125"/>
                  </a:lnTo>
                  <a:lnTo>
                    <a:pt x="64774" y="1064"/>
                  </a:lnTo>
                  <a:lnTo>
                    <a:pt x="64835" y="851"/>
                  </a:lnTo>
                  <a:lnTo>
                    <a:pt x="64744" y="851"/>
                  </a:lnTo>
                  <a:lnTo>
                    <a:pt x="64622" y="1095"/>
                  </a:lnTo>
                  <a:lnTo>
                    <a:pt x="64470" y="973"/>
                  </a:lnTo>
                  <a:cubicBezTo>
                    <a:pt x="64409" y="1095"/>
                    <a:pt x="64379" y="1155"/>
                    <a:pt x="64349" y="1247"/>
                  </a:cubicBezTo>
                  <a:cubicBezTo>
                    <a:pt x="64349" y="1277"/>
                    <a:pt x="64379" y="1277"/>
                    <a:pt x="64379" y="1307"/>
                  </a:cubicBezTo>
                  <a:lnTo>
                    <a:pt x="64501" y="1216"/>
                  </a:lnTo>
                  <a:cubicBezTo>
                    <a:pt x="64592" y="1398"/>
                    <a:pt x="64774" y="1520"/>
                    <a:pt x="64987" y="1581"/>
                  </a:cubicBezTo>
                  <a:lnTo>
                    <a:pt x="65048" y="1854"/>
                  </a:lnTo>
                  <a:lnTo>
                    <a:pt x="64865" y="1976"/>
                  </a:lnTo>
                  <a:cubicBezTo>
                    <a:pt x="64957" y="2067"/>
                    <a:pt x="65109" y="2098"/>
                    <a:pt x="65230" y="2128"/>
                  </a:cubicBezTo>
                  <a:lnTo>
                    <a:pt x="64896" y="2462"/>
                  </a:lnTo>
                  <a:cubicBezTo>
                    <a:pt x="64835" y="2158"/>
                    <a:pt x="64835" y="2158"/>
                    <a:pt x="64622" y="2158"/>
                  </a:cubicBezTo>
                  <a:lnTo>
                    <a:pt x="64349" y="2493"/>
                  </a:lnTo>
                  <a:lnTo>
                    <a:pt x="64257" y="2402"/>
                  </a:lnTo>
                  <a:lnTo>
                    <a:pt x="64136" y="2462"/>
                  </a:lnTo>
                  <a:lnTo>
                    <a:pt x="63862" y="2128"/>
                  </a:lnTo>
                  <a:cubicBezTo>
                    <a:pt x="63984" y="1976"/>
                    <a:pt x="63893" y="1854"/>
                    <a:pt x="63862" y="1702"/>
                  </a:cubicBezTo>
                  <a:lnTo>
                    <a:pt x="63741" y="2067"/>
                  </a:lnTo>
                  <a:lnTo>
                    <a:pt x="63558" y="2067"/>
                  </a:lnTo>
                  <a:lnTo>
                    <a:pt x="63528" y="1915"/>
                  </a:lnTo>
                  <a:lnTo>
                    <a:pt x="63285" y="1946"/>
                  </a:lnTo>
                  <a:cubicBezTo>
                    <a:pt x="63437" y="2037"/>
                    <a:pt x="63406" y="2158"/>
                    <a:pt x="63406" y="2280"/>
                  </a:cubicBezTo>
                  <a:lnTo>
                    <a:pt x="63194" y="2432"/>
                  </a:lnTo>
                  <a:lnTo>
                    <a:pt x="63163" y="2675"/>
                  </a:lnTo>
                  <a:lnTo>
                    <a:pt x="62859" y="2675"/>
                  </a:lnTo>
                  <a:cubicBezTo>
                    <a:pt x="62677" y="2584"/>
                    <a:pt x="62738" y="2432"/>
                    <a:pt x="62738" y="2310"/>
                  </a:cubicBezTo>
                  <a:cubicBezTo>
                    <a:pt x="62748" y="2308"/>
                    <a:pt x="62758" y="2307"/>
                    <a:pt x="62768" y="2307"/>
                  </a:cubicBezTo>
                  <a:cubicBezTo>
                    <a:pt x="62858" y="2307"/>
                    <a:pt x="62928" y="2385"/>
                    <a:pt x="63007" y="2385"/>
                  </a:cubicBezTo>
                  <a:cubicBezTo>
                    <a:pt x="63045" y="2385"/>
                    <a:pt x="63086" y="2366"/>
                    <a:pt x="63133" y="2310"/>
                  </a:cubicBezTo>
                  <a:lnTo>
                    <a:pt x="62798" y="2189"/>
                  </a:lnTo>
                  <a:lnTo>
                    <a:pt x="62434" y="2371"/>
                  </a:lnTo>
                  <a:lnTo>
                    <a:pt x="62191" y="2280"/>
                  </a:lnTo>
                  <a:lnTo>
                    <a:pt x="62282" y="2432"/>
                  </a:lnTo>
                  <a:lnTo>
                    <a:pt x="62130" y="2554"/>
                  </a:lnTo>
                  <a:lnTo>
                    <a:pt x="62130" y="2067"/>
                  </a:lnTo>
                  <a:lnTo>
                    <a:pt x="61948" y="2099"/>
                  </a:lnTo>
                  <a:lnTo>
                    <a:pt x="61948" y="2099"/>
                  </a:lnTo>
                  <a:lnTo>
                    <a:pt x="62069" y="2280"/>
                  </a:lnTo>
                  <a:lnTo>
                    <a:pt x="61947" y="2523"/>
                  </a:lnTo>
                  <a:lnTo>
                    <a:pt x="61947" y="2099"/>
                  </a:lnTo>
                  <a:lnTo>
                    <a:pt x="61947" y="2099"/>
                  </a:lnTo>
                  <a:lnTo>
                    <a:pt x="61431" y="2189"/>
                  </a:lnTo>
                  <a:lnTo>
                    <a:pt x="61279" y="2584"/>
                  </a:lnTo>
                  <a:lnTo>
                    <a:pt x="60914" y="2189"/>
                  </a:lnTo>
                  <a:lnTo>
                    <a:pt x="61096" y="2037"/>
                  </a:lnTo>
                  <a:lnTo>
                    <a:pt x="61096" y="1763"/>
                  </a:lnTo>
                  <a:lnTo>
                    <a:pt x="61066" y="1733"/>
                  </a:lnTo>
                  <a:lnTo>
                    <a:pt x="60944" y="1946"/>
                  </a:lnTo>
                  <a:lnTo>
                    <a:pt x="60884" y="1794"/>
                  </a:lnTo>
                  <a:lnTo>
                    <a:pt x="60701" y="2006"/>
                  </a:lnTo>
                  <a:cubicBezTo>
                    <a:pt x="60428" y="2006"/>
                    <a:pt x="60184" y="2067"/>
                    <a:pt x="59972" y="2250"/>
                  </a:cubicBezTo>
                  <a:lnTo>
                    <a:pt x="59698" y="1915"/>
                  </a:lnTo>
                  <a:lnTo>
                    <a:pt x="59607" y="2098"/>
                  </a:lnTo>
                  <a:lnTo>
                    <a:pt x="59394" y="2006"/>
                  </a:lnTo>
                  <a:lnTo>
                    <a:pt x="59516" y="2341"/>
                  </a:lnTo>
                  <a:cubicBezTo>
                    <a:pt x="59404" y="2285"/>
                    <a:pt x="59315" y="2229"/>
                    <a:pt x="59228" y="2229"/>
                  </a:cubicBezTo>
                  <a:cubicBezTo>
                    <a:pt x="59173" y="2229"/>
                    <a:pt x="59119" y="2251"/>
                    <a:pt x="59060" y="2310"/>
                  </a:cubicBezTo>
                  <a:cubicBezTo>
                    <a:pt x="59053" y="2314"/>
                    <a:pt x="59046" y="2315"/>
                    <a:pt x="59038" y="2315"/>
                  </a:cubicBezTo>
                  <a:cubicBezTo>
                    <a:pt x="58973" y="2315"/>
                    <a:pt x="58877" y="2219"/>
                    <a:pt x="58877" y="2219"/>
                  </a:cubicBezTo>
                  <a:lnTo>
                    <a:pt x="58786" y="2219"/>
                  </a:lnTo>
                  <a:lnTo>
                    <a:pt x="58695" y="2310"/>
                  </a:lnTo>
                  <a:lnTo>
                    <a:pt x="58665" y="2098"/>
                  </a:lnTo>
                  <a:cubicBezTo>
                    <a:pt x="58482" y="2128"/>
                    <a:pt x="58573" y="2280"/>
                    <a:pt x="58482" y="2402"/>
                  </a:cubicBezTo>
                  <a:lnTo>
                    <a:pt x="58361" y="2310"/>
                  </a:lnTo>
                  <a:lnTo>
                    <a:pt x="58178" y="2371"/>
                  </a:lnTo>
                  <a:lnTo>
                    <a:pt x="58148" y="2158"/>
                  </a:lnTo>
                  <a:lnTo>
                    <a:pt x="58026" y="2250"/>
                  </a:lnTo>
                  <a:cubicBezTo>
                    <a:pt x="58049" y="2137"/>
                    <a:pt x="58038" y="2074"/>
                    <a:pt x="57981" y="2074"/>
                  </a:cubicBezTo>
                  <a:cubicBezTo>
                    <a:pt x="57961" y="2074"/>
                    <a:pt x="57936" y="2082"/>
                    <a:pt x="57905" y="2098"/>
                  </a:cubicBezTo>
                  <a:lnTo>
                    <a:pt x="57905" y="2280"/>
                  </a:lnTo>
                  <a:lnTo>
                    <a:pt x="58026" y="2310"/>
                  </a:lnTo>
                  <a:lnTo>
                    <a:pt x="58087" y="2493"/>
                  </a:lnTo>
                  <a:lnTo>
                    <a:pt x="58026" y="2584"/>
                  </a:lnTo>
                  <a:lnTo>
                    <a:pt x="58209" y="2645"/>
                  </a:lnTo>
                  <a:lnTo>
                    <a:pt x="57996" y="2827"/>
                  </a:lnTo>
                  <a:lnTo>
                    <a:pt x="57753" y="2645"/>
                  </a:lnTo>
                  <a:lnTo>
                    <a:pt x="57814" y="2554"/>
                  </a:lnTo>
                  <a:lnTo>
                    <a:pt x="57175" y="2493"/>
                  </a:lnTo>
                  <a:lnTo>
                    <a:pt x="57054" y="2554"/>
                  </a:lnTo>
                  <a:cubicBezTo>
                    <a:pt x="57023" y="2523"/>
                    <a:pt x="57023" y="2462"/>
                    <a:pt x="56993" y="2432"/>
                  </a:cubicBezTo>
                  <a:cubicBezTo>
                    <a:pt x="56993" y="2402"/>
                    <a:pt x="56962" y="2402"/>
                    <a:pt x="56932" y="2371"/>
                  </a:cubicBezTo>
                  <a:lnTo>
                    <a:pt x="56855" y="2578"/>
                  </a:lnTo>
                  <a:lnTo>
                    <a:pt x="56855" y="2578"/>
                  </a:lnTo>
                  <a:cubicBezTo>
                    <a:pt x="56772" y="2546"/>
                    <a:pt x="56714" y="2491"/>
                    <a:pt x="56628" y="2462"/>
                  </a:cubicBezTo>
                  <a:cubicBezTo>
                    <a:pt x="56598" y="2462"/>
                    <a:pt x="56598" y="2493"/>
                    <a:pt x="56567" y="2493"/>
                  </a:cubicBezTo>
                  <a:lnTo>
                    <a:pt x="56567" y="2645"/>
                  </a:lnTo>
                  <a:cubicBezTo>
                    <a:pt x="56507" y="2645"/>
                    <a:pt x="56446" y="2614"/>
                    <a:pt x="56415" y="2584"/>
                  </a:cubicBezTo>
                  <a:cubicBezTo>
                    <a:pt x="56355" y="2523"/>
                    <a:pt x="56294" y="2432"/>
                    <a:pt x="56263" y="2371"/>
                  </a:cubicBezTo>
                  <a:lnTo>
                    <a:pt x="56263" y="2979"/>
                  </a:lnTo>
                  <a:lnTo>
                    <a:pt x="56233" y="2979"/>
                  </a:lnTo>
                  <a:lnTo>
                    <a:pt x="56203" y="2827"/>
                  </a:lnTo>
                  <a:lnTo>
                    <a:pt x="55899" y="2493"/>
                  </a:lnTo>
                  <a:lnTo>
                    <a:pt x="55564" y="2584"/>
                  </a:lnTo>
                  <a:lnTo>
                    <a:pt x="55503" y="2432"/>
                  </a:lnTo>
                  <a:cubicBezTo>
                    <a:pt x="55473" y="2523"/>
                    <a:pt x="55443" y="2614"/>
                    <a:pt x="55412" y="2705"/>
                  </a:cubicBezTo>
                  <a:cubicBezTo>
                    <a:pt x="55412" y="2797"/>
                    <a:pt x="55412" y="2888"/>
                    <a:pt x="55443" y="2979"/>
                  </a:cubicBezTo>
                  <a:lnTo>
                    <a:pt x="55352" y="2979"/>
                  </a:lnTo>
                  <a:lnTo>
                    <a:pt x="55200" y="2645"/>
                  </a:lnTo>
                  <a:lnTo>
                    <a:pt x="55017" y="2766"/>
                  </a:lnTo>
                  <a:lnTo>
                    <a:pt x="54896" y="2584"/>
                  </a:lnTo>
                  <a:lnTo>
                    <a:pt x="54105" y="2766"/>
                  </a:lnTo>
                  <a:cubicBezTo>
                    <a:pt x="54061" y="2633"/>
                    <a:pt x="54033" y="2548"/>
                    <a:pt x="53973" y="2548"/>
                  </a:cubicBezTo>
                  <a:cubicBezTo>
                    <a:pt x="53951" y="2548"/>
                    <a:pt x="53925" y="2559"/>
                    <a:pt x="53893" y="2584"/>
                  </a:cubicBezTo>
                  <a:cubicBezTo>
                    <a:pt x="53862" y="2675"/>
                    <a:pt x="53832" y="2675"/>
                    <a:pt x="53771" y="2675"/>
                  </a:cubicBezTo>
                  <a:lnTo>
                    <a:pt x="53771" y="2493"/>
                  </a:lnTo>
                  <a:cubicBezTo>
                    <a:pt x="53832" y="2554"/>
                    <a:pt x="53893" y="2584"/>
                    <a:pt x="53893" y="2584"/>
                  </a:cubicBezTo>
                  <a:cubicBezTo>
                    <a:pt x="53832" y="2402"/>
                    <a:pt x="53862" y="2310"/>
                    <a:pt x="53984" y="2280"/>
                  </a:cubicBezTo>
                  <a:lnTo>
                    <a:pt x="53953" y="2006"/>
                  </a:lnTo>
                  <a:lnTo>
                    <a:pt x="53771" y="2189"/>
                  </a:lnTo>
                  <a:lnTo>
                    <a:pt x="53619" y="2280"/>
                  </a:lnTo>
                  <a:cubicBezTo>
                    <a:pt x="53649" y="2310"/>
                    <a:pt x="53649" y="2310"/>
                    <a:pt x="53680" y="2341"/>
                  </a:cubicBezTo>
                  <a:lnTo>
                    <a:pt x="53649" y="2371"/>
                  </a:lnTo>
                  <a:lnTo>
                    <a:pt x="53619" y="2310"/>
                  </a:lnTo>
                  <a:cubicBezTo>
                    <a:pt x="53595" y="2302"/>
                    <a:pt x="53570" y="2298"/>
                    <a:pt x="53547" y="2298"/>
                  </a:cubicBezTo>
                  <a:cubicBezTo>
                    <a:pt x="53483" y="2298"/>
                    <a:pt x="53428" y="2327"/>
                    <a:pt x="53406" y="2371"/>
                  </a:cubicBezTo>
                  <a:cubicBezTo>
                    <a:pt x="53406" y="2432"/>
                    <a:pt x="53376" y="2493"/>
                    <a:pt x="53376" y="2584"/>
                  </a:cubicBezTo>
                  <a:lnTo>
                    <a:pt x="53741" y="2857"/>
                  </a:lnTo>
                  <a:cubicBezTo>
                    <a:pt x="53741" y="2888"/>
                    <a:pt x="53710" y="2918"/>
                    <a:pt x="53710" y="2949"/>
                  </a:cubicBezTo>
                  <a:lnTo>
                    <a:pt x="53497" y="2766"/>
                  </a:lnTo>
                  <a:lnTo>
                    <a:pt x="53254" y="2766"/>
                  </a:lnTo>
                  <a:lnTo>
                    <a:pt x="53254" y="3040"/>
                  </a:lnTo>
                  <a:lnTo>
                    <a:pt x="52555" y="2827"/>
                  </a:lnTo>
                  <a:lnTo>
                    <a:pt x="52403" y="2979"/>
                  </a:lnTo>
                  <a:cubicBezTo>
                    <a:pt x="52342" y="2888"/>
                    <a:pt x="52190" y="2857"/>
                    <a:pt x="52221" y="2675"/>
                  </a:cubicBezTo>
                  <a:lnTo>
                    <a:pt x="52221" y="2675"/>
                  </a:lnTo>
                  <a:cubicBezTo>
                    <a:pt x="51978" y="2736"/>
                    <a:pt x="51947" y="2979"/>
                    <a:pt x="51765" y="3101"/>
                  </a:cubicBezTo>
                  <a:lnTo>
                    <a:pt x="51765" y="3344"/>
                  </a:lnTo>
                  <a:lnTo>
                    <a:pt x="51491" y="2979"/>
                  </a:lnTo>
                  <a:lnTo>
                    <a:pt x="51400" y="3009"/>
                  </a:lnTo>
                  <a:cubicBezTo>
                    <a:pt x="51522" y="3374"/>
                    <a:pt x="51491" y="3557"/>
                    <a:pt x="51370" y="3587"/>
                  </a:cubicBezTo>
                  <a:cubicBezTo>
                    <a:pt x="51339" y="3526"/>
                    <a:pt x="51309" y="3496"/>
                    <a:pt x="51309" y="3465"/>
                  </a:cubicBezTo>
                  <a:lnTo>
                    <a:pt x="51187" y="3405"/>
                  </a:lnTo>
                  <a:lnTo>
                    <a:pt x="51187" y="3070"/>
                  </a:lnTo>
                  <a:lnTo>
                    <a:pt x="51035" y="3070"/>
                  </a:lnTo>
                  <a:lnTo>
                    <a:pt x="50823" y="3344"/>
                  </a:lnTo>
                  <a:cubicBezTo>
                    <a:pt x="50671" y="3313"/>
                    <a:pt x="50549" y="3313"/>
                    <a:pt x="50458" y="3253"/>
                  </a:cubicBezTo>
                  <a:cubicBezTo>
                    <a:pt x="50451" y="3249"/>
                    <a:pt x="50443" y="3248"/>
                    <a:pt x="50435" y="3248"/>
                  </a:cubicBezTo>
                  <a:cubicBezTo>
                    <a:pt x="50399" y="3248"/>
                    <a:pt x="50357" y="3277"/>
                    <a:pt x="50317" y="3277"/>
                  </a:cubicBezTo>
                  <a:cubicBezTo>
                    <a:pt x="50291" y="3277"/>
                    <a:pt x="50266" y="3265"/>
                    <a:pt x="50245" y="3222"/>
                  </a:cubicBezTo>
                  <a:lnTo>
                    <a:pt x="49971" y="3313"/>
                  </a:lnTo>
                  <a:lnTo>
                    <a:pt x="49880" y="3101"/>
                  </a:lnTo>
                  <a:lnTo>
                    <a:pt x="49789" y="3222"/>
                  </a:lnTo>
                  <a:lnTo>
                    <a:pt x="49850" y="3253"/>
                  </a:lnTo>
                  <a:lnTo>
                    <a:pt x="49819" y="3283"/>
                  </a:lnTo>
                  <a:lnTo>
                    <a:pt x="49789" y="3222"/>
                  </a:lnTo>
                  <a:cubicBezTo>
                    <a:pt x="49607" y="3222"/>
                    <a:pt x="49759" y="3040"/>
                    <a:pt x="49637" y="3009"/>
                  </a:cubicBezTo>
                  <a:lnTo>
                    <a:pt x="49637" y="3009"/>
                  </a:lnTo>
                  <a:lnTo>
                    <a:pt x="49516" y="3405"/>
                  </a:lnTo>
                  <a:lnTo>
                    <a:pt x="49303" y="3283"/>
                  </a:lnTo>
                  <a:lnTo>
                    <a:pt x="49181" y="3131"/>
                  </a:lnTo>
                  <a:lnTo>
                    <a:pt x="49029" y="3253"/>
                  </a:lnTo>
                  <a:lnTo>
                    <a:pt x="49029" y="2918"/>
                  </a:lnTo>
                  <a:lnTo>
                    <a:pt x="48573" y="3070"/>
                  </a:lnTo>
                  <a:lnTo>
                    <a:pt x="48482" y="3009"/>
                  </a:lnTo>
                  <a:cubicBezTo>
                    <a:pt x="48391" y="3070"/>
                    <a:pt x="48300" y="3101"/>
                    <a:pt x="48178" y="3131"/>
                  </a:cubicBezTo>
                  <a:cubicBezTo>
                    <a:pt x="48074" y="3157"/>
                    <a:pt x="48126" y="3362"/>
                    <a:pt x="48009" y="3362"/>
                  </a:cubicBezTo>
                  <a:cubicBezTo>
                    <a:pt x="47989" y="3362"/>
                    <a:pt x="47965" y="3357"/>
                    <a:pt x="47935" y="3344"/>
                  </a:cubicBezTo>
                  <a:lnTo>
                    <a:pt x="47935" y="3070"/>
                  </a:lnTo>
                  <a:lnTo>
                    <a:pt x="47783" y="3070"/>
                  </a:lnTo>
                  <a:lnTo>
                    <a:pt x="47905" y="2827"/>
                  </a:lnTo>
                  <a:cubicBezTo>
                    <a:pt x="47935" y="2918"/>
                    <a:pt x="47935" y="3009"/>
                    <a:pt x="47935" y="3070"/>
                  </a:cubicBezTo>
                  <a:lnTo>
                    <a:pt x="48117" y="2888"/>
                  </a:lnTo>
                  <a:lnTo>
                    <a:pt x="47813" y="2705"/>
                  </a:lnTo>
                  <a:lnTo>
                    <a:pt x="47631" y="2918"/>
                  </a:lnTo>
                  <a:lnTo>
                    <a:pt x="47692" y="3070"/>
                  </a:lnTo>
                  <a:lnTo>
                    <a:pt x="47509" y="3161"/>
                  </a:lnTo>
                  <a:lnTo>
                    <a:pt x="47449" y="3009"/>
                  </a:lnTo>
                  <a:lnTo>
                    <a:pt x="47266" y="3222"/>
                  </a:lnTo>
                  <a:lnTo>
                    <a:pt x="46962" y="3222"/>
                  </a:lnTo>
                  <a:lnTo>
                    <a:pt x="46810" y="2827"/>
                  </a:lnTo>
                  <a:lnTo>
                    <a:pt x="46567" y="2979"/>
                  </a:lnTo>
                  <a:lnTo>
                    <a:pt x="46658" y="3192"/>
                  </a:lnTo>
                  <a:cubicBezTo>
                    <a:pt x="46628" y="3222"/>
                    <a:pt x="46628" y="3283"/>
                    <a:pt x="46628" y="3313"/>
                  </a:cubicBezTo>
                  <a:cubicBezTo>
                    <a:pt x="46658" y="3344"/>
                    <a:pt x="46658" y="3405"/>
                    <a:pt x="46658" y="3465"/>
                  </a:cubicBezTo>
                  <a:lnTo>
                    <a:pt x="46628" y="3465"/>
                  </a:lnTo>
                  <a:lnTo>
                    <a:pt x="46598" y="3313"/>
                  </a:lnTo>
                  <a:lnTo>
                    <a:pt x="46628" y="3313"/>
                  </a:lnTo>
                  <a:cubicBezTo>
                    <a:pt x="46476" y="3283"/>
                    <a:pt x="46537" y="3192"/>
                    <a:pt x="46537" y="3131"/>
                  </a:cubicBezTo>
                  <a:cubicBezTo>
                    <a:pt x="46506" y="3070"/>
                    <a:pt x="46446" y="3040"/>
                    <a:pt x="46415" y="3009"/>
                  </a:cubicBezTo>
                  <a:lnTo>
                    <a:pt x="46142" y="3161"/>
                  </a:lnTo>
                  <a:lnTo>
                    <a:pt x="45898" y="2979"/>
                  </a:lnTo>
                  <a:cubicBezTo>
                    <a:pt x="45777" y="3161"/>
                    <a:pt x="45625" y="3313"/>
                    <a:pt x="45777" y="3526"/>
                  </a:cubicBezTo>
                  <a:cubicBezTo>
                    <a:pt x="45868" y="3526"/>
                    <a:pt x="45868" y="3617"/>
                    <a:pt x="45838" y="3648"/>
                  </a:cubicBezTo>
                  <a:cubicBezTo>
                    <a:pt x="45838" y="3678"/>
                    <a:pt x="45777" y="3709"/>
                    <a:pt x="45746" y="3769"/>
                  </a:cubicBezTo>
                  <a:lnTo>
                    <a:pt x="45716" y="3617"/>
                  </a:lnTo>
                  <a:lnTo>
                    <a:pt x="45564" y="3587"/>
                  </a:lnTo>
                  <a:lnTo>
                    <a:pt x="45594" y="3526"/>
                  </a:lnTo>
                  <a:lnTo>
                    <a:pt x="45351" y="3222"/>
                  </a:lnTo>
                  <a:lnTo>
                    <a:pt x="45199" y="3222"/>
                  </a:lnTo>
                  <a:lnTo>
                    <a:pt x="45169" y="3496"/>
                  </a:lnTo>
                  <a:cubicBezTo>
                    <a:pt x="45047" y="3283"/>
                    <a:pt x="44956" y="3070"/>
                    <a:pt x="44713" y="3070"/>
                  </a:cubicBezTo>
                  <a:cubicBezTo>
                    <a:pt x="44683" y="3101"/>
                    <a:pt x="44652" y="3161"/>
                    <a:pt x="44652" y="3222"/>
                  </a:cubicBezTo>
                  <a:cubicBezTo>
                    <a:pt x="44652" y="3253"/>
                    <a:pt x="44683" y="3313"/>
                    <a:pt x="44683" y="3374"/>
                  </a:cubicBezTo>
                  <a:lnTo>
                    <a:pt x="44622" y="3374"/>
                  </a:lnTo>
                  <a:lnTo>
                    <a:pt x="44591" y="3222"/>
                  </a:lnTo>
                  <a:lnTo>
                    <a:pt x="44622" y="3222"/>
                  </a:lnTo>
                  <a:cubicBezTo>
                    <a:pt x="44591" y="3192"/>
                    <a:pt x="44531" y="3161"/>
                    <a:pt x="44531" y="3161"/>
                  </a:cubicBezTo>
                  <a:lnTo>
                    <a:pt x="44531" y="2918"/>
                  </a:lnTo>
                  <a:lnTo>
                    <a:pt x="44348" y="2705"/>
                  </a:lnTo>
                  <a:lnTo>
                    <a:pt x="43984" y="2827"/>
                  </a:lnTo>
                  <a:lnTo>
                    <a:pt x="43832" y="3131"/>
                  </a:lnTo>
                  <a:cubicBezTo>
                    <a:pt x="43740" y="2918"/>
                    <a:pt x="43558" y="2857"/>
                    <a:pt x="43406" y="2766"/>
                  </a:cubicBezTo>
                  <a:lnTo>
                    <a:pt x="43224" y="2888"/>
                  </a:lnTo>
                  <a:cubicBezTo>
                    <a:pt x="43193" y="2949"/>
                    <a:pt x="43254" y="3040"/>
                    <a:pt x="43132" y="3040"/>
                  </a:cubicBezTo>
                  <a:cubicBezTo>
                    <a:pt x="43102" y="3101"/>
                    <a:pt x="43064" y="3131"/>
                    <a:pt x="43026" y="3131"/>
                  </a:cubicBezTo>
                  <a:cubicBezTo>
                    <a:pt x="42988" y="3131"/>
                    <a:pt x="42950" y="3101"/>
                    <a:pt x="42920" y="3040"/>
                  </a:cubicBezTo>
                  <a:lnTo>
                    <a:pt x="42859" y="2979"/>
                  </a:lnTo>
                  <a:cubicBezTo>
                    <a:pt x="42730" y="2979"/>
                    <a:pt x="42617" y="2888"/>
                    <a:pt x="42486" y="2888"/>
                  </a:cubicBezTo>
                  <a:cubicBezTo>
                    <a:pt x="42432" y="2888"/>
                    <a:pt x="42374" y="2904"/>
                    <a:pt x="42312" y="2949"/>
                  </a:cubicBezTo>
                  <a:lnTo>
                    <a:pt x="42312" y="3313"/>
                  </a:lnTo>
                  <a:cubicBezTo>
                    <a:pt x="42190" y="3222"/>
                    <a:pt x="42099" y="3253"/>
                    <a:pt x="41977" y="3222"/>
                  </a:cubicBezTo>
                  <a:cubicBezTo>
                    <a:pt x="41901" y="3207"/>
                    <a:pt x="41833" y="3199"/>
                    <a:pt x="41765" y="3199"/>
                  </a:cubicBezTo>
                  <a:cubicBezTo>
                    <a:pt x="41696" y="3199"/>
                    <a:pt x="41628" y="3207"/>
                    <a:pt x="41552" y="3222"/>
                  </a:cubicBezTo>
                  <a:lnTo>
                    <a:pt x="41430" y="3374"/>
                  </a:lnTo>
                  <a:lnTo>
                    <a:pt x="41552" y="3496"/>
                  </a:lnTo>
                  <a:cubicBezTo>
                    <a:pt x="41491" y="3557"/>
                    <a:pt x="41369" y="3617"/>
                    <a:pt x="41552" y="3709"/>
                  </a:cubicBezTo>
                  <a:lnTo>
                    <a:pt x="41673" y="3587"/>
                  </a:lnTo>
                  <a:lnTo>
                    <a:pt x="41613" y="3496"/>
                  </a:lnTo>
                  <a:cubicBezTo>
                    <a:pt x="41656" y="3461"/>
                    <a:pt x="41699" y="3449"/>
                    <a:pt x="41743" y="3449"/>
                  </a:cubicBezTo>
                  <a:cubicBezTo>
                    <a:pt x="41851" y="3449"/>
                    <a:pt x="41960" y="3526"/>
                    <a:pt x="42069" y="3526"/>
                  </a:cubicBezTo>
                  <a:lnTo>
                    <a:pt x="42251" y="3374"/>
                  </a:lnTo>
                  <a:lnTo>
                    <a:pt x="42494" y="3496"/>
                  </a:lnTo>
                  <a:cubicBezTo>
                    <a:pt x="42433" y="3678"/>
                    <a:pt x="42585" y="3739"/>
                    <a:pt x="42676" y="3830"/>
                  </a:cubicBezTo>
                  <a:cubicBezTo>
                    <a:pt x="42737" y="3769"/>
                    <a:pt x="42828" y="3678"/>
                    <a:pt x="42920" y="3617"/>
                  </a:cubicBezTo>
                  <a:lnTo>
                    <a:pt x="42920" y="4013"/>
                  </a:lnTo>
                  <a:lnTo>
                    <a:pt x="42707" y="3891"/>
                  </a:lnTo>
                  <a:cubicBezTo>
                    <a:pt x="42631" y="3952"/>
                    <a:pt x="42532" y="3982"/>
                    <a:pt x="42430" y="3982"/>
                  </a:cubicBezTo>
                  <a:cubicBezTo>
                    <a:pt x="42327" y="3982"/>
                    <a:pt x="42221" y="3952"/>
                    <a:pt x="42129" y="3891"/>
                  </a:cubicBezTo>
                  <a:cubicBezTo>
                    <a:pt x="42038" y="3921"/>
                    <a:pt x="41947" y="3952"/>
                    <a:pt x="41856" y="3952"/>
                  </a:cubicBezTo>
                  <a:lnTo>
                    <a:pt x="41582" y="4043"/>
                  </a:lnTo>
                  <a:cubicBezTo>
                    <a:pt x="41552" y="4013"/>
                    <a:pt x="41491" y="3982"/>
                    <a:pt x="41430" y="3982"/>
                  </a:cubicBezTo>
                  <a:cubicBezTo>
                    <a:pt x="41369" y="3982"/>
                    <a:pt x="41309" y="4013"/>
                    <a:pt x="41248" y="4013"/>
                  </a:cubicBezTo>
                  <a:lnTo>
                    <a:pt x="41187" y="3952"/>
                  </a:lnTo>
                  <a:lnTo>
                    <a:pt x="41309" y="3283"/>
                  </a:lnTo>
                  <a:lnTo>
                    <a:pt x="41066" y="3405"/>
                  </a:lnTo>
                  <a:lnTo>
                    <a:pt x="41187" y="3617"/>
                  </a:lnTo>
                  <a:lnTo>
                    <a:pt x="41035" y="3739"/>
                  </a:lnTo>
                  <a:lnTo>
                    <a:pt x="40974" y="3374"/>
                  </a:lnTo>
                  <a:lnTo>
                    <a:pt x="40792" y="3526"/>
                  </a:lnTo>
                  <a:lnTo>
                    <a:pt x="40792" y="3830"/>
                  </a:lnTo>
                  <a:lnTo>
                    <a:pt x="40944" y="3891"/>
                  </a:lnTo>
                  <a:lnTo>
                    <a:pt x="40944" y="3952"/>
                  </a:lnTo>
                  <a:lnTo>
                    <a:pt x="40701" y="3952"/>
                  </a:lnTo>
                  <a:lnTo>
                    <a:pt x="40610" y="3769"/>
                  </a:lnTo>
                  <a:lnTo>
                    <a:pt x="40427" y="4073"/>
                  </a:lnTo>
                  <a:lnTo>
                    <a:pt x="40214" y="3800"/>
                  </a:lnTo>
                  <a:cubicBezTo>
                    <a:pt x="40245" y="3678"/>
                    <a:pt x="40366" y="3557"/>
                    <a:pt x="40366" y="3405"/>
                  </a:cubicBezTo>
                  <a:lnTo>
                    <a:pt x="39971" y="3344"/>
                  </a:lnTo>
                  <a:lnTo>
                    <a:pt x="39971" y="3557"/>
                  </a:lnTo>
                  <a:cubicBezTo>
                    <a:pt x="39880" y="3617"/>
                    <a:pt x="39728" y="3648"/>
                    <a:pt x="39667" y="3800"/>
                  </a:cubicBezTo>
                  <a:cubicBezTo>
                    <a:pt x="39576" y="3952"/>
                    <a:pt x="39424" y="3982"/>
                    <a:pt x="39363" y="4073"/>
                  </a:cubicBezTo>
                  <a:cubicBezTo>
                    <a:pt x="39151" y="4073"/>
                    <a:pt x="38938" y="4104"/>
                    <a:pt x="38725" y="4195"/>
                  </a:cubicBezTo>
                  <a:cubicBezTo>
                    <a:pt x="38634" y="4225"/>
                    <a:pt x="38543" y="4240"/>
                    <a:pt x="38451" y="4240"/>
                  </a:cubicBezTo>
                  <a:cubicBezTo>
                    <a:pt x="38360" y="4240"/>
                    <a:pt x="38269" y="4225"/>
                    <a:pt x="38178" y="4195"/>
                  </a:cubicBezTo>
                  <a:lnTo>
                    <a:pt x="38087" y="4256"/>
                  </a:lnTo>
                  <a:lnTo>
                    <a:pt x="38026" y="4104"/>
                  </a:lnTo>
                  <a:lnTo>
                    <a:pt x="37813" y="4256"/>
                  </a:lnTo>
                  <a:lnTo>
                    <a:pt x="37540" y="4164"/>
                  </a:lnTo>
                  <a:lnTo>
                    <a:pt x="37540" y="3921"/>
                  </a:lnTo>
                  <a:lnTo>
                    <a:pt x="37722" y="4043"/>
                  </a:lnTo>
                  <a:lnTo>
                    <a:pt x="37813" y="3921"/>
                  </a:lnTo>
                  <a:lnTo>
                    <a:pt x="37752" y="3830"/>
                  </a:lnTo>
                  <a:lnTo>
                    <a:pt x="37874" y="3830"/>
                  </a:lnTo>
                  <a:lnTo>
                    <a:pt x="37904" y="4043"/>
                  </a:lnTo>
                  <a:cubicBezTo>
                    <a:pt x="38056" y="3891"/>
                    <a:pt x="38087" y="3739"/>
                    <a:pt x="38026" y="3678"/>
                  </a:cubicBezTo>
                  <a:lnTo>
                    <a:pt x="38026" y="3678"/>
                  </a:lnTo>
                  <a:lnTo>
                    <a:pt x="37904" y="3861"/>
                  </a:lnTo>
                  <a:lnTo>
                    <a:pt x="37904" y="3861"/>
                  </a:lnTo>
                  <a:lnTo>
                    <a:pt x="37996" y="3557"/>
                  </a:lnTo>
                  <a:lnTo>
                    <a:pt x="37904" y="3435"/>
                  </a:lnTo>
                  <a:lnTo>
                    <a:pt x="38117" y="3131"/>
                  </a:lnTo>
                  <a:lnTo>
                    <a:pt x="37752" y="3131"/>
                  </a:lnTo>
                  <a:cubicBezTo>
                    <a:pt x="37783" y="3101"/>
                    <a:pt x="37783" y="3070"/>
                    <a:pt x="37813" y="3040"/>
                  </a:cubicBezTo>
                  <a:cubicBezTo>
                    <a:pt x="37844" y="3009"/>
                    <a:pt x="37844" y="3009"/>
                    <a:pt x="37844" y="3009"/>
                  </a:cubicBezTo>
                  <a:cubicBezTo>
                    <a:pt x="37844" y="3009"/>
                    <a:pt x="37813" y="3009"/>
                    <a:pt x="37813" y="2979"/>
                  </a:cubicBezTo>
                  <a:lnTo>
                    <a:pt x="37540" y="2979"/>
                  </a:lnTo>
                  <a:cubicBezTo>
                    <a:pt x="37540" y="3070"/>
                    <a:pt x="37540" y="3131"/>
                    <a:pt x="37600" y="3161"/>
                  </a:cubicBezTo>
                  <a:cubicBezTo>
                    <a:pt x="37661" y="3222"/>
                    <a:pt x="37722" y="3283"/>
                    <a:pt x="37752" y="3374"/>
                  </a:cubicBezTo>
                  <a:cubicBezTo>
                    <a:pt x="37783" y="3435"/>
                    <a:pt x="37783" y="3526"/>
                    <a:pt x="37752" y="3526"/>
                  </a:cubicBezTo>
                  <a:cubicBezTo>
                    <a:pt x="37631" y="3587"/>
                    <a:pt x="37783" y="3648"/>
                    <a:pt x="37752" y="3709"/>
                  </a:cubicBezTo>
                  <a:cubicBezTo>
                    <a:pt x="37725" y="3722"/>
                    <a:pt x="37702" y="3728"/>
                    <a:pt x="37684" y="3728"/>
                  </a:cubicBezTo>
                  <a:cubicBezTo>
                    <a:pt x="37620" y="3728"/>
                    <a:pt x="37607" y="3658"/>
                    <a:pt x="37631" y="3587"/>
                  </a:cubicBezTo>
                  <a:lnTo>
                    <a:pt x="37418" y="3557"/>
                  </a:lnTo>
                  <a:cubicBezTo>
                    <a:pt x="37418" y="3526"/>
                    <a:pt x="37418" y="3496"/>
                    <a:pt x="37418" y="3465"/>
                  </a:cubicBezTo>
                  <a:cubicBezTo>
                    <a:pt x="37418" y="3313"/>
                    <a:pt x="37540" y="3253"/>
                    <a:pt x="37600" y="3161"/>
                  </a:cubicBezTo>
                  <a:lnTo>
                    <a:pt x="37600" y="3161"/>
                  </a:lnTo>
                  <a:cubicBezTo>
                    <a:pt x="37540" y="3192"/>
                    <a:pt x="37479" y="3192"/>
                    <a:pt x="37418" y="3192"/>
                  </a:cubicBezTo>
                  <a:lnTo>
                    <a:pt x="37479" y="3040"/>
                  </a:lnTo>
                  <a:lnTo>
                    <a:pt x="37296" y="3040"/>
                  </a:lnTo>
                  <a:lnTo>
                    <a:pt x="37175" y="3192"/>
                  </a:lnTo>
                  <a:lnTo>
                    <a:pt x="37236" y="3374"/>
                  </a:lnTo>
                  <a:cubicBezTo>
                    <a:pt x="37191" y="3397"/>
                    <a:pt x="37162" y="3520"/>
                    <a:pt x="37076" y="3520"/>
                  </a:cubicBezTo>
                  <a:cubicBezTo>
                    <a:pt x="37046" y="3520"/>
                    <a:pt x="37009" y="3505"/>
                    <a:pt x="36962" y="3465"/>
                  </a:cubicBezTo>
                  <a:cubicBezTo>
                    <a:pt x="36978" y="3449"/>
                    <a:pt x="36992" y="3436"/>
                    <a:pt x="37005" y="3425"/>
                  </a:cubicBezTo>
                  <a:lnTo>
                    <a:pt x="37005" y="3425"/>
                  </a:lnTo>
                  <a:cubicBezTo>
                    <a:pt x="36979" y="3441"/>
                    <a:pt x="36961" y="3453"/>
                    <a:pt x="36956" y="3459"/>
                  </a:cubicBezTo>
                  <a:lnTo>
                    <a:pt x="36956" y="3459"/>
                  </a:lnTo>
                  <a:cubicBezTo>
                    <a:pt x="36898" y="3397"/>
                    <a:pt x="36911" y="3336"/>
                    <a:pt x="36975" y="3336"/>
                  </a:cubicBezTo>
                  <a:cubicBezTo>
                    <a:pt x="37000" y="3336"/>
                    <a:pt x="37033" y="3346"/>
                    <a:pt x="37073" y="3368"/>
                  </a:cubicBezTo>
                  <a:lnTo>
                    <a:pt x="37073" y="3368"/>
                  </a:lnTo>
                  <a:cubicBezTo>
                    <a:pt x="37089" y="3353"/>
                    <a:pt x="37102" y="3338"/>
                    <a:pt x="37114" y="3313"/>
                  </a:cubicBezTo>
                  <a:cubicBezTo>
                    <a:pt x="37114" y="3253"/>
                    <a:pt x="37084" y="3192"/>
                    <a:pt x="37175" y="3192"/>
                  </a:cubicBezTo>
                  <a:lnTo>
                    <a:pt x="37175" y="2979"/>
                  </a:lnTo>
                  <a:lnTo>
                    <a:pt x="36901" y="2827"/>
                  </a:lnTo>
                  <a:lnTo>
                    <a:pt x="36992" y="2705"/>
                  </a:lnTo>
                  <a:lnTo>
                    <a:pt x="36992" y="2705"/>
                  </a:lnTo>
                  <a:lnTo>
                    <a:pt x="36628" y="2797"/>
                  </a:lnTo>
                  <a:lnTo>
                    <a:pt x="36537" y="2736"/>
                  </a:lnTo>
                  <a:lnTo>
                    <a:pt x="36415" y="2949"/>
                  </a:lnTo>
                  <a:lnTo>
                    <a:pt x="36172" y="2949"/>
                  </a:lnTo>
                  <a:lnTo>
                    <a:pt x="36141" y="2857"/>
                  </a:lnTo>
                  <a:lnTo>
                    <a:pt x="35959" y="3040"/>
                  </a:lnTo>
                  <a:lnTo>
                    <a:pt x="36020" y="3070"/>
                  </a:lnTo>
                  <a:cubicBezTo>
                    <a:pt x="35989" y="3192"/>
                    <a:pt x="35868" y="3313"/>
                    <a:pt x="35959" y="3465"/>
                  </a:cubicBezTo>
                  <a:lnTo>
                    <a:pt x="36111" y="3557"/>
                  </a:lnTo>
                  <a:lnTo>
                    <a:pt x="36263" y="3405"/>
                  </a:lnTo>
                  <a:lnTo>
                    <a:pt x="36293" y="3435"/>
                  </a:lnTo>
                  <a:lnTo>
                    <a:pt x="36172" y="3709"/>
                  </a:lnTo>
                  <a:lnTo>
                    <a:pt x="35989" y="3617"/>
                  </a:lnTo>
                  <a:lnTo>
                    <a:pt x="35989" y="4013"/>
                  </a:lnTo>
                  <a:lnTo>
                    <a:pt x="35898" y="4013"/>
                  </a:lnTo>
                  <a:lnTo>
                    <a:pt x="35777" y="3800"/>
                  </a:lnTo>
                  <a:lnTo>
                    <a:pt x="35837" y="3739"/>
                  </a:lnTo>
                  <a:lnTo>
                    <a:pt x="35625" y="3587"/>
                  </a:lnTo>
                  <a:lnTo>
                    <a:pt x="35746" y="3374"/>
                  </a:lnTo>
                  <a:lnTo>
                    <a:pt x="35655" y="3161"/>
                  </a:lnTo>
                  <a:lnTo>
                    <a:pt x="35473" y="3161"/>
                  </a:lnTo>
                  <a:lnTo>
                    <a:pt x="35564" y="2888"/>
                  </a:lnTo>
                  <a:lnTo>
                    <a:pt x="35564" y="2888"/>
                  </a:lnTo>
                  <a:cubicBezTo>
                    <a:pt x="35382" y="2979"/>
                    <a:pt x="35290" y="3161"/>
                    <a:pt x="35351" y="3344"/>
                  </a:cubicBezTo>
                  <a:lnTo>
                    <a:pt x="35534" y="3344"/>
                  </a:lnTo>
                  <a:cubicBezTo>
                    <a:pt x="35594" y="3557"/>
                    <a:pt x="35321" y="3769"/>
                    <a:pt x="35534" y="3982"/>
                  </a:cubicBezTo>
                  <a:cubicBezTo>
                    <a:pt x="35474" y="4042"/>
                    <a:pt x="35387" y="4115"/>
                    <a:pt x="35318" y="4115"/>
                  </a:cubicBezTo>
                  <a:cubicBezTo>
                    <a:pt x="35282" y="4115"/>
                    <a:pt x="35250" y="4095"/>
                    <a:pt x="35230" y="4043"/>
                  </a:cubicBezTo>
                  <a:cubicBezTo>
                    <a:pt x="35169" y="3891"/>
                    <a:pt x="35412" y="3800"/>
                    <a:pt x="35260" y="3617"/>
                  </a:cubicBezTo>
                  <a:lnTo>
                    <a:pt x="35260" y="3617"/>
                  </a:lnTo>
                  <a:cubicBezTo>
                    <a:pt x="35138" y="3709"/>
                    <a:pt x="35047" y="3861"/>
                    <a:pt x="35017" y="4013"/>
                  </a:cubicBezTo>
                  <a:lnTo>
                    <a:pt x="35138" y="4256"/>
                  </a:lnTo>
                  <a:lnTo>
                    <a:pt x="35290" y="4164"/>
                  </a:lnTo>
                  <a:lnTo>
                    <a:pt x="35351" y="4225"/>
                  </a:lnTo>
                  <a:lnTo>
                    <a:pt x="35412" y="4164"/>
                  </a:lnTo>
                  <a:lnTo>
                    <a:pt x="35625" y="4286"/>
                  </a:lnTo>
                  <a:lnTo>
                    <a:pt x="35230" y="4468"/>
                  </a:lnTo>
                  <a:lnTo>
                    <a:pt x="35047" y="4377"/>
                  </a:lnTo>
                  <a:lnTo>
                    <a:pt x="34986" y="4560"/>
                  </a:lnTo>
                  <a:lnTo>
                    <a:pt x="34804" y="4560"/>
                  </a:lnTo>
                  <a:lnTo>
                    <a:pt x="34774" y="4681"/>
                  </a:lnTo>
                  <a:lnTo>
                    <a:pt x="34470" y="4529"/>
                  </a:lnTo>
                  <a:cubicBezTo>
                    <a:pt x="34421" y="4578"/>
                    <a:pt x="34372" y="4609"/>
                    <a:pt x="34319" y="4609"/>
                  </a:cubicBezTo>
                  <a:cubicBezTo>
                    <a:pt x="34272" y="4609"/>
                    <a:pt x="34222" y="4586"/>
                    <a:pt x="34166" y="4529"/>
                  </a:cubicBezTo>
                  <a:lnTo>
                    <a:pt x="34014" y="4681"/>
                  </a:lnTo>
                  <a:lnTo>
                    <a:pt x="33983" y="4468"/>
                  </a:lnTo>
                  <a:lnTo>
                    <a:pt x="33862" y="4438"/>
                  </a:lnTo>
                  <a:lnTo>
                    <a:pt x="33862" y="4225"/>
                  </a:lnTo>
                  <a:lnTo>
                    <a:pt x="34044" y="4195"/>
                  </a:lnTo>
                  <a:lnTo>
                    <a:pt x="34044" y="3921"/>
                  </a:lnTo>
                  <a:lnTo>
                    <a:pt x="33831" y="3800"/>
                  </a:lnTo>
                  <a:lnTo>
                    <a:pt x="33679" y="3861"/>
                  </a:lnTo>
                  <a:cubicBezTo>
                    <a:pt x="33710" y="3982"/>
                    <a:pt x="33801" y="4134"/>
                    <a:pt x="33771" y="4164"/>
                  </a:cubicBezTo>
                  <a:cubicBezTo>
                    <a:pt x="33588" y="4316"/>
                    <a:pt x="33771" y="4438"/>
                    <a:pt x="33710" y="4529"/>
                  </a:cubicBezTo>
                  <a:lnTo>
                    <a:pt x="33649" y="4712"/>
                  </a:lnTo>
                  <a:lnTo>
                    <a:pt x="33375" y="4529"/>
                  </a:lnTo>
                  <a:lnTo>
                    <a:pt x="33193" y="4620"/>
                  </a:lnTo>
                  <a:lnTo>
                    <a:pt x="33193" y="4347"/>
                  </a:lnTo>
                  <a:lnTo>
                    <a:pt x="33527" y="4499"/>
                  </a:lnTo>
                  <a:lnTo>
                    <a:pt x="33619" y="4286"/>
                  </a:lnTo>
                  <a:lnTo>
                    <a:pt x="33436" y="4013"/>
                  </a:lnTo>
                  <a:lnTo>
                    <a:pt x="33223" y="4073"/>
                  </a:lnTo>
                  <a:lnTo>
                    <a:pt x="33011" y="3861"/>
                  </a:lnTo>
                  <a:lnTo>
                    <a:pt x="32737" y="4043"/>
                  </a:lnTo>
                  <a:lnTo>
                    <a:pt x="32707" y="3861"/>
                  </a:lnTo>
                  <a:lnTo>
                    <a:pt x="32524" y="3769"/>
                  </a:lnTo>
                  <a:lnTo>
                    <a:pt x="32251" y="4134"/>
                  </a:lnTo>
                  <a:cubicBezTo>
                    <a:pt x="32216" y="4088"/>
                    <a:pt x="32186" y="4073"/>
                    <a:pt x="32157" y="4073"/>
                  </a:cubicBezTo>
                  <a:cubicBezTo>
                    <a:pt x="32109" y="4073"/>
                    <a:pt x="32064" y="4115"/>
                    <a:pt x="32008" y="4134"/>
                  </a:cubicBezTo>
                  <a:cubicBezTo>
                    <a:pt x="31977" y="4013"/>
                    <a:pt x="32160" y="3891"/>
                    <a:pt x="32038" y="3769"/>
                  </a:cubicBezTo>
                  <a:lnTo>
                    <a:pt x="32038" y="3769"/>
                  </a:lnTo>
                  <a:cubicBezTo>
                    <a:pt x="31916" y="3861"/>
                    <a:pt x="31856" y="3982"/>
                    <a:pt x="31856" y="4134"/>
                  </a:cubicBezTo>
                  <a:cubicBezTo>
                    <a:pt x="31886" y="4164"/>
                    <a:pt x="31886" y="4164"/>
                    <a:pt x="31916" y="4195"/>
                  </a:cubicBezTo>
                  <a:lnTo>
                    <a:pt x="31886" y="4225"/>
                  </a:lnTo>
                  <a:lnTo>
                    <a:pt x="31825" y="4164"/>
                  </a:lnTo>
                  <a:cubicBezTo>
                    <a:pt x="31825" y="4134"/>
                    <a:pt x="31764" y="4104"/>
                    <a:pt x="31764" y="4073"/>
                  </a:cubicBezTo>
                  <a:cubicBezTo>
                    <a:pt x="31734" y="3952"/>
                    <a:pt x="31704" y="3861"/>
                    <a:pt x="31704" y="3739"/>
                  </a:cubicBezTo>
                  <a:lnTo>
                    <a:pt x="31764" y="3617"/>
                  </a:lnTo>
                  <a:cubicBezTo>
                    <a:pt x="31673" y="3617"/>
                    <a:pt x="31582" y="3587"/>
                    <a:pt x="31491" y="3557"/>
                  </a:cubicBezTo>
                  <a:cubicBezTo>
                    <a:pt x="31455" y="3545"/>
                    <a:pt x="31420" y="3540"/>
                    <a:pt x="31384" y="3540"/>
                  </a:cubicBezTo>
                  <a:cubicBezTo>
                    <a:pt x="31236" y="3540"/>
                    <a:pt x="31085" y="3623"/>
                    <a:pt x="30913" y="3648"/>
                  </a:cubicBezTo>
                  <a:cubicBezTo>
                    <a:pt x="31035" y="3739"/>
                    <a:pt x="31126" y="3800"/>
                    <a:pt x="31248" y="3891"/>
                  </a:cubicBezTo>
                  <a:cubicBezTo>
                    <a:pt x="31339" y="3982"/>
                    <a:pt x="31460" y="4104"/>
                    <a:pt x="31552" y="4195"/>
                  </a:cubicBezTo>
                  <a:lnTo>
                    <a:pt x="31460" y="4468"/>
                  </a:lnTo>
                  <a:cubicBezTo>
                    <a:pt x="31633" y="4468"/>
                    <a:pt x="31833" y="4441"/>
                    <a:pt x="32009" y="4387"/>
                  </a:cubicBezTo>
                  <a:lnTo>
                    <a:pt x="32009" y="4387"/>
                  </a:lnTo>
                  <a:cubicBezTo>
                    <a:pt x="32011" y="4416"/>
                    <a:pt x="32018" y="4449"/>
                    <a:pt x="32038" y="4468"/>
                  </a:cubicBezTo>
                  <a:cubicBezTo>
                    <a:pt x="32038" y="4408"/>
                    <a:pt x="32038" y="4377"/>
                    <a:pt x="32038" y="4377"/>
                  </a:cubicBezTo>
                  <a:cubicBezTo>
                    <a:pt x="32028" y="4380"/>
                    <a:pt x="32019" y="4384"/>
                    <a:pt x="32009" y="4387"/>
                  </a:cubicBezTo>
                  <a:lnTo>
                    <a:pt x="32009" y="4387"/>
                  </a:lnTo>
                  <a:cubicBezTo>
                    <a:pt x="32008" y="4371"/>
                    <a:pt x="32008" y="4357"/>
                    <a:pt x="32008" y="4347"/>
                  </a:cubicBezTo>
                  <a:cubicBezTo>
                    <a:pt x="31992" y="4332"/>
                    <a:pt x="32000" y="4324"/>
                    <a:pt x="32011" y="4324"/>
                  </a:cubicBezTo>
                  <a:cubicBezTo>
                    <a:pt x="32023" y="4324"/>
                    <a:pt x="32038" y="4332"/>
                    <a:pt x="32038" y="4347"/>
                  </a:cubicBezTo>
                  <a:cubicBezTo>
                    <a:pt x="32038" y="4468"/>
                    <a:pt x="32068" y="4560"/>
                    <a:pt x="32160" y="4651"/>
                  </a:cubicBezTo>
                  <a:lnTo>
                    <a:pt x="32464" y="4073"/>
                  </a:lnTo>
                  <a:cubicBezTo>
                    <a:pt x="32464" y="4134"/>
                    <a:pt x="32464" y="4225"/>
                    <a:pt x="32464" y="4316"/>
                  </a:cubicBezTo>
                  <a:lnTo>
                    <a:pt x="32464" y="4620"/>
                  </a:lnTo>
                  <a:cubicBezTo>
                    <a:pt x="32464" y="4620"/>
                    <a:pt x="32433" y="4651"/>
                    <a:pt x="32433" y="4681"/>
                  </a:cubicBezTo>
                  <a:lnTo>
                    <a:pt x="32281" y="4681"/>
                  </a:lnTo>
                  <a:cubicBezTo>
                    <a:pt x="32251" y="4681"/>
                    <a:pt x="32220" y="4712"/>
                    <a:pt x="32190" y="4742"/>
                  </a:cubicBezTo>
                  <a:lnTo>
                    <a:pt x="32129" y="4681"/>
                  </a:lnTo>
                  <a:lnTo>
                    <a:pt x="31916" y="4864"/>
                  </a:lnTo>
                  <a:lnTo>
                    <a:pt x="31734" y="4590"/>
                  </a:lnTo>
                  <a:lnTo>
                    <a:pt x="31582" y="4590"/>
                  </a:lnTo>
                  <a:lnTo>
                    <a:pt x="31552" y="4742"/>
                  </a:lnTo>
                  <a:lnTo>
                    <a:pt x="31278" y="4712"/>
                  </a:lnTo>
                  <a:cubicBezTo>
                    <a:pt x="31278" y="4712"/>
                    <a:pt x="31278" y="4712"/>
                    <a:pt x="31278" y="4681"/>
                  </a:cubicBezTo>
                  <a:cubicBezTo>
                    <a:pt x="31460" y="4468"/>
                    <a:pt x="31278" y="4286"/>
                    <a:pt x="31278" y="4073"/>
                  </a:cubicBezTo>
                  <a:cubicBezTo>
                    <a:pt x="31137" y="4045"/>
                    <a:pt x="30999" y="4031"/>
                    <a:pt x="30863" y="4031"/>
                  </a:cubicBezTo>
                  <a:cubicBezTo>
                    <a:pt x="30562" y="4031"/>
                    <a:pt x="30274" y="4099"/>
                    <a:pt x="30001" y="4225"/>
                  </a:cubicBezTo>
                  <a:lnTo>
                    <a:pt x="29941" y="4073"/>
                  </a:lnTo>
                  <a:lnTo>
                    <a:pt x="29576" y="4164"/>
                  </a:lnTo>
                  <a:lnTo>
                    <a:pt x="29698" y="4590"/>
                  </a:lnTo>
                  <a:lnTo>
                    <a:pt x="29850" y="4438"/>
                  </a:lnTo>
                  <a:lnTo>
                    <a:pt x="30062" y="4620"/>
                  </a:lnTo>
                  <a:lnTo>
                    <a:pt x="30153" y="4438"/>
                  </a:lnTo>
                  <a:lnTo>
                    <a:pt x="30397" y="4772"/>
                  </a:lnTo>
                  <a:cubicBezTo>
                    <a:pt x="30295" y="4772"/>
                    <a:pt x="30207" y="4826"/>
                    <a:pt x="30124" y="4826"/>
                  </a:cubicBezTo>
                  <a:cubicBezTo>
                    <a:pt x="30083" y="4826"/>
                    <a:pt x="30042" y="4813"/>
                    <a:pt x="30001" y="4772"/>
                  </a:cubicBezTo>
                  <a:cubicBezTo>
                    <a:pt x="29880" y="4772"/>
                    <a:pt x="29789" y="4864"/>
                    <a:pt x="29789" y="4985"/>
                  </a:cubicBezTo>
                  <a:cubicBezTo>
                    <a:pt x="29770" y="4988"/>
                    <a:pt x="29752" y="4989"/>
                    <a:pt x="29736" y="4989"/>
                  </a:cubicBezTo>
                  <a:cubicBezTo>
                    <a:pt x="29565" y="4989"/>
                    <a:pt x="29507" y="4856"/>
                    <a:pt x="29424" y="4772"/>
                  </a:cubicBezTo>
                  <a:cubicBezTo>
                    <a:pt x="29454" y="4651"/>
                    <a:pt x="29606" y="4529"/>
                    <a:pt x="29424" y="4438"/>
                  </a:cubicBezTo>
                  <a:lnTo>
                    <a:pt x="29272" y="4560"/>
                  </a:lnTo>
                  <a:lnTo>
                    <a:pt x="29363" y="4864"/>
                  </a:lnTo>
                  <a:lnTo>
                    <a:pt x="29242" y="4985"/>
                  </a:lnTo>
                  <a:lnTo>
                    <a:pt x="28542" y="4985"/>
                  </a:lnTo>
                  <a:cubicBezTo>
                    <a:pt x="28482" y="4955"/>
                    <a:pt x="28391" y="4955"/>
                    <a:pt x="28330" y="4894"/>
                  </a:cubicBezTo>
                  <a:cubicBezTo>
                    <a:pt x="28316" y="4974"/>
                    <a:pt x="28285" y="4990"/>
                    <a:pt x="28247" y="4990"/>
                  </a:cubicBezTo>
                  <a:cubicBezTo>
                    <a:pt x="28223" y="4990"/>
                    <a:pt x="28196" y="4983"/>
                    <a:pt x="28168" y="4983"/>
                  </a:cubicBezTo>
                  <a:cubicBezTo>
                    <a:pt x="28140" y="4983"/>
                    <a:pt x="28112" y="4990"/>
                    <a:pt x="28087" y="5016"/>
                  </a:cubicBezTo>
                  <a:cubicBezTo>
                    <a:pt x="28026" y="5107"/>
                    <a:pt x="27935" y="5168"/>
                    <a:pt x="27843" y="5198"/>
                  </a:cubicBezTo>
                  <a:lnTo>
                    <a:pt x="27691" y="4894"/>
                  </a:lnTo>
                  <a:lnTo>
                    <a:pt x="27144" y="5137"/>
                  </a:lnTo>
                  <a:lnTo>
                    <a:pt x="27175" y="4681"/>
                  </a:lnTo>
                  <a:cubicBezTo>
                    <a:pt x="27144" y="4620"/>
                    <a:pt x="27114" y="4590"/>
                    <a:pt x="27083" y="4529"/>
                  </a:cubicBezTo>
                  <a:cubicBezTo>
                    <a:pt x="27023" y="4499"/>
                    <a:pt x="26992" y="4468"/>
                    <a:pt x="26962" y="4438"/>
                  </a:cubicBezTo>
                  <a:lnTo>
                    <a:pt x="26871" y="4924"/>
                  </a:lnTo>
                  <a:lnTo>
                    <a:pt x="26932" y="5137"/>
                  </a:lnTo>
                  <a:cubicBezTo>
                    <a:pt x="26922" y="5135"/>
                    <a:pt x="26913" y="5134"/>
                    <a:pt x="26904" y="5134"/>
                  </a:cubicBezTo>
                  <a:cubicBezTo>
                    <a:pt x="26829" y="5134"/>
                    <a:pt x="26775" y="5210"/>
                    <a:pt x="26698" y="5210"/>
                  </a:cubicBezTo>
                  <a:cubicBezTo>
                    <a:pt x="26669" y="5210"/>
                    <a:pt x="26636" y="5199"/>
                    <a:pt x="26597" y="5168"/>
                  </a:cubicBezTo>
                  <a:cubicBezTo>
                    <a:pt x="26591" y="5155"/>
                    <a:pt x="26580" y="5150"/>
                    <a:pt x="26565" y="5150"/>
                  </a:cubicBezTo>
                  <a:cubicBezTo>
                    <a:pt x="26515" y="5150"/>
                    <a:pt x="26427" y="5203"/>
                    <a:pt x="26357" y="5203"/>
                  </a:cubicBezTo>
                  <a:cubicBezTo>
                    <a:pt x="26345" y="5203"/>
                    <a:pt x="26334" y="5201"/>
                    <a:pt x="26324" y="5198"/>
                  </a:cubicBezTo>
                  <a:cubicBezTo>
                    <a:pt x="26243" y="5198"/>
                    <a:pt x="26175" y="5293"/>
                    <a:pt x="26112" y="5293"/>
                  </a:cubicBezTo>
                  <a:cubicBezTo>
                    <a:pt x="26080" y="5293"/>
                    <a:pt x="26050" y="5269"/>
                    <a:pt x="26020" y="5198"/>
                  </a:cubicBezTo>
                  <a:cubicBezTo>
                    <a:pt x="25959" y="5259"/>
                    <a:pt x="25906" y="5274"/>
                    <a:pt x="25852" y="5274"/>
                  </a:cubicBezTo>
                  <a:cubicBezTo>
                    <a:pt x="25799" y="5274"/>
                    <a:pt x="25746" y="5259"/>
                    <a:pt x="25685" y="5259"/>
                  </a:cubicBezTo>
                  <a:lnTo>
                    <a:pt x="25564" y="5107"/>
                  </a:lnTo>
                  <a:lnTo>
                    <a:pt x="25746" y="5016"/>
                  </a:lnTo>
                  <a:lnTo>
                    <a:pt x="25594" y="4924"/>
                  </a:lnTo>
                  <a:cubicBezTo>
                    <a:pt x="25625" y="4803"/>
                    <a:pt x="25746" y="4681"/>
                    <a:pt x="25655" y="4529"/>
                  </a:cubicBezTo>
                  <a:lnTo>
                    <a:pt x="25321" y="4529"/>
                  </a:lnTo>
                  <a:lnTo>
                    <a:pt x="25533" y="4894"/>
                  </a:lnTo>
                  <a:cubicBezTo>
                    <a:pt x="25521" y="4896"/>
                    <a:pt x="25509" y="4897"/>
                    <a:pt x="25498" y="4897"/>
                  </a:cubicBezTo>
                  <a:cubicBezTo>
                    <a:pt x="25317" y="4897"/>
                    <a:pt x="25281" y="4679"/>
                    <a:pt x="25138" y="4651"/>
                  </a:cubicBezTo>
                  <a:cubicBezTo>
                    <a:pt x="25077" y="4712"/>
                    <a:pt x="25047" y="4772"/>
                    <a:pt x="24986" y="4803"/>
                  </a:cubicBezTo>
                  <a:cubicBezTo>
                    <a:pt x="24925" y="4833"/>
                    <a:pt x="24865" y="4833"/>
                    <a:pt x="24804" y="4833"/>
                  </a:cubicBezTo>
                  <a:lnTo>
                    <a:pt x="24773" y="4955"/>
                  </a:lnTo>
                  <a:lnTo>
                    <a:pt x="24439" y="4864"/>
                  </a:lnTo>
                  <a:lnTo>
                    <a:pt x="24135" y="4560"/>
                  </a:lnTo>
                  <a:lnTo>
                    <a:pt x="23953" y="4651"/>
                  </a:lnTo>
                  <a:lnTo>
                    <a:pt x="24257" y="4712"/>
                  </a:lnTo>
                  <a:lnTo>
                    <a:pt x="23588" y="4864"/>
                  </a:lnTo>
                  <a:lnTo>
                    <a:pt x="23527" y="4955"/>
                  </a:lnTo>
                  <a:lnTo>
                    <a:pt x="23162" y="4742"/>
                  </a:lnTo>
                  <a:lnTo>
                    <a:pt x="23102" y="4803"/>
                  </a:lnTo>
                  <a:lnTo>
                    <a:pt x="23102" y="4742"/>
                  </a:lnTo>
                  <a:lnTo>
                    <a:pt x="22980" y="4742"/>
                  </a:lnTo>
                  <a:lnTo>
                    <a:pt x="22919" y="4590"/>
                  </a:lnTo>
                  <a:cubicBezTo>
                    <a:pt x="22828" y="4620"/>
                    <a:pt x="22767" y="4712"/>
                    <a:pt x="22798" y="4833"/>
                  </a:cubicBezTo>
                  <a:cubicBezTo>
                    <a:pt x="22828" y="4833"/>
                    <a:pt x="22858" y="4818"/>
                    <a:pt x="22885" y="4818"/>
                  </a:cubicBezTo>
                  <a:cubicBezTo>
                    <a:pt x="22912" y="4818"/>
                    <a:pt x="22934" y="4833"/>
                    <a:pt x="22950" y="4894"/>
                  </a:cubicBezTo>
                  <a:cubicBezTo>
                    <a:pt x="22980" y="4985"/>
                    <a:pt x="23102" y="5046"/>
                    <a:pt x="23162" y="5137"/>
                  </a:cubicBezTo>
                  <a:cubicBezTo>
                    <a:pt x="23193" y="5137"/>
                    <a:pt x="23223" y="5137"/>
                    <a:pt x="23254" y="5107"/>
                  </a:cubicBezTo>
                  <a:cubicBezTo>
                    <a:pt x="23277" y="5100"/>
                    <a:pt x="23299" y="5097"/>
                    <a:pt x="23320" y="5097"/>
                  </a:cubicBezTo>
                  <a:cubicBezTo>
                    <a:pt x="23489" y="5097"/>
                    <a:pt x="23588" y="5292"/>
                    <a:pt x="23831" y="5320"/>
                  </a:cubicBezTo>
                  <a:cubicBezTo>
                    <a:pt x="23679" y="5350"/>
                    <a:pt x="23588" y="5380"/>
                    <a:pt x="23558" y="5380"/>
                  </a:cubicBezTo>
                  <a:cubicBezTo>
                    <a:pt x="23527" y="5380"/>
                    <a:pt x="23497" y="5411"/>
                    <a:pt x="23497" y="5411"/>
                  </a:cubicBezTo>
                  <a:lnTo>
                    <a:pt x="23345" y="5350"/>
                  </a:lnTo>
                  <a:cubicBezTo>
                    <a:pt x="23314" y="5259"/>
                    <a:pt x="23284" y="5168"/>
                    <a:pt x="23254" y="5107"/>
                  </a:cubicBezTo>
                  <a:lnTo>
                    <a:pt x="23254" y="5411"/>
                  </a:lnTo>
                  <a:lnTo>
                    <a:pt x="22980" y="5532"/>
                  </a:lnTo>
                  <a:lnTo>
                    <a:pt x="22919" y="5350"/>
                  </a:lnTo>
                  <a:lnTo>
                    <a:pt x="22798" y="5350"/>
                  </a:lnTo>
                  <a:lnTo>
                    <a:pt x="22707" y="5654"/>
                  </a:lnTo>
                  <a:lnTo>
                    <a:pt x="22403" y="5715"/>
                  </a:lnTo>
                  <a:lnTo>
                    <a:pt x="22281" y="5654"/>
                  </a:lnTo>
                  <a:lnTo>
                    <a:pt x="22190" y="5623"/>
                  </a:lnTo>
                  <a:cubicBezTo>
                    <a:pt x="22251" y="5471"/>
                    <a:pt x="22372" y="5380"/>
                    <a:pt x="22494" y="5320"/>
                  </a:cubicBezTo>
                  <a:lnTo>
                    <a:pt x="22494" y="4985"/>
                  </a:lnTo>
                  <a:lnTo>
                    <a:pt x="22342" y="5228"/>
                  </a:lnTo>
                  <a:lnTo>
                    <a:pt x="22251" y="5046"/>
                  </a:lnTo>
                  <a:lnTo>
                    <a:pt x="22099" y="5046"/>
                  </a:lnTo>
                  <a:lnTo>
                    <a:pt x="21916" y="4742"/>
                  </a:lnTo>
                  <a:cubicBezTo>
                    <a:pt x="21764" y="4651"/>
                    <a:pt x="21886" y="4499"/>
                    <a:pt x="21825" y="4408"/>
                  </a:cubicBezTo>
                  <a:lnTo>
                    <a:pt x="21673" y="4164"/>
                  </a:lnTo>
                  <a:lnTo>
                    <a:pt x="21369" y="4073"/>
                  </a:lnTo>
                  <a:lnTo>
                    <a:pt x="21369" y="4073"/>
                  </a:lnTo>
                  <a:lnTo>
                    <a:pt x="21491" y="4499"/>
                  </a:lnTo>
                  <a:lnTo>
                    <a:pt x="21612" y="4560"/>
                  </a:lnTo>
                  <a:cubicBezTo>
                    <a:pt x="21612" y="4864"/>
                    <a:pt x="21673" y="5168"/>
                    <a:pt x="21825" y="5471"/>
                  </a:cubicBezTo>
                  <a:cubicBezTo>
                    <a:pt x="21932" y="5391"/>
                    <a:pt x="21921" y="5218"/>
                    <a:pt x="22061" y="5218"/>
                  </a:cubicBezTo>
                  <a:cubicBezTo>
                    <a:pt x="22081" y="5218"/>
                    <a:pt x="22103" y="5221"/>
                    <a:pt x="22129" y="5228"/>
                  </a:cubicBezTo>
                  <a:lnTo>
                    <a:pt x="22129" y="5563"/>
                  </a:lnTo>
                  <a:lnTo>
                    <a:pt x="21977" y="5684"/>
                  </a:lnTo>
                  <a:lnTo>
                    <a:pt x="21795" y="5532"/>
                  </a:lnTo>
                  <a:lnTo>
                    <a:pt x="21734" y="5593"/>
                  </a:lnTo>
                  <a:lnTo>
                    <a:pt x="21612" y="5502"/>
                  </a:lnTo>
                  <a:lnTo>
                    <a:pt x="21460" y="5654"/>
                  </a:lnTo>
                  <a:lnTo>
                    <a:pt x="21643" y="5775"/>
                  </a:lnTo>
                  <a:cubicBezTo>
                    <a:pt x="21582" y="5806"/>
                    <a:pt x="21521" y="5806"/>
                    <a:pt x="21460" y="5806"/>
                  </a:cubicBezTo>
                  <a:cubicBezTo>
                    <a:pt x="21430" y="5836"/>
                    <a:pt x="21399" y="5836"/>
                    <a:pt x="21339" y="5867"/>
                  </a:cubicBezTo>
                  <a:lnTo>
                    <a:pt x="21278" y="5684"/>
                  </a:lnTo>
                  <a:lnTo>
                    <a:pt x="21460" y="5623"/>
                  </a:lnTo>
                  <a:lnTo>
                    <a:pt x="21187" y="5563"/>
                  </a:lnTo>
                  <a:lnTo>
                    <a:pt x="21187" y="5380"/>
                  </a:lnTo>
                  <a:lnTo>
                    <a:pt x="21339" y="5320"/>
                  </a:lnTo>
                  <a:lnTo>
                    <a:pt x="21217" y="5076"/>
                  </a:lnTo>
                  <a:lnTo>
                    <a:pt x="21126" y="5016"/>
                  </a:lnTo>
                  <a:cubicBezTo>
                    <a:pt x="21187" y="4894"/>
                    <a:pt x="21278" y="4924"/>
                    <a:pt x="21369" y="4894"/>
                  </a:cubicBezTo>
                  <a:cubicBezTo>
                    <a:pt x="21460" y="4864"/>
                    <a:pt x="21551" y="4712"/>
                    <a:pt x="21491" y="4651"/>
                  </a:cubicBezTo>
                  <a:lnTo>
                    <a:pt x="21491" y="4651"/>
                  </a:lnTo>
                  <a:lnTo>
                    <a:pt x="21308" y="4803"/>
                  </a:lnTo>
                  <a:lnTo>
                    <a:pt x="20974" y="4681"/>
                  </a:lnTo>
                  <a:cubicBezTo>
                    <a:pt x="20951" y="4727"/>
                    <a:pt x="20924" y="4743"/>
                    <a:pt x="20895" y="4743"/>
                  </a:cubicBezTo>
                  <a:cubicBezTo>
                    <a:pt x="20849" y="4743"/>
                    <a:pt x="20799" y="4700"/>
                    <a:pt x="20761" y="4681"/>
                  </a:cubicBezTo>
                  <a:lnTo>
                    <a:pt x="20579" y="4833"/>
                  </a:lnTo>
                  <a:cubicBezTo>
                    <a:pt x="20579" y="4833"/>
                    <a:pt x="20548" y="4864"/>
                    <a:pt x="20548" y="4894"/>
                  </a:cubicBezTo>
                  <a:lnTo>
                    <a:pt x="20518" y="4864"/>
                  </a:lnTo>
                  <a:lnTo>
                    <a:pt x="20579" y="4803"/>
                  </a:lnTo>
                  <a:lnTo>
                    <a:pt x="20518" y="4590"/>
                  </a:lnTo>
                  <a:lnTo>
                    <a:pt x="20609" y="4438"/>
                  </a:lnTo>
                  <a:lnTo>
                    <a:pt x="20366" y="4408"/>
                  </a:lnTo>
                  <a:lnTo>
                    <a:pt x="20427" y="4195"/>
                  </a:lnTo>
                  <a:lnTo>
                    <a:pt x="20336" y="4195"/>
                  </a:lnTo>
                  <a:lnTo>
                    <a:pt x="20244" y="4377"/>
                  </a:lnTo>
                  <a:lnTo>
                    <a:pt x="20062" y="4286"/>
                  </a:lnTo>
                  <a:lnTo>
                    <a:pt x="20123" y="4529"/>
                  </a:lnTo>
                  <a:lnTo>
                    <a:pt x="20062" y="4651"/>
                  </a:lnTo>
                  <a:cubicBezTo>
                    <a:pt x="19961" y="4676"/>
                    <a:pt x="19965" y="4744"/>
                    <a:pt x="19969" y="4801"/>
                  </a:cubicBezTo>
                  <a:lnTo>
                    <a:pt x="19969" y="4801"/>
                  </a:lnTo>
                  <a:lnTo>
                    <a:pt x="19789" y="4590"/>
                  </a:lnTo>
                  <a:lnTo>
                    <a:pt x="19758" y="5016"/>
                  </a:lnTo>
                  <a:cubicBezTo>
                    <a:pt x="19667" y="5046"/>
                    <a:pt x="19576" y="5076"/>
                    <a:pt x="19515" y="5107"/>
                  </a:cubicBezTo>
                  <a:cubicBezTo>
                    <a:pt x="19454" y="5168"/>
                    <a:pt x="19393" y="5198"/>
                    <a:pt x="19333" y="5198"/>
                  </a:cubicBezTo>
                  <a:lnTo>
                    <a:pt x="19333" y="5471"/>
                  </a:lnTo>
                  <a:lnTo>
                    <a:pt x="19120" y="5631"/>
                  </a:lnTo>
                  <a:lnTo>
                    <a:pt x="19120" y="5320"/>
                  </a:lnTo>
                  <a:lnTo>
                    <a:pt x="18968" y="5198"/>
                  </a:lnTo>
                  <a:cubicBezTo>
                    <a:pt x="18931" y="5198"/>
                    <a:pt x="18890" y="5193"/>
                    <a:pt x="18852" y="5193"/>
                  </a:cubicBezTo>
                  <a:cubicBezTo>
                    <a:pt x="18794" y="5193"/>
                    <a:pt x="18743" y="5204"/>
                    <a:pt x="18725" y="5259"/>
                  </a:cubicBezTo>
                  <a:lnTo>
                    <a:pt x="18512" y="5168"/>
                  </a:lnTo>
                  <a:lnTo>
                    <a:pt x="18603" y="4833"/>
                  </a:lnTo>
                  <a:lnTo>
                    <a:pt x="18603" y="4833"/>
                  </a:lnTo>
                  <a:cubicBezTo>
                    <a:pt x="18482" y="4864"/>
                    <a:pt x="18451" y="4955"/>
                    <a:pt x="18451" y="5076"/>
                  </a:cubicBezTo>
                  <a:cubicBezTo>
                    <a:pt x="18451" y="5137"/>
                    <a:pt x="18360" y="5168"/>
                    <a:pt x="18360" y="5168"/>
                  </a:cubicBezTo>
                  <a:lnTo>
                    <a:pt x="18086" y="5107"/>
                  </a:lnTo>
                  <a:lnTo>
                    <a:pt x="18299" y="5411"/>
                  </a:lnTo>
                  <a:lnTo>
                    <a:pt x="17904" y="5563"/>
                  </a:lnTo>
                  <a:lnTo>
                    <a:pt x="17722" y="5471"/>
                  </a:lnTo>
                  <a:lnTo>
                    <a:pt x="17691" y="5198"/>
                  </a:lnTo>
                  <a:lnTo>
                    <a:pt x="17600" y="5289"/>
                  </a:lnTo>
                  <a:lnTo>
                    <a:pt x="17509" y="5137"/>
                  </a:lnTo>
                  <a:cubicBezTo>
                    <a:pt x="17296" y="5228"/>
                    <a:pt x="17144" y="5380"/>
                    <a:pt x="17053" y="5593"/>
                  </a:cubicBezTo>
                  <a:cubicBezTo>
                    <a:pt x="17114" y="5684"/>
                    <a:pt x="17144" y="5836"/>
                    <a:pt x="17083" y="5958"/>
                  </a:cubicBezTo>
                  <a:cubicBezTo>
                    <a:pt x="17023" y="6049"/>
                    <a:pt x="16931" y="6140"/>
                    <a:pt x="16840" y="6231"/>
                  </a:cubicBezTo>
                  <a:lnTo>
                    <a:pt x="16506" y="5988"/>
                  </a:lnTo>
                  <a:lnTo>
                    <a:pt x="16506" y="5563"/>
                  </a:lnTo>
                  <a:lnTo>
                    <a:pt x="16415" y="5411"/>
                  </a:lnTo>
                  <a:lnTo>
                    <a:pt x="16232" y="5411"/>
                  </a:lnTo>
                  <a:cubicBezTo>
                    <a:pt x="16293" y="5623"/>
                    <a:pt x="16263" y="5775"/>
                    <a:pt x="16141" y="5775"/>
                  </a:cubicBezTo>
                  <a:lnTo>
                    <a:pt x="16141" y="5775"/>
                  </a:lnTo>
                  <a:cubicBezTo>
                    <a:pt x="16171" y="5654"/>
                    <a:pt x="16080" y="5563"/>
                    <a:pt x="15989" y="5563"/>
                  </a:cubicBezTo>
                  <a:lnTo>
                    <a:pt x="15837" y="5654"/>
                  </a:lnTo>
                  <a:lnTo>
                    <a:pt x="15959" y="5988"/>
                  </a:lnTo>
                  <a:cubicBezTo>
                    <a:pt x="15877" y="5907"/>
                    <a:pt x="15809" y="5879"/>
                    <a:pt x="15747" y="5879"/>
                  </a:cubicBezTo>
                  <a:cubicBezTo>
                    <a:pt x="15648" y="5879"/>
                    <a:pt x="15566" y="5951"/>
                    <a:pt x="15472" y="5988"/>
                  </a:cubicBezTo>
                  <a:lnTo>
                    <a:pt x="15472" y="6072"/>
                  </a:lnTo>
                  <a:lnTo>
                    <a:pt x="15381" y="5958"/>
                  </a:lnTo>
                  <a:lnTo>
                    <a:pt x="15290" y="6049"/>
                  </a:lnTo>
                  <a:lnTo>
                    <a:pt x="14895" y="5836"/>
                  </a:lnTo>
                  <a:lnTo>
                    <a:pt x="14895" y="5806"/>
                  </a:lnTo>
                  <a:lnTo>
                    <a:pt x="14712" y="5958"/>
                  </a:lnTo>
                  <a:lnTo>
                    <a:pt x="14895" y="5988"/>
                  </a:lnTo>
                  <a:cubicBezTo>
                    <a:pt x="14895" y="6262"/>
                    <a:pt x="14895" y="6262"/>
                    <a:pt x="14743" y="6353"/>
                  </a:cubicBezTo>
                  <a:cubicBezTo>
                    <a:pt x="14621" y="6201"/>
                    <a:pt x="14500" y="6079"/>
                    <a:pt x="14317" y="5988"/>
                  </a:cubicBezTo>
                  <a:lnTo>
                    <a:pt x="14317" y="5988"/>
                  </a:lnTo>
                  <a:lnTo>
                    <a:pt x="14500" y="6353"/>
                  </a:lnTo>
                  <a:lnTo>
                    <a:pt x="14287" y="6353"/>
                  </a:lnTo>
                  <a:cubicBezTo>
                    <a:pt x="14196" y="6140"/>
                    <a:pt x="14165" y="5927"/>
                    <a:pt x="14257" y="5715"/>
                  </a:cubicBezTo>
                  <a:cubicBezTo>
                    <a:pt x="14105" y="5654"/>
                    <a:pt x="13922" y="5654"/>
                    <a:pt x="13953" y="5441"/>
                  </a:cubicBezTo>
                  <a:lnTo>
                    <a:pt x="13557" y="5441"/>
                  </a:lnTo>
                  <a:lnTo>
                    <a:pt x="13618" y="5775"/>
                  </a:lnTo>
                  <a:lnTo>
                    <a:pt x="13618" y="5775"/>
                  </a:lnTo>
                  <a:lnTo>
                    <a:pt x="13405" y="5654"/>
                  </a:lnTo>
                  <a:lnTo>
                    <a:pt x="13253" y="5988"/>
                  </a:lnTo>
                  <a:lnTo>
                    <a:pt x="13132" y="5927"/>
                  </a:lnTo>
                  <a:lnTo>
                    <a:pt x="13223" y="5623"/>
                  </a:lnTo>
                  <a:lnTo>
                    <a:pt x="12858" y="5563"/>
                  </a:lnTo>
                  <a:cubicBezTo>
                    <a:pt x="12823" y="5607"/>
                    <a:pt x="12787" y="5623"/>
                    <a:pt x="12750" y="5623"/>
                  </a:cubicBezTo>
                  <a:cubicBezTo>
                    <a:pt x="12663" y="5623"/>
                    <a:pt x="12570" y="5532"/>
                    <a:pt x="12463" y="5532"/>
                  </a:cubicBezTo>
                  <a:cubicBezTo>
                    <a:pt x="12402" y="5654"/>
                    <a:pt x="12524" y="5867"/>
                    <a:pt x="12342" y="5897"/>
                  </a:cubicBezTo>
                  <a:cubicBezTo>
                    <a:pt x="12220" y="5806"/>
                    <a:pt x="12342" y="5593"/>
                    <a:pt x="12159" y="5532"/>
                  </a:cubicBezTo>
                  <a:lnTo>
                    <a:pt x="12159" y="5684"/>
                  </a:lnTo>
                  <a:lnTo>
                    <a:pt x="11855" y="5958"/>
                  </a:lnTo>
                  <a:lnTo>
                    <a:pt x="11825" y="5958"/>
                  </a:lnTo>
                  <a:lnTo>
                    <a:pt x="11734" y="5715"/>
                  </a:lnTo>
                  <a:lnTo>
                    <a:pt x="11521" y="5563"/>
                  </a:lnTo>
                  <a:lnTo>
                    <a:pt x="11582" y="5350"/>
                  </a:lnTo>
                  <a:lnTo>
                    <a:pt x="11582" y="5350"/>
                  </a:lnTo>
                  <a:lnTo>
                    <a:pt x="11369" y="5593"/>
                  </a:lnTo>
                  <a:lnTo>
                    <a:pt x="11247" y="5532"/>
                  </a:lnTo>
                  <a:lnTo>
                    <a:pt x="11156" y="5623"/>
                  </a:lnTo>
                  <a:lnTo>
                    <a:pt x="11217" y="5897"/>
                  </a:lnTo>
                  <a:cubicBezTo>
                    <a:pt x="11208" y="5898"/>
                    <a:pt x="11199" y="5899"/>
                    <a:pt x="11191" y="5899"/>
                  </a:cubicBezTo>
                  <a:cubicBezTo>
                    <a:pt x="11032" y="5899"/>
                    <a:pt x="11048" y="5668"/>
                    <a:pt x="10918" y="5668"/>
                  </a:cubicBezTo>
                  <a:cubicBezTo>
                    <a:pt x="10900" y="5668"/>
                    <a:pt x="10878" y="5673"/>
                    <a:pt x="10852" y="5684"/>
                  </a:cubicBezTo>
                  <a:cubicBezTo>
                    <a:pt x="10852" y="5715"/>
                    <a:pt x="10883" y="5745"/>
                    <a:pt x="10852" y="5775"/>
                  </a:cubicBezTo>
                  <a:cubicBezTo>
                    <a:pt x="10852" y="5806"/>
                    <a:pt x="10852" y="5836"/>
                    <a:pt x="10852" y="5927"/>
                  </a:cubicBezTo>
                  <a:cubicBezTo>
                    <a:pt x="10775" y="5799"/>
                    <a:pt x="10763" y="5671"/>
                    <a:pt x="10651" y="5671"/>
                  </a:cubicBezTo>
                  <a:cubicBezTo>
                    <a:pt x="10631" y="5671"/>
                    <a:pt x="10607" y="5675"/>
                    <a:pt x="10579" y="5684"/>
                  </a:cubicBezTo>
                  <a:lnTo>
                    <a:pt x="10548" y="5897"/>
                  </a:lnTo>
                  <a:lnTo>
                    <a:pt x="10305" y="5593"/>
                  </a:lnTo>
                  <a:lnTo>
                    <a:pt x="10153" y="5684"/>
                  </a:lnTo>
                  <a:lnTo>
                    <a:pt x="10092" y="5380"/>
                  </a:lnTo>
                  <a:lnTo>
                    <a:pt x="9940" y="5563"/>
                  </a:lnTo>
                  <a:lnTo>
                    <a:pt x="9697" y="5715"/>
                  </a:lnTo>
                  <a:lnTo>
                    <a:pt x="9758" y="5806"/>
                  </a:lnTo>
                  <a:lnTo>
                    <a:pt x="9636" y="5806"/>
                  </a:lnTo>
                  <a:lnTo>
                    <a:pt x="9576" y="5654"/>
                  </a:lnTo>
                  <a:lnTo>
                    <a:pt x="9393" y="5654"/>
                  </a:lnTo>
                  <a:lnTo>
                    <a:pt x="9120" y="5411"/>
                  </a:lnTo>
                  <a:lnTo>
                    <a:pt x="8998" y="5654"/>
                  </a:lnTo>
                  <a:cubicBezTo>
                    <a:pt x="8907" y="5684"/>
                    <a:pt x="8816" y="5715"/>
                    <a:pt x="8724" y="5745"/>
                  </a:cubicBezTo>
                  <a:cubicBezTo>
                    <a:pt x="8680" y="5745"/>
                    <a:pt x="8620" y="5809"/>
                    <a:pt x="8567" y="5809"/>
                  </a:cubicBezTo>
                  <a:cubicBezTo>
                    <a:pt x="8547" y="5809"/>
                    <a:pt x="8528" y="5800"/>
                    <a:pt x="8512" y="5775"/>
                  </a:cubicBezTo>
                  <a:cubicBezTo>
                    <a:pt x="8501" y="5765"/>
                    <a:pt x="8490" y="5761"/>
                    <a:pt x="8478" y="5761"/>
                  </a:cubicBezTo>
                  <a:cubicBezTo>
                    <a:pt x="8432" y="5761"/>
                    <a:pt x="8375" y="5820"/>
                    <a:pt x="8316" y="5820"/>
                  </a:cubicBezTo>
                  <a:cubicBezTo>
                    <a:pt x="8300" y="5820"/>
                    <a:pt x="8284" y="5816"/>
                    <a:pt x="8269" y="5806"/>
                  </a:cubicBezTo>
                  <a:cubicBezTo>
                    <a:pt x="8242" y="5859"/>
                    <a:pt x="8210" y="5871"/>
                    <a:pt x="8177" y="5871"/>
                  </a:cubicBezTo>
                  <a:cubicBezTo>
                    <a:pt x="8147" y="5871"/>
                    <a:pt x="8115" y="5860"/>
                    <a:pt x="8087" y="5860"/>
                  </a:cubicBezTo>
                  <a:cubicBezTo>
                    <a:pt x="8076" y="5860"/>
                    <a:pt x="8066" y="5862"/>
                    <a:pt x="8056" y="5867"/>
                  </a:cubicBezTo>
                  <a:cubicBezTo>
                    <a:pt x="8047" y="5871"/>
                    <a:pt x="8038" y="5873"/>
                    <a:pt x="8030" y="5873"/>
                  </a:cubicBezTo>
                  <a:cubicBezTo>
                    <a:pt x="7977" y="5873"/>
                    <a:pt x="7921" y="5806"/>
                    <a:pt x="7843" y="5806"/>
                  </a:cubicBezTo>
                  <a:lnTo>
                    <a:pt x="7569" y="5806"/>
                  </a:lnTo>
                  <a:cubicBezTo>
                    <a:pt x="7539" y="5958"/>
                    <a:pt x="7600" y="6110"/>
                    <a:pt x="7357" y="6201"/>
                  </a:cubicBezTo>
                  <a:lnTo>
                    <a:pt x="6810" y="5623"/>
                  </a:lnTo>
                  <a:lnTo>
                    <a:pt x="6810" y="5927"/>
                  </a:lnTo>
                  <a:lnTo>
                    <a:pt x="6536" y="6019"/>
                  </a:lnTo>
                  <a:lnTo>
                    <a:pt x="6384" y="5806"/>
                  </a:lnTo>
                  <a:lnTo>
                    <a:pt x="6232" y="5806"/>
                  </a:lnTo>
                  <a:lnTo>
                    <a:pt x="6232" y="6323"/>
                  </a:lnTo>
                  <a:lnTo>
                    <a:pt x="6080" y="6262"/>
                  </a:lnTo>
                  <a:lnTo>
                    <a:pt x="5898" y="6353"/>
                  </a:lnTo>
                  <a:lnTo>
                    <a:pt x="5837" y="6201"/>
                  </a:lnTo>
                  <a:lnTo>
                    <a:pt x="5533" y="6079"/>
                  </a:lnTo>
                  <a:lnTo>
                    <a:pt x="5563" y="5775"/>
                  </a:lnTo>
                  <a:lnTo>
                    <a:pt x="5411" y="5836"/>
                  </a:lnTo>
                  <a:lnTo>
                    <a:pt x="5290" y="5867"/>
                  </a:lnTo>
                  <a:lnTo>
                    <a:pt x="5229" y="5684"/>
                  </a:lnTo>
                  <a:cubicBezTo>
                    <a:pt x="5107" y="5806"/>
                    <a:pt x="4925" y="5775"/>
                    <a:pt x="4895" y="5958"/>
                  </a:cubicBezTo>
                  <a:cubicBezTo>
                    <a:pt x="4834" y="6110"/>
                    <a:pt x="4773" y="6231"/>
                    <a:pt x="4712" y="6353"/>
                  </a:cubicBezTo>
                  <a:lnTo>
                    <a:pt x="4469" y="6049"/>
                  </a:lnTo>
                  <a:cubicBezTo>
                    <a:pt x="4408" y="6110"/>
                    <a:pt x="4378" y="6171"/>
                    <a:pt x="4348" y="6262"/>
                  </a:cubicBezTo>
                  <a:lnTo>
                    <a:pt x="4226" y="6171"/>
                  </a:lnTo>
                  <a:lnTo>
                    <a:pt x="4135" y="6262"/>
                  </a:lnTo>
                  <a:lnTo>
                    <a:pt x="3983" y="6140"/>
                  </a:lnTo>
                  <a:lnTo>
                    <a:pt x="3740" y="6140"/>
                  </a:lnTo>
                  <a:lnTo>
                    <a:pt x="3648" y="6657"/>
                  </a:lnTo>
                  <a:lnTo>
                    <a:pt x="4013" y="6657"/>
                  </a:lnTo>
                  <a:lnTo>
                    <a:pt x="3922" y="6475"/>
                  </a:lnTo>
                  <a:lnTo>
                    <a:pt x="4104" y="6323"/>
                  </a:lnTo>
                  <a:lnTo>
                    <a:pt x="4135" y="6414"/>
                  </a:lnTo>
                  <a:lnTo>
                    <a:pt x="4074" y="6505"/>
                  </a:lnTo>
                  <a:lnTo>
                    <a:pt x="4165" y="6687"/>
                  </a:lnTo>
                  <a:lnTo>
                    <a:pt x="4469" y="6596"/>
                  </a:lnTo>
                  <a:lnTo>
                    <a:pt x="4591" y="6718"/>
                  </a:lnTo>
                  <a:lnTo>
                    <a:pt x="4408" y="6930"/>
                  </a:lnTo>
                  <a:lnTo>
                    <a:pt x="4104" y="6870"/>
                  </a:lnTo>
                  <a:cubicBezTo>
                    <a:pt x="4135" y="6809"/>
                    <a:pt x="4165" y="6748"/>
                    <a:pt x="4165" y="6687"/>
                  </a:cubicBezTo>
                  <a:cubicBezTo>
                    <a:pt x="4135" y="6672"/>
                    <a:pt x="4112" y="6665"/>
                    <a:pt x="4089" y="6665"/>
                  </a:cubicBezTo>
                  <a:cubicBezTo>
                    <a:pt x="4066" y="6665"/>
                    <a:pt x="4044" y="6672"/>
                    <a:pt x="4013" y="6687"/>
                  </a:cubicBezTo>
                  <a:lnTo>
                    <a:pt x="4013" y="6779"/>
                  </a:lnTo>
                  <a:lnTo>
                    <a:pt x="3709" y="6930"/>
                  </a:lnTo>
                  <a:lnTo>
                    <a:pt x="3831" y="7082"/>
                  </a:lnTo>
                  <a:lnTo>
                    <a:pt x="3679" y="7143"/>
                  </a:lnTo>
                  <a:lnTo>
                    <a:pt x="3618" y="7356"/>
                  </a:lnTo>
                  <a:lnTo>
                    <a:pt x="3648" y="7569"/>
                  </a:lnTo>
                  <a:lnTo>
                    <a:pt x="3770" y="7569"/>
                  </a:lnTo>
                  <a:lnTo>
                    <a:pt x="3831" y="7204"/>
                  </a:lnTo>
                  <a:lnTo>
                    <a:pt x="3892" y="7386"/>
                  </a:lnTo>
                  <a:lnTo>
                    <a:pt x="4074" y="7447"/>
                  </a:lnTo>
                  <a:lnTo>
                    <a:pt x="4104" y="7599"/>
                  </a:lnTo>
                  <a:cubicBezTo>
                    <a:pt x="4160" y="7526"/>
                    <a:pt x="4215" y="7485"/>
                    <a:pt x="4277" y="7485"/>
                  </a:cubicBezTo>
                  <a:cubicBezTo>
                    <a:pt x="4317" y="7485"/>
                    <a:pt x="4360" y="7502"/>
                    <a:pt x="4408" y="7538"/>
                  </a:cubicBezTo>
                  <a:lnTo>
                    <a:pt x="4287" y="7873"/>
                  </a:lnTo>
                  <a:lnTo>
                    <a:pt x="4591" y="7873"/>
                  </a:lnTo>
                  <a:lnTo>
                    <a:pt x="4682" y="8086"/>
                  </a:lnTo>
                  <a:lnTo>
                    <a:pt x="4834" y="7842"/>
                  </a:lnTo>
                  <a:lnTo>
                    <a:pt x="5047" y="7903"/>
                  </a:lnTo>
                  <a:lnTo>
                    <a:pt x="4530" y="8329"/>
                  </a:lnTo>
                  <a:lnTo>
                    <a:pt x="4439" y="8268"/>
                  </a:lnTo>
                  <a:lnTo>
                    <a:pt x="4317" y="8329"/>
                  </a:lnTo>
                  <a:cubicBezTo>
                    <a:pt x="4196" y="8268"/>
                    <a:pt x="4135" y="8146"/>
                    <a:pt x="3983" y="8146"/>
                  </a:cubicBezTo>
                  <a:cubicBezTo>
                    <a:pt x="3922" y="8146"/>
                    <a:pt x="3831" y="8116"/>
                    <a:pt x="3800" y="8025"/>
                  </a:cubicBezTo>
                  <a:cubicBezTo>
                    <a:pt x="3770" y="7873"/>
                    <a:pt x="3618" y="7934"/>
                    <a:pt x="3557" y="7873"/>
                  </a:cubicBezTo>
                  <a:lnTo>
                    <a:pt x="3527" y="7903"/>
                  </a:lnTo>
                  <a:cubicBezTo>
                    <a:pt x="3527" y="7934"/>
                    <a:pt x="3557" y="7964"/>
                    <a:pt x="3588" y="8025"/>
                  </a:cubicBezTo>
                  <a:cubicBezTo>
                    <a:pt x="3618" y="8025"/>
                    <a:pt x="3618" y="8025"/>
                    <a:pt x="3648" y="8055"/>
                  </a:cubicBezTo>
                  <a:lnTo>
                    <a:pt x="3618" y="8086"/>
                  </a:lnTo>
                  <a:lnTo>
                    <a:pt x="3557" y="8025"/>
                  </a:lnTo>
                  <a:cubicBezTo>
                    <a:pt x="3541" y="8019"/>
                    <a:pt x="3526" y="8017"/>
                    <a:pt x="3511" y="8017"/>
                  </a:cubicBezTo>
                  <a:cubicBezTo>
                    <a:pt x="3444" y="8017"/>
                    <a:pt x="3394" y="8071"/>
                    <a:pt x="3344" y="8146"/>
                  </a:cubicBezTo>
                  <a:cubicBezTo>
                    <a:pt x="3436" y="8268"/>
                    <a:pt x="3618" y="8237"/>
                    <a:pt x="3648" y="8420"/>
                  </a:cubicBezTo>
                  <a:lnTo>
                    <a:pt x="3861" y="8511"/>
                  </a:lnTo>
                  <a:lnTo>
                    <a:pt x="3770" y="8663"/>
                  </a:lnTo>
                  <a:lnTo>
                    <a:pt x="4013" y="8785"/>
                  </a:lnTo>
                  <a:lnTo>
                    <a:pt x="4135" y="8511"/>
                  </a:lnTo>
                  <a:lnTo>
                    <a:pt x="4439" y="8511"/>
                  </a:lnTo>
                  <a:lnTo>
                    <a:pt x="4439" y="8602"/>
                  </a:lnTo>
                  <a:lnTo>
                    <a:pt x="4317" y="8663"/>
                  </a:lnTo>
                  <a:lnTo>
                    <a:pt x="4378" y="8754"/>
                  </a:lnTo>
                  <a:lnTo>
                    <a:pt x="4317" y="8876"/>
                  </a:lnTo>
                  <a:lnTo>
                    <a:pt x="4591" y="8876"/>
                  </a:lnTo>
                  <a:cubicBezTo>
                    <a:pt x="4560" y="9210"/>
                    <a:pt x="4530" y="9514"/>
                    <a:pt x="4135" y="9575"/>
                  </a:cubicBezTo>
                  <a:cubicBezTo>
                    <a:pt x="4256" y="9666"/>
                    <a:pt x="4226" y="9757"/>
                    <a:pt x="4135" y="9848"/>
                  </a:cubicBezTo>
                  <a:lnTo>
                    <a:pt x="4317" y="9940"/>
                  </a:lnTo>
                  <a:lnTo>
                    <a:pt x="4408" y="9757"/>
                  </a:lnTo>
                  <a:cubicBezTo>
                    <a:pt x="4530" y="9818"/>
                    <a:pt x="4682" y="9818"/>
                    <a:pt x="4773" y="9940"/>
                  </a:cubicBezTo>
                  <a:cubicBezTo>
                    <a:pt x="4803" y="9940"/>
                    <a:pt x="4834" y="9970"/>
                    <a:pt x="4834" y="9970"/>
                  </a:cubicBezTo>
                  <a:lnTo>
                    <a:pt x="4834" y="10000"/>
                  </a:lnTo>
                  <a:lnTo>
                    <a:pt x="4773" y="9940"/>
                  </a:lnTo>
                  <a:lnTo>
                    <a:pt x="4530" y="9940"/>
                  </a:lnTo>
                  <a:lnTo>
                    <a:pt x="4651" y="10456"/>
                  </a:lnTo>
                  <a:lnTo>
                    <a:pt x="4712" y="10487"/>
                  </a:lnTo>
                  <a:lnTo>
                    <a:pt x="4651" y="10639"/>
                  </a:lnTo>
                  <a:lnTo>
                    <a:pt x="4591" y="10548"/>
                  </a:lnTo>
                  <a:cubicBezTo>
                    <a:pt x="4591" y="10548"/>
                    <a:pt x="4560" y="10578"/>
                    <a:pt x="4530" y="10578"/>
                  </a:cubicBezTo>
                  <a:lnTo>
                    <a:pt x="4378" y="10852"/>
                  </a:lnTo>
                  <a:cubicBezTo>
                    <a:pt x="4340" y="10861"/>
                    <a:pt x="4300" y="10867"/>
                    <a:pt x="4259" y="10867"/>
                  </a:cubicBezTo>
                  <a:cubicBezTo>
                    <a:pt x="4168" y="10867"/>
                    <a:pt x="4076" y="10835"/>
                    <a:pt x="4013" y="10730"/>
                  </a:cubicBezTo>
                  <a:lnTo>
                    <a:pt x="4165" y="10669"/>
                  </a:lnTo>
                  <a:lnTo>
                    <a:pt x="4074" y="10396"/>
                  </a:lnTo>
                  <a:lnTo>
                    <a:pt x="3831" y="10365"/>
                  </a:lnTo>
                  <a:lnTo>
                    <a:pt x="3831" y="10304"/>
                  </a:lnTo>
                  <a:lnTo>
                    <a:pt x="4104" y="10304"/>
                  </a:lnTo>
                  <a:cubicBezTo>
                    <a:pt x="4080" y="10136"/>
                    <a:pt x="3999" y="10082"/>
                    <a:pt x="3906" y="10082"/>
                  </a:cubicBezTo>
                  <a:cubicBezTo>
                    <a:pt x="3881" y="10082"/>
                    <a:pt x="3856" y="10085"/>
                    <a:pt x="3831" y="10092"/>
                  </a:cubicBezTo>
                  <a:cubicBezTo>
                    <a:pt x="3709" y="10396"/>
                    <a:pt x="3648" y="10669"/>
                    <a:pt x="3618" y="10973"/>
                  </a:cubicBezTo>
                  <a:lnTo>
                    <a:pt x="3740" y="10852"/>
                  </a:lnTo>
                  <a:lnTo>
                    <a:pt x="3892" y="11186"/>
                  </a:lnTo>
                  <a:lnTo>
                    <a:pt x="4104" y="11003"/>
                  </a:lnTo>
                  <a:lnTo>
                    <a:pt x="4196" y="11095"/>
                  </a:lnTo>
                  <a:lnTo>
                    <a:pt x="4256" y="10943"/>
                  </a:lnTo>
                  <a:lnTo>
                    <a:pt x="4530" y="11095"/>
                  </a:lnTo>
                  <a:lnTo>
                    <a:pt x="4439" y="11186"/>
                  </a:lnTo>
                  <a:cubicBezTo>
                    <a:pt x="4560" y="11307"/>
                    <a:pt x="4499" y="11429"/>
                    <a:pt x="4499" y="11551"/>
                  </a:cubicBezTo>
                  <a:lnTo>
                    <a:pt x="4317" y="11551"/>
                  </a:lnTo>
                  <a:lnTo>
                    <a:pt x="4196" y="11277"/>
                  </a:lnTo>
                  <a:lnTo>
                    <a:pt x="3952" y="11490"/>
                  </a:lnTo>
                  <a:lnTo>
                    <a:pt x="4135" y="11733"/>
                  </a:lnTo>
                  <a:lnTo>
                    <a:pt x="4408" y="11824"/>
                  </a:lnTo>
                  <a:lnTo>
                    <a:pt x="4165" y="11946"/>
                  </a:lnTo>
                  <a:lnTo>
                    <a:pt x="3770" y="11885"/>
                  </a:lnTo>
                  <a:lnTo>
                    <a:pt x="3892" y="11611"/>
                  </a:lnTo>
                  <a:lnTo>
                    <a:pt x="3588" y="11581"/>
                  </a:lnTo>
                  <a:lnTo>
                    <a:pt x="3314" y="11551"/>
                  </a:lnTo>
                  <a:lnTo>
                    <a:pt x="3253" y="11703"/>
                  </a:lnTo>
                  <a:lnTo>
                    <a:pt x="3071" y="11611"/>
                  </a:lnTo>
                  <a:cubicBezTo>
                    <a:pt x="3071" y="11733"/>
                    <a:pt x="3071" y="11855"/>
                    <a:pt x="2919" y="11915"/>
                  </a:cubicBezTo>
                  <a:lnTo>
                    <a:pt x="2493" y="11703"/>
                  </a:lnTo>
                  <a:lnTo>
                    <a:pt x="2433" y="11763"/>
                  </a:lnTo>
                  <a:lnTo>
                    <a:pt x="2311" y="11672"/>
                  </a:lnTo>
                  <a:lnTo>
                    <a:pt x="2220" y="11976"/>
                  </a:lnTo>
                  <a:lnTo>
                    <a:pt x="2463" y="12159"/>
                  </a:lnTo>
                  <a:lnTo>
                    <a:pt x="2493" y="12402"/>
                  </a:lnTo>
                  <a:lnTo>
                    <a:pt x="2676" y="12311"/>
                  </a:lnTo>
                  <a:cubicBezTo>
                    <a:pt x="2706" y="12371"/>
                    <a:pt x="2737" y="12402"/>
                    <a:pt x="2797" y="12462"/>
                  </a:cubicBezTo>
                  <a:cubicBezTo>
                    <a:pt x="2797" y="12462"/>
                    <a:pt x="2828" y="12493"/>
                    <a:pt x="2858" y="12493"/>
                  </a:cubicBezTo>
                  <a:lnTo>
                    <a:pt x="2828" y="12523"/>
                  </a:lnTo>
                  <a:lnTo>
                    <a:pt x="2767" y="12462"/>
                  </a:lnTo>
                  <a:lnTo>
                    <a:pt x="2645" y="12462"/>
                  </a:lnTo>
                  <a:lnTo>
                    <a:pt x="2433" y="12645"/>
                  </a:lnTo>
                  <a:lnTo>
                    <a:pt x="2463" y="12858"/>
                  </a:lnTo>
                  <a:lnTo>
                    <a:pt x="2615" y="12766"/>
                  </a:lnTo>
                  <a:lnTo>
                    <a:pt x="2615" y="12766"/>
                  </a:lnTo>
                  <a:lnTo>
                    <a:pt x="2554" y="13010"/>
                  </a:lnTo>
                  <a:lnTo>
                    <a:pt x="2828" y="13101"/>
                  </a:lnTo>
                  <a:cubicBezTo>
                    <a:pt x="2737" y="13253"/>
                    <a:pt x="2797" y="13435"/>
                    <a:pt x="2767" y="13618"/>
                  </a:cubicBezTo>
                  <a:lnTo>
                    <a:pt x="2949" y="13739"/>
                  </a:lnTo>
                  <a:lnTo>
                    <a:pt x="2858" y="13982"/>
                  </a:lnTo>
                  <a:cubicBezTo>
                    <a:pt x="3162" y="13982"/>
                    <a:pt x="3192" y="13921"/>
                    <a:pt x="3071" y="13648"/>
                  </a:cubicBezTo>
                  <a:lnTo>
                    <a:pt x="3192" y="13526"/>
                  </a:lnTo>
                  <a:lnTo>
                    <a:pt x="3405" y="13587"/>
                  </a:lnTo>
                  <a:lnTo>
                    <a:pt x="3344" y="14043"/>
                  </a:lnTo>
                  <a:lnTo>
                    <a:pt x="3132" y="14286"/>
                  </a:lnTo>
                  <a:lnTo>
                    <a:pt x="2919" y="14225"/>
                  </a:lnTo>
                  <a:lnTo>
                    <a:pt x="2919" y="14225"/>
                  </a:lnTo>
                  <a:cubicBezTo>
                    <a:pt x="2980" y="14317"/>
                    <a:pt x="3071" y="14377"/>
                    <a:pt x="3132" y="14469"/>
                  </a:cubicBezTo>
                  <a:cubicBezTo>
                    <a:pt x="3132" y="14529"/>
                    <a:pt x="3132" y="14590"/>
                    <a:pt x="3132" y="14651"/>
                  </a:cubicBezTo>
                  <a:lnTo>
                    <a:pt x="2919" y="14742"/>
                  </a:lnTo>
                  <a:lnTo>
                    <a:pt x="2889" y="14621"/>
                  </a:lnTo>
                  <a:lnTo>
                    <a:pt x="2858" y="14621"/>
                  </a:lnTo>
                  <a:lnTo>
                    <a:pt x="2858" y="14864"/>
                  </a:lnTo>
                  <a:lnTo>
                    <a:pt x="2980" y="14925"/>
                  </a:lnTo>
                  <a:lnTo>
                    <a:pt x="2980" y="15168"/>
                  </a:lnTo>
                  <a:lnTo>
                    <a:pt x="3101" y="15259"/>
                  </a:lnTo>
                  <a:lnTo>
                    <a:pt x="3253" y="15259"/>
                  </a:lnTo>
                  <a:cubicBezTo>
                    <a:pt x="3375" y="15107"/>
                    <a:pt x="3375" y="15107"/>
                    <a:pt x="3344" y="15076"/>
                  </a:cubicBezTo>
                  <a:lnTo>
                    <a:pt x="3344" y="15076"/>
                  </a:lnTo>
                  <a:lnTo>
                    <a:pt x="3132" y="15107"/>
                  </a:lnTo>
                  <a:lnTo>
                    <a:pt x="3132" y="15016"/>
                  </a:lnTo>
                  <a:cubicBezTo>
                    <a:pt x="3375" y="14925"/>
                    <a:pt x="3375" y="14925"/>
                    <a:pt x="3527" y="14712"/>
                  </a:cubicBezTo>
                  <a:lnTo>
                    <a:pt x="3648" y="14833"/>
                  </a:lnTo>
                  <a:lnTo>
                    <a:pt x="3496" y="15076"/>
                  </a:lnTo>
                  <a:lnTo>
                    <a:pt x="3648" y="15137"/>
                  </a:lnTo>
                  <a:lnTo>
                    <a:pt x="3648" y="15350"/>
                  </a:lnTo>
                  <a:lnTo>
                    <a:pt x="3527" y="15289"/>
                  </a:lnTo>
                  <a:lnTo>
                    <a:pt x="3527" y="15411"/>
                  </a:lnTo>
                  <a:lnTo>
                    <a:pt x="3831" y="15532"/>
                  </a:lnTo>
                  <a:lnTo>
                    <a:pt x="4013" y="15228"/>
                  </a:lnTo>
                  <a:cubicBezTo>
                    <a:pt x="3922" y="15137"/>
                    <a:pt x="3952" y="15016"/>
                    <a:pt x="3952" y="14894"/>
                  </a:cubicBezTo>
                  <a:lnTo>
                    <a:pt x="3952" y="14894"/>
                  </a:lnTo>
                  <a:lnTo>
                    <a:pt x="4196" y="14925"/>
                  </a:lnTo>
                  <a:lnTo>
                    <a:pt x="4135" y="14985"/>
                  </a:lnTo>
                  <a:lnTo>
                    <a:pt x="4378" y="15198"/>
                  </a:lnTo>
                  <a:lnTo>
                    <a:pt x="4469" y="15107"/>
                  </a:lnTo>
                  <a:lnTo>
                    <a:pt x="4469" y="15259"/>
                  </a:lnTo>
                  <a:lnTo>
                    <a:pt x="4682" y="15502"/>
                  </a:lnTo>
                  <a:lnTo>
                    <a:pt x="4895" y="15441"/>
                  </a:lnTo>
                  <a:lnTo>
                    <a:pt x="5047" y="15654"/>
                  </a:lnTo>
                  <a:cubicBezTo>
                    <a:pt x="5168" y="15654"/>
                    <a:pt x="5290" y="15749"/>
                    <a:pt x="5411" y="15749"/>
                  </a:cubicBezTo>
                  <a:cubicBezTo>
                    <a:pt x="5472" y="15749"/>
                    <a:pt x="5533" y="15725"/>
                    <a:pt x="5594" y="15654"/>
                  </a:cubicBezTo>
                  <a:cubicBezTo>
                    <a:pt x="5657" y="15696"/>
                    <a:pt x="5721" y="15753"/>
                    <a:pt x="5784" y="15753"/>
                  </a:cubicBezTo>
                  <a:cubicBezTo>
                    <a:pt x="5812" y="15753"/>
                    <a:pt x="5840" y="15743"/>
                    <a:pt x="5867" y="15715"/>
                  </a:cubicBezTo>
                  <a:lnTo>
                    <a:pt x="5776" y="15532"/>
                  </a:lnTo>
                  <a:lnTo>
                    <a:pt x="6019" y="15441"/>
                  </a:lnTo>
                  <a:lnTo>
                    <a:pt x="6019" y="15776"/>
                  </a:lnTo>
                  <a:cubicBezTo>
                    <a:pt x="6118" y="15751"/>
                    <a:pt x="6196" y="15707"/>
                    <a:pt x="6255" y="15707"/>
                  </a:cubicBezTo>
                  <a:cubicBezTo>
                    <a:pt x="6269" y="15707"/>
                    <a:pt x="6281" y="15709"/>
                    <a:pt x="6293" y="15715"/>
                  </a:cubicBezTo>
                  <a:cubicBezTo>
                    <a:pt x="6360" y="15757"/>
                    <a:pt x="6425" y="15773"/>
                    <a:pt x="6488" y="15773"/>
                  </a:cubicBezTo>
                  <a:cubicBezTo>
                    <a:pt x="6653" y="15773"/>
                    <a:pt x="6807" y="15659"/>
                    <a:pt x="6962" y="15593"/>
                  </a:cubicBezTo>
                  <a:cubicBezTo>
                    <a:pt x="6992" y="15563"/>
                    <a:pt x="6992" y="15563"/>
                    <a:pt x="7022" y="15532"/>
                  </a:cubicBezTo>
                  <a:lnTo>
                    <a:pt x="7053" y="15563"/>
                  </a:lnTo>
                  <a:lnTo>
                    <a:pt x="6992" y="15624"/>
                  </a:lnTo>
                  <a:lnTo>
                    <a:pt x="6992" y="15836"/>
                  </a:lnTo>
                  <a:lnTo>
                    <a:pt x="6749" y="15867"/>
                  </a:lnTo>
                  <a:lnTo>
                    <a:pt x="6779" y="15988"/>
                  </a:lnTo>
                  <a:lnTo>
                    <a:pt x="7205" y="16049"/>
                  </a:lnTo>
                  <a:lnTo>
                    <a:pt x="7326" y="15684"/>
                  </a:lnTo>
                  <a:lnTo>
                    <a:pt x="7630" y="15806"/>
                  </a:lnTo>
                  <a:lnTo>
                    <a:pt x="7630" y="15958"/>
                  </a:lnTo>
                  <a:cubicBezTo>
                    <a:pt x="7721" y="16110"/>
                    <a:pt x="7934" y="16080"/>
                    <a:pt x="7995" y="16232"/>
                  </a:cubicBezTo>
                  <a:lnTo>
                    <a:pt x="8208" y="16232"/>
                  </a:lnTo>
                  <a:lnTo>
                    <a:pt x="8329" y="16080"/>
                  </a:lnTo>
                  <a:cubicBezTo>
                    <a:pt x="8431" y="16080"/>
                    <a:pt x="8532" y="16039"/>
                    <a:pt x="8624" y="16039"/>
                  </a:cubicBezTo>
                  <a:cubicBezTo>
                    <a:pt x="8670" y="16039"/>
                    <a:pt x="8714" y="16049"/>
                    <a:pt x="8755" y="16080"/>
                  </a:cubicBezTo>
                  <a:cubicBezTo>
                    <a:pt x="8778" y="16102"/>
                    <a:pt x="8802" y="16110"/>
                    <a:pt x="8828" y="16110"/>
                  </a:cubicBezTo>
                  <a:cubicBezTo>
                    <a:pt x="8879" y="16110"/>
                    <a:pt x="8934" y="16080"/>
                    <a:pt x="8986" y="16080"/>
                  </a:cubicBezTo>
                  <a:cubicBezTo>
                    <a:pt x="9011" y="16080"/>
                    <a:pt x="9036" y="16087"/>
                    <a:pt x="9059" y="16110"/>
                  </a:cubicBezTo>
                  <a:cubicBezTo>
                    <a:pt x="9104" y="16156"/>
                    <a:pt x="9165" y="16156"/>
                    <a:pt x="9226" y="16156"/>
                  </a:cubicBezTo>
                  <a:cubicBezTo>
                    <a:pt x="9287" y="16156"/>
                    <a:pt x="9348" y="16156"/>
                    <a:pt x="9393" y="16201"/>
                  </a:cubicBezTo>
                  <a:cubicBezTo>
                    <a:pt x="9434" y="16161"/>
                    <a:pt x="9471" y="16147"/>
                    <a:pt x="9506" y="16147"/>
                  </a:cubicBezTo>
                  <a:cubicBezTo>
                    <a:pt x="9576" y="16147"/>
                    <a:pt x="9636" y="16201"/>
                    <a:pt x="9697" y="16201"/>
                  </a:cubicBezTo>
                  <a:cubicBezTo>
                    <a:pt x="9819" y="16232"/>
                    <a:pt x="9940" y="16262"/>
                    <a:pt x="10062" y="16323"/>
                  </a:cubicBezTo>
                  <a:lnTo>
                    <a:pt x="10092" y="16232"/>
                  </a:lnTo>
                  <a:cubicBezTo>
                    <a:pt x="10244" y="16253"/>
                    <a:pt x="10396" y="16352"/>
                    <a:pt x="10547" y="16352"/>
                  </a:cubicBezTo>
                  <a:cubicBezTo>
                    <a:pt x="10608" y="16352"/>
                    <a:pt x="10669" y="16336"/>
                    <a:pt x="10731" y="16292"/>
                  </a:cubicBezTo>
                  <a:cubicBezTo>
                    <a:pt x="10791" y="16338"/>
                    <a:pt x="10860" y="16361"/>
                    <a:pt x="10928" y="16361"/>
                  </a:cubicBezTo>
                  <a:cubicBezTo>
                    <a:pt x="10997" y="16361"/>
                    <a:pt x="11065" y="16338"/>
                    <a:pt x="11126" y="16292"/>
                  </a:cubicBezTo>
                  <a:lnTo>
                    <a:pt x="11460" y="16384"/>
                  </a:lnTo>
                  <a:lnTo>
                    <a:pt x="11673" y="16171"/>
                  </a:lnTo>
                  <a:lnTo>
                    <a:pt x="11946" y="16505"/>
                  </a:lnTo>
                  <a:lnTo>
                    <a:pt x="12311" y="16414"/>
                  </a:lnTo>
                  <a:lnTo>
                    <a:pt x="12342" y="16566"/>
                  </a:lnTo>
                  <a:lnTo>
                    <a:pt x="12767" y="16657"/>
                  </a:lnTo>
                  <a:lnTo>
                    <a:pt x="12889" y="16505"/>
                  </a:lnTo>
                  <a:lnTo>
                    <a:pt x="13132" y="16505"/>
                  </a:lnTo>
                  <a:cubicBezTo>
                    <a:pt x="13193" y="16535"/>
                    <a:pt x="13253" y="16566"/>
                    <a:pt x="13314" y="16596"/>
                  </a:cubicBezTo>
                  <a:lnTo>
                    <a:pt x="13497" y="16657"/>
                  </a:lnTo>
                  <a:lnTo>
                    <a:pt x="13770" y="16444"/>
                  </a:lnTo>
                  <a:lnTo>
                    <a:pt x="13983" y="16566"/>
                  </a:lnTo>
                  <a:lnTo>
                    <a:pt x="14226" y="16505"/>
                  </a:lnTo>
                  <a:cubicBezTo>
                    <a:pt x="14287" y="16566"/>
                    <a:pt x="14317" y="16627"/>
                    <a:pt x="14378" y="16687"/>
                  </a:cubicBezTo>
                  <a:cubicBezTo>
                    <a:pt x="14408" y="16748"/>
                    <a:pt x="14439" y="16809"/>
                    <a:pt x="14469" y="16870"/>
                  </a:cubicBezTo>
                  <a:cubicBezTo>
                    <a:pt x="14621" y="16718"/>
                    <a:pt x="14741" y="16582"/>
                    <a:pt x="14886" y="16582"/>
                  </a:cubicBezTo>
                  <a:cubicBezTo>
                    <a:pt x="14945" y="16582"/>
                    <a:pt x="15007" y="16605"/>
                    <a:pt x="15077" y="16657"/>
                  </a:cubicBezTo>
                  <a:lnTo>
                    <a:pt x="15442" y="16535"/>
                  </a:lnTo>
                  <a:lnTo>
                    <a:pt x="15229" y="16384"/>
                  </a:lnTo>
                  <a:lnTo>
                    <a:pt x="15472" y="16384"/>
                  </a:lnTo>
                  <a:lnTo>
                    <a:pt x="15594" y="16596"/>
                  </a:lnTo>
                  <a:lnTo>
                    <a:pt x="16111" y="16353"/>
                  </a:lnTo>
                  <a:lnTo>
                    <a:pt x="16475" y="16687"/>
                  </a:lnTo>
                  <a:lnTo>
                    <a:pt x="16567" y="16596"/>
                  </a:lnTo>
                  <a:lnTo>
                    <a:pt x="16749" y="16748"/>
                  </a:lnTo>
                  <a:lnTo>
                    <a:pt x="16931" y="16657"/>
                  </a:lnTo>
                  <a:lnTo>
                    <a:pt x="17144" y="16839"/>
                  </a:lnTo>
                  <a:cubicBezTo>
                    <a:pt x="17193" y="16778"/>
                    <a:pt x="17242" y="16756"/>
                    <a:pt x="17292" y="16756"/>
                  </a:cubicBezTo>
                  <a:cubicBezTo>
                    <a:pt x="17364" y="16756"/>
                    <a:pt x="17436" y="16803"/>
                    <a:pt x="17509" y="16839"/>
                  </a:cubicBezTo>
                  <a:lnTo>
                    <a:pt x="17630" y="16748"/>
                  </a:lnTo>
                  <a:cubicBezTo>
                    <a:pt x="17691" y="16748"/>
                    <a:pt x="17739" y="16829"/>
                    <a:pt x="17790" y="16829"/>
                  </a:cubicBezTo>
                  <a:cubicBezTo>
                    <a:pt x="17816" y="16829"/>
                    <a:pt x="17843" y="16809"/>
                    <a:pt x="17874" y="16748"/>
                  </a:cubicBezTo>
                  <a:cubicBezTo>
                    <a:pt x="17843" y="16748"/>
                    <a:pt x="17813" y="16748"/>
                    <a:pt x="17813" y="16718"/>
                  </a:cubicBezTo>
                  <a:lnTo>
                    <a:pt x="17813" y="16687"/>
                  </a:lnTo>
                  <a:lnTo>
                    <a:pt x="17874" y="16748"/>
                  </a:lnTo>
                  <a:lnTo>
                    <a:pt x="18086" y="16748"/>
                  </a:lnTo>
                  <a:lnTo>
                    <a:pt x="18147" y="16505"/>
                  </a:lnTo>
                  <a:lnTo>
                    <a:pt x="18421" y="16748"/>
                  </a:lnTo>
                  <a:lnTo>
                    <a:pt x="18330" y="16900"/>
                  </a:lnTo>
                  <a:lnTo>
                    <a:pt x="18512" y="16900"/>
                  </a:lnTo>
                  <a:lnTo>
                    <a:pt x="18633" y="16596"/>
                  </a:lnTo>
                  <a:lnTo>
                    <a:pt x="18725" y="16657"/>
                  </a:lnTo>
                  <a:cubicBezTo>
                    <a:pt x="18785" y="16627"/>
                    <a:pt x="18877" y="16627"/>
                    <a:pt x="18937" y="16596"/>
                  </a:cubicBezTo>
                  <a:lnTo>
                    <a:pt x="19029" y="16596"/>
                  </a:lnTo>
                  <a:lnTo>
                    <a:pt x="19059" y="16809"/>
                  </a:lnTo>
                  <a:lnTo>
                    <a:pt x="19241" y="16657"/>
                  </a:lnTo>
                  <a:lnTo>
                    <a:pt x="19424" y="16900"/>
                  </a:lnTo>
                  <a:lnTo>
                    <a:pt x="19789" y="16505"/>
                  </a:lnTo>
                  <a:lnTo>
                    <a:pt x="19758" y="16444"/>
                  </a:lnTo>
                  <a:lnTo>
                    <a:pt x="19819" y="16292"/>
                  </a:lnTo>
                  <a:lnTo>
                    <a:pt x="19849" y="16323"/>
                  </a:lnTo>
                  <a:lnTo>
                    <a:pt x="19880" y="16687"/>
                  </a:lnTo>
                  <a:lnTo>
                    <a:pt x="20092" y="16596"/>
                  </a:lnTo>
                  <a:lnTo>
                    <a:pt x="20244" y="16657"/>
                  </a:lnTo>
                  <a:lnTo>
                    <a:pt x="20336" y="16596"/>
                  </a:lnTo>
                  <a:lnTo>
                    <a:pt x="20640" y="16687"/>
                  </a:lnTo>
                  <a:lnTo>
                    <a:pt x="20670" y="16535"/>
                  </a:lnTo>
                  <a:lnTo>
                    <a:pt x="21217" y="16353"/>
                  </a:lnTo>
                  <a:lnTo>
                    <a:pt x="21308" y="16505"/>
                  </a:lnTo>
                  <a:lnTo>
                    <a:pt x="21430" y="16505"/>
                  </a:lnTo>
                  <a:lnTo>
                    <a:pt x="21339" y="16384"/>
                  </a:lnTo>
                  <a:lnTo>
                    <a:pt x="21551" y="16232"/>
                  </a:lnTo>
                  <a:lnTo>
                    <a:pt x="21582" y="16505"/>
                  </a:lnTo>
                  <a:lnTo>
                    <a:pt x="21977" y="16279"/>
                  </a:lnTo>
                  <a:lnTo>
                    <a:pt x="21977" y="16279"/>
                  </a:lnTo>
                  <a:cubicBezTo>
                    <a:pt x="21973" y="16425"/>
                    <a:pt x="21922" y="16569"/>
                    <a:pt x="22068" y="16657"/>
                  </a:cubicBezTo>
                  <a:lnTo>
                    <a:pt x="22281" y="16657"/>
                  </a:lnTo>
                  <a:lnTo>
                    <a:pt x="22494" y="16384"/>
                  </a:lnTo>
                  <a:lnTo>
                    <a:pt x="22494" y="16657"/>
                  </a:lnTo>
                  <a:lnTo>
                    <a:pt x="22190" y="16809"/>
                  </a:lnTo>
                  <a:lnTo>
                    <a:pt x="22068" y="16718"/>
                  </a:lnTo>
                  <a:lnTo>
                    <a:pt x="22068" y="16870"/>
                  </a:lnTo>
                  <a:lnTo>
                    <a:pt x="22676" y="16991"/>
                  </a:lnTo>
                  <a:cubicBezTo>
                    <a:pt x="22757" y="17072"/>
                    <a:pt x="22852" y="17113"/>
                    <a:pt x="22960" y="17113"/>
                  </a:cubicBezTo>
                  <a:cubicBezTo>
                    <a:pt x="23014" y="17113"/>
                    <a:pt x="23071" y="17103"/>
                    <a:pt x="23132" y="17083"/>
                  </a:cubicBezTo>
                  <a:cubicBezTo>
                    <a:pt x="23132" y="16991"/>
                    <a:pt x="23314" y="16991"/>
                    <a:pt x="23254" y="16809"/>
                  </a:cubicBezTo>
                  <a:cubicBezTo>
                    <a:pt x="23227" y="16809"/>
                    <a:pt x="23175" y="16809"/>
                    <a:pt x="23100" y="16873"/>
                  </a:cubicBezTo>
                  <a:lnTo>
                    <a:pt x="23100" y="16873"/>
                  </a:lnTo>
                  <a:cubicBezTo>
                    <a:pt x="23102" y="16889"/>
                    <a:pt x="23102" y="16908"/>
                    <a:pt x="23102" y="16931"/>
                  </a:cubicBezTo>
                  <a:cubicBezTo>
                    <a:pt x="23122" y="16931"/>
                    <a:pt x="23102" y="16944"/>
                    <a:pt x="23086" y="16944"/>
                  </a:cubicBezTo>
                  <a:cubicBezTo>
                    <a:pt x="23078" y="16944"/>
                    <a:pt x="23071" y="16941"/>
                    <a:pt x="23071" y="16931"/>
                  </a:cubicBezTo>
                  <a:cubicBezTo>
                    <a:pt x="23071" y="16779"/>
                    <a:pt x="23010" y="16748"/>
                    <a:pt x="22919" y="16657"/>
                  </a:cubicBezTo>
                  <a:lnTo>
                    <a:pt x="23132" y="16566"/>
                  </a:lnTo>
                  <a:lnTo>
                    <a:pt x="22889" y="16414"/>
                  </a:lnTo>
                  <a:lnTo>
                    <a:pt x="23041" y="16049"/>
                  </a:lnTo>
                  <a:lnTo>
                    <a:pt x="23223" y="16262"/>
                  </a:lnTo>
                  <a:lnTo>
                    <a:pt x="23162" y="16475"/>
                  </a:lnTo>
                  <a:lnTo>
                    <a:pt x="23162" y="16475"/>
                  </a:lnTo>
                  <a:lnTo>
                    <a:pt x="23466" y="16353"/>
                  </a:lnTo>
                  <a:lnTo>
                    <a:pt x="23588" y="16475"/>
                  </a:lnTo>
                  <a:lnTo>
                    <a:pt x="23466" y="16900"/>
                  </a:lnTo>
                  <a:cubicBezTo>
                    <a:pt x="23588" y="17083"/>
                    <a:pt x="23831" y="17022"/>
                    <a:pt x="23953" y="17204"/>
                  </a:cubicBezTo>
                  <a:cubicBezTo>
                    <a:pt x="24196" y="17174"/>
                    <a:pt x="24409" y="17235"/>
                    <a:pt x="24591" y="17052"/>
                  </a:cubicBezTo>
                  <a:cubicBezTo>
                    <a:pt x="24561" y="16961"/>
                    <a:pt x="24439" y="16870"/>
                    <a:pt x="24530" y="16748"/>
                  </a:cubicBezTo>
                  <a:lnTo>
                    <a:pt x="24804" y="16748"/>
                  </a:lnTo>
                  <a:lnTo>
                    <a:pt x="24804" y="17204"/>
                  </a:lnTo>
                  <a:lnTo>
                    <a:pt x="25169" y="16961"/>
                  </a:lnTo>
                  <a:cubicBezTo>
                    <a:pt x="25199" y="16961"/>
                    <a:pt x="25236" y="16958"/>
                    <a:pt x="25273" y="16958"/>
                  </a:cubicBezTo>
                  <a:cubicBezTo>
                    <a:pt x="25348" y="16958"/>
                    <a:pt x="25422" y="16971"/>
                    <a:pt x="25442" y="17052"/>
                  </a:cubicBezTo>
                  <a:lnTo>
                    <a:pt x="25412" y="17265"/>
                  </a:lnTo>
                  <a:lnTo>
                    <a:pt x="25503" y="17265"/>
                  </a:lnTo>
                  <a:lnTo>
                    <a:pt x="25564" y="17113"/>
                  </a:lnTo>
                  <a:lnTo>
                    <a:pt x="25716" y="17204"/>
                  </a:lnTo>
                  <a:lnTo>
                    <a:pt x="25837" y="17083"/>
                  </a:lnTo>
                  <a:lnTo>
                    <a:pt x="25746" y="16961"/>
                  </a:lnTo>
                  <a:lnTo>
                    <a:pt x="25898" y="16961"/>
                  </a:lnTo>
                  <a:lnTo>
                    <a:pt x="25928" y="17204"/>
                  </a:lnTo>
                  <a:lnTo>
                    <a:pt x="26050" y="17083"/>
                  </a:lnTo>
                  <a:lnTo>
                    <a:pt x="25959" y="16900"/>
                  </a:lnTo>
                  <a:lnTo>
                    <a:pt x="26172" y="16900"/>
                  </a:lnTo>
                  <a:cubicBezTo>
                    <a:pt x="26232" y="16991"/>
                    <a:pt x="26293" y="17083"/>
                    <a:pt x="26354" y="17174"/>
                  </a:cubicBezTo>
                  <a:cubicBezTo>
                    <a:pt x="26384" y="17204"/>
                    <a:pt x="26415" y="17204"/>
                    <a:pt x="26445" y="17204"/>
                  </a:cubicBezTo>
                  <a:lnTo>
                    <a:pt x="26597" y="17113"/>
                  </a:lnTo>
                  <a:lnTo>
                    <a:pt x="26810" y="17295"/>
                  </a:lnTo>
                  <a:lnTo>
                    <a:pt x="27023" y="17083"/>
                  </a:lnTo>
                  <a:lnTo>
                    <a:pt x="27357" y="17235"/>
                  </a:lnTo>
                  <a:lnTo>
                    <a:pt x="27448" y="17143"/>
                  </a:lnTo>
                  <a:cubicBezTo>
                    <a:pt x="27448" y="17113"/>
                    <a:pt x="27357" y="17113"/>
                    <a:pt x="27418" y="17022"/>
                  </a:cubicBezTo>
                  <a:lnTo>
                    <a:pt x="27418" y="17022"/>
                  </a:lnTo>
                  <a:lnTo>
                    <a:pt x="27661" y="17143"/>
                  </a:lnTo>
                  <a:lnTo>
                    <a:pt x="27691" y="17356"/>
                  </a:lnTo>
                  <a:lnTo>
                    <a:pt x="27935" y="17295"/>
                  </a:lnTo>
                  <a:lnTo>
                    <a:pt x="28147" y="17356"/>
                  </a:lnTo>
                  <a:lnTo>
                    <a:pt x="28147" y="17113"/>
                  </a:lnTo>
                  <a:lnTo>
                    <a:pt x="28421" y="17113"/>
                  </a:lnTo>
                  <a:cubicBezTo>
                    <a:pt x="28391" y="17356"/>
                    <a:pt x="28573" y="17326"/>
                    <a:pt x="28664" y="17356"/>
                  </a:cubicBezTo>
                  <a:lnTo>
                    <a:pt x="28877" y="17630"/>
                  </a:lnTo>
                  <a:lnTo>
                    <a:pt x="28938" y="17447"/>
                  </a:lnTo>
                  <a:lnTo>
                    <a:pt x="29272" y="17356"/>
                  </a:lnTo>
                  <a:lnTo>
                    <a:pt x="29333" y="17478"/>
                  </a:lnTo>
                  <a:lnTo>
                    <a:pt x="29728" y="17235"/>
                  </a:lnTo>
                  <a:lnTo>
                    <a:pt x="29606" y="17113"/>
                  </a:lnTo>
                  <a:lnTo>
                    <a:pt x="29363" y="17295"/>
                  </a:lnTo>
                  <a:lnTo>
                    <a:pt x="29181" y="17113"/>
                  </a:lnTo>
                  <a:lnTo>
                    <a:pt x="29090" y="17295"/>
                  </a:lnTo>
                  <a:lnTo>
                    <a:pt x="28938" y="17174"/>
                  </a:lnTo>
                  <a:lnTo>
                    <a:pt x="29029" y="17083"/>
                  </a:lnTo>
                  <a:lnTo>
                    <a:pt x="29576" y="16991"/>
                  </a:lnTo>
                  <a:lnTo>
                    <a:pt x="29637" y="17052"/>
                  </a:lnTo>
                  <a:lnTo>
                    <a:pt x="29819" y="16870"/>
                  </a:lnTo>
                  <a:cubicBezTo>
                    <a:pt x="30001" y="17022"/>
                    <a:pt x="29971" y="17204"/>
                    <a:pt x="30001" y="17356"/>
                  </a:cubicBezTo>
                  <a:lnTo>
                    <a:pt x="30153" y="17630"/>
                  </a:lnTo>
                  <a:lnTo>
                    <a:pt x="30397" y="17417"/>
                  </a:lnTo>
                  <a:cubicBezTo>
                    <a:pt x="30422" y="17442"/>
                    <a:pt x="30446" y="17452"/>
                    <a:pt x="30469" y="17452"/>
                  </a:cubicBezTo>
                  <a:cubicBezTo>
                    <a:pt x="30540" y="17452"/>
                    <a:pt x="30607" y="17366"/>
                    <a:pt x="30691" y="17366"/>
                  </a:cubicBezTo>
                  <a:cubicBezTo>
                    <a:pt x="30713" y="17366"/>
                    <a:pt x="30736" y="17372"/>
                    <a:pt x="30761" y="17387"/>
                  </a:cubicBezTo>
                  <a:cubicBezTo>
                    <a:pt x="30792" y="17402"/>
                    <a:pt x="30824" y="17407"/>
                    <a:pt x="30858" y="17407"/>
                  </a:cubicBezTo>
                  <a:cubicBezTo>
                    <a:pt x="30959" y="17407"/>
                    <a:pt x="31073" y="17356"/>
                    <a:pt x="31187" y="17356"/>
                  </a:cubicBezTo>
                  <a:lnTo>
                    <a:pt x="31278" y="17660"/>
                  </a:lnTo>
                  <a:lnTo>
                    <a:pt x="31430" y="17660"/>
                  </a:lnTo>
                  <a:cubicBezTo>
                    <a:pt x="31430" y="17508"/>
                    <a:pt x="31552" y="17508"/>
                    <a:pt x="31704" y="17417"/>
                  </a:cubicBezTo>
                  <a:lnTo>
                    <a:pt x="31795" y="17599"/>
                  </a:lnTo>
                  <a:lnTo>
                    <a:pt x="32129" y="17508"/>
                  </a:lnTo>
                  <a:lnTo>
                    <a:pt x="32160" y="17447"/>
                  </a:lnTo>
                  <a:lnTo>
                    <a:pt x="32190" y="17508"/>
                  </a:lnTo>
                  <a:cubicBezTo>
                    <a:pt x="32378" y="17626"/>
                    <a:pt x="32567" y="17671"/>
                    <a:pt x="32770" y="17671"/>
                  </a:cubicBezTo>
                  <a:cubicBezTo>
                    <a:pt x="32828" y="17671"/>
                    <a:pt x="32888" y="17667"/>
                    <a:pt x="32950" y="17660"/>
                  </a:cubicBezTo>
                  <a:lnTo>
                    <a:pt x="33071" y="17569"/>
                  </a:lnTo>
                  <a:lnTo>
                    <a:pt x="32767" y="17417"/>
                  </a:lnTo>
                  <a:lnTo>
                    <a:pt x="32798" y="17356"/>
                  </a:lnTo>
                  <a:lnTo>
                    <a:pt x="33102" y="17417"/>
                  </a:lnTo>
                  <a:lnTo>
                    <a:pt x="33223" y="17356"/>
                  </a:lnTo>
                  <a:lnTo>
                    <a:pt x="33223" y="17599"/>
                  </a:lnTo>
                  <a:cubicBezTo>
                    <a:pt x="33254" y="17569"/>
                    <a:pt x="33284" y="17539"/>
                    <a:pt x="33315" y="17508"/>
                  </a:cubicBezTo>
                  <a:cubicBezTo>
                    <a:pt x="33375" y="17569"/>
                    <a:pt x="33451" y="17584"/>
                    <a:pt x="33531" y="17584"/>
                  </a:cubicBezTo>
                  <a:cubicBezTo>
                    <a:pt x="33611" y="17584"/>
                    <a:pt x="33695" y="17569"/>
                    <a:pt x="33771" y="17569"/>
                  </a:cubicBezTo>
                  <a:cubicBezTo>
                    <a:pt x="33771" y="17569"/>
                    <a:pt x="33801" y="17539"/>
                    <a:pt x="33801" y="17508"/>
                  </a:cubicBezTo>
                  <a:lnTo>
                    <a:pt x="33588" y="17478"/>
                  </a:lnTo>
                  <a:cubicBezTo>
                    <a:pt x="33649" y="17326"/>
                    <a:pt x="33436" y="17204"/>
                    <a:pt x="33588" y="17022"/>
                  </a:cubicBezTo>
                  <a:lnTo>
                    <a:pt x="33588" y="17022"/>
                  </a:lnTo>
                  <a:lnTo>
                    <a:pt x="33862" y="17356"/>
                  </a:lnTo>
                  <a:lnTo>
                    <a:pt x="33923" y="17204"/>
                  </a:lnTo>
                  <a:lnTo>
                    <a:pt x="34287" y="17508"/>
                  </a:lnTo>
                  <a:lnTo>
                    <a:pt x="34622" y="17508"/>
                  </a:lnTo>
                  <a:cubicBezTo>
                    <a:pt x="34743" y="17508"/>
                    <a:pt x="34865" y="17508"/>
                    <a:pt x="34986" y="17478"/>
                  </a:cubicBezTo>
                  <a:cubicBezTo>
                    <a:pt x="35078" y="17417"/>
                    <a:pt x="35169" y="17417"/>
                    <a:pt x="35290" y="17417"/>
                  </a:cubicBezTo>
                  <a:lnTo>
                    <a:pt x="35321" y="17691"/>
                  </a:lnTo>
                  <a:lnTo>
                    <a:pt x="35473" y="17599"/>
                  </a:lnTo>
                  <a:lnTo>
                    <a:pt x="36324" y="17721"/>
                  </a:lnTo>
                  <a:lnTo>
                    <a:pt x="36506" y="17417"/>
                  </a:lnTo>
                  <a:lnTo>
                    <a:pt x="36658" y="17417"/>
                  </a:lnTo>
                  <a:lnTo>
                    <a:pt x="36810" y="17174"/>
                  </a:lnTo>
                  <a:cubicBezTo>
                    <a:pt x="36871" y="17295"/>
                    <a:pt x="36871" y="17417"/>
                    <a:pt x="37023" y="17417"/>
                  </a:cubicBezTo>
                  <a:cubicBezTo>
                    <a:pt x="37205" y="17417"/>
                    <a:pt x="37357" y="17508"/>
                    <a:pt x="37388" y="17691"/>
                  </a:cubicBezTo>
                  <a:lnTo>
                    <a:pt x="37540" y="17478"/>
                  </a:lnTo>
                  <a:lnTo>
                    <a:pt x="37965" y="17599"/>
                  </a:lnTo>
                  <a:cubicBezTo>
                    <a:pt x="38056" y="17630"/>
                    <a:pt x="38087" y="17691"/>
                    <a:pt x="38178" y="17721"/>
                  </a:cubicBezTo>
                  <a:lnTo>
                    <a:pt x="38178" y="17356"/>
                  </a:lnTo>
                  <a:cubicBezTo>
                    <a:pt x="38391" y="17356"/>
                    <a:pt x="38421" y="17569"/>
                    <a:pt x="38543" y="17660"/>
                  </a:cubicBezTo>
                  <a:lnTo>
                    <a:pt x="38360" y="17782"/>
                  </a:lnTo>
                  <a:cubicBezTo>
                    <a:pt x="38300" y="17751"/>
                    <a:pt x="38239" y="17721"/>
                    <a:pt x="38178" y="17691"/>
                  </a:cubicBezTo>
                  <a:lnTo>
                    <a:pt x="38178" y="17691"/>
                  </a:lnTo>
                  <a:cubicBezTo>
                    <a:pt x="38208" y="17782"/>
                    <a:pt x="38269" y="17842"/>
                    <a:pt x="38300" y="17934"/>
                  </a:cubicBezTo>
                  <a:cubicBezTo>
                    <a:pt x="38148" y="17782"/>
                    <a:pt x="37874" y="17964"/>
                    <a:pt x="37752" y="17691"/>
                  </a:cubicBezTo>
                  <a:lnTo>
                    <a:pt x="37692" y="17903"/>
                  </a:lnTo>
                  <a:lnTo>
                    <a:pt x="37479" y="17721"/>
                  </a:lnTo>
                  <a:lnTo>
                    <a:pt x="37084" y="17964"/>
                  </a:lnTo>
                  <a:lnTo>
                    <a:pt x="36841" y="17782"/>
                  </a:lnTo>
                  <a:cubicBezTo>
                    <a:pt x="36720" y="17950"/>
                    <a:pt x="36657" y="18004"/>
                    <a:pt x="36469" y="18004"/>
                  </a:cubicBezTo>
                  <a:cubicBezTo>
                    <a:pt x="36420" y="18004"/>
                    <a:pt x="36363" y="18001"/>
                    <a:pt x="36293" y="17994"/>
                  </a:cubicBezTo>
                  <a:lnTo>
                    <a:pt x="36172" y="17812"/>
                  </a:lnTo>
                  <a:lnTo>
                    <a:pt x="35807" y="17994"/>
                  </a:lnTo>
                  <a:lnTo>
                    <a:pt x="35442" y="17873"/>
                  </a:lnTo>
                  <a:lnTo>
                    <a:pt x="35442" y="17964"/>
                  </a:lnTo>
                  <a:lnTo>
                    <a:pt x="35108" y="18025"/>
                  </a:lnTo>
                  <a:lnTo>
                    <a:pt x="34956" y="17873"/>
                  </a:lnTo>
                  <a:lnTo>
                    <a:pt x="34926" y="17903"/>
                  </a:lnTo>
                  <a:lnTo>
                    <a:pt x="34622" y="17873"/>
                  </a:lnTo>
                  <a:lnTo>
                    <a:pt x="34622" y="17873"/>
                  </a:lnTo>
                  <a:cubicBezTo>
                    <a:pt x="34652" y="17903"/>
                    <a:pt x="34682" y="17964"/>
                    <a:pt x="34713" y="18025"/>
                  </a:cubicBezTo>
                  <a:lnTo>
                    <a:pt x="34591" y="18025"/>
                  </a:lnTo>
                  <a:lnTo>
                    <a:pt x="34439" y="18268"/>
                  </a:lnTo>
                  <a:lnTo>
                    <a:pt x="34378" y="18116"/>
                  </a:lnTo>
                  <a:cubicBezTo>
                    <a:pt x="34287" y="18116"/>
                    <a:pt x="34166" y="18055"/>
                    <a:pt x="34105" y="17964"/>
                  </a:cubicBezTo>
                  <a:lnTo>
                    <a:pt x="34044" y="17964"/>
                  </a:lnTo>
                  <a:lnTo>
                    <a:pt x="34014" y="18116"/>
                  </a:lnTo>
                  <a:lnTo>
                    <a:pt x="33831" y="18116"/>
                  </a:lnTo>
                  <a:lnTo>
                    <a:pt x="33801" y="18207"/>
                  </a:lnTo>
                  <a:lnTo>
                    <a:pt x="33649" y="18146"/>
                  </a:lnTo>
                  <a:lnTo>
                    <a:pt x="33740" y="17964"/>
                  </a:lnTo>
                  <a:cubicBezTo>
                    <a:pt x="33558" y="17964"/>
                    <a:pt x="33527" y="18086"/>
                    <a:pt x="33436" y="18177"/>
                  </a:cubicBezTo>
                  <a:lnTo>
                    <a:pt x="33497" y="18481"/>
                  </a:lnTo>
                  <a:lnTo>
                    <a:pt x="33284" y="18481"/>
                  </a:lnTo>
                  <a:lnTo>
                    <a:pt x="33375" y="18359"/>
                  </a:lnTo>
                  <a:lnTo>
                    <a:pt x="33163" y="18116"/>
                  </a:lnTo>
                  <a:lnTo>
                    <a:pt x="32767" y="18329"/>
                  </a:lnTo>
                  <a:lnTo>
                    <a:pt x="32616" y="18055"/>
                  </a:lnTo>
                  <a:lnTo>
                    <a:pt x="32494" y="18207"/>
                  </a:lnTo>
                  <a:lnTo>
                    <a:pt x="32190" y="18207"/>
                  </a:lnTo>
                  <a:lnTo>
                    <a:pt x="31916" y="18390"/>
                  </a:lnTo>
                  <a:lnTo>
                    <a:pt x="32068" y="18572"/>
                  </a:lnTo>
                  <a:lnTo>
                    <a:pt x="31795" y="18572"/>
                  </a:lnTo>
                  <a:lnTo>
                    <a:pt x="31856" y="18298"/>
                  </a:lnTo>
                  <a:lnTo>
                    <a:pt x="31643" y="18298"/>
                  </a:lnTo>
                  <a:lnTo>
                    <a:pt x="31582" y="18420"/>
                  </a:lnTo>
                  <a:cubicBezTo>
                    <a:pt x="31426" y="18331"/>
                    <a:pt x="31222" y="18275"/>
                    <a:pt x="31028" y="18275"/>
                  </a:cubicBezTo>
                  <a:cubicBezTo>
                    <a:pt x="30957" y="18275"/>
                    <a:pt x="30887" y="18282"/>
                    <a:pt x="30822" y="18298"/>
                  </a:cubicBezTo>
                  <a:lnTo>
                    <a:pt x="30701" y="18511"/>
                  </a:lnTo>
                  <a:lnTo>
                    <a:pt x="30640" y="18390"/>
                  </a:lnTo>
                  <a:cubicBezTo>
                    <a:pt x="30427" y="18329"/>
                    <a:pt x="30427" y="18329"/>
                    <a:pt x="30336" y="18146"/>
                  </a:cubicBezTo>
                  <a:lnTo>
                    <a:pt x="29941" y="18086"/>
                  </a:lnTo>
                  <a:lnTo>
                    <a:pt x="29910" y="18207"/>
                  </a:lnTo>
                  <a:lnTo>
                    <a:pt x="29789" y="18116"/>
                  </a:lnTo>
                  <a:lnTo>
                    <a:pt x="29637" y="18207"/>
                  </a:lnTo>
                  <a:lnTo>
                    <a:pt x="29485" y="18116"/>
                  </a:lnTo>
                  <a:lnTo>
                    <a:pt x="29454" y="18359"/>
                  </a:lnTo>
                  <a:lnTo>
                    <a:pt x="29211" y="18359"/>
                  </a:lnTo>
                  <a:cubicBezTo>
                    <a:pt x="29157" y="18413"/>
                    <a:pt x="29103" y="18516"/>
                    <a:pt x="29005" y="18516"/>
                  </a:cubicBezTo>
                  <a:cubicBezTo>
                    <a:pt x="28994" y="18516"/>
                    <a:pt x="28981" y="18514"/>
                    <a:pt x="28968" y="18511"/>
                  </a:cubicBezTo>
                  <a:cubicBezTo>
                    <a:pt x="28952" y="18503"/>
                    <a:pt x="28933" y="18499"/>
                    <a:pt x="28914" y="18499"/>
                  </a:cubicBezTo>
                  <a:cubicBezTo>
                    <a:pt x="28863" y="18499"/>
                    <a:pt x="28808" y="18527"/>
                    <a:pt x="28786" y="18572"/>
                  </a:cubicBezTo>
                  <a:cubicBezTo>
                    <a:pt x="28786" y="18602"/>
                    <a:pt x="28786" y="18602"/>
                    <a:pt x="28786" y="18633"/>
                  </a:cubicBezTo>
                  <a:cubicBezTo>
                    <a:pt x="28786" y="18663"/>
                    <a:pt x="28816" y="18694"/>
                    <a:pt x="28816" y="18724"/>
                  </a:cubicBezTo>
                  <a:lnTo>
                    <a:pt x="28603" y="18937"/>
                  </a:lnTo>
                  <a:lnTo>
                    <a:pt x="28512" y="18420"/>
                  </a:lnTo>
                  <a:cubicBezTo>
                    <a:pt x="28476" y="18365"/>
                    <a:pt x="28417" y="18354"/>
                    <a:pt x="28344" y="18354"/>
                  </a:cubicBezTo>
                  <a:cubicBezTo>
                    <a:pt x="28294" y="18354"/>
                    <a:pt x="28239" y="18359"/>
                    <a:pt x="28178" y="18359"/>
                  </a:cubicBezTo>
                  <a:lnTo>
                    <a:pt x="28056" y="18572"/>
                  </a:lnTo>
                  <a:lnTo>
                    <a:pt x="27813" y="18481"/>
                  </a:lnTo>
                  <a:lnTo>
                    <a:pt x="27631" y="18694"/>
                  </a:lnTo>
                  <a:lnTo>
                    <a:pt x="27448" y="18420"/>
                  </a:lnTo>
                  <a:lnTo>
                    <a:pt x="27175" y="18572"/>
                  </a:lnTo>
                  <a:lnTo>
                    <a:pt x="27114" y="18481"/>
                  </a:lnTo>
                  <a:lnTo>
                    <a:pt x="26840" y="18511"/>
                  </a:lnTo>
                  <a:lnTo>
                    <a:pt x="26536" y="18298"/>
                  </a:lnTo>
                  <a:lnTo>
                    <a:pt x="26597" y="18572"/>
                  </a:lnTo>
                  <a:lnTo>
                    <a:pt x="26141" y="18663"/>
                  </a:lnTo>
                  <a:cubicBezTo>
                    <a:pt x="26080" y="18572"/>
                    <a:pt x="25928" y="18572"/>
                    <a:pt x="25928" y="18450"/>
                  </a:cubicBezTo>
                  <a:lnTo>
                    <a:pt x="25746" y="18450"/>
                  </a:lnTo>
                  <a:lnTo>
                    <a:pt x="25746" y="18724"/>
                  </a:lnTo>
                  <a:cubicBezTo>
                    <a:pt x="25685" y="18678"/>
                    <a:pt x="25609" y="18656"/>
                    <a:pt x="25530" y="18656"/>
                  </a:cubicBezTo>
                  <a:cubicBezTo>
                    <a:pt x="25450" y="18656"/>
                    <a:pt x="25366" y="18678"/>
                    <a:pt x="25290" y="18724"/>
                  </a:cubicBezTo>
                  <a:cubicBezTo>
                    <a:pt x="25187" y="18621"/>
                    <a:pt x="25056" y="18560"/>
                    <a:pt x="24925" y="18560"/>
                  </a:cubicBezTo>
                  <a:cubicBezTo>
                    <a:pt x="24863" y="18560"/>
                    <a:pt x="24801" y="18573"/>
                    <a:pt x="24743" y="18602"/>
                  </a:cubicBezTo>
                  <a:lnTo>
                    <a:pt x="24743" y="18633"/>
                  </a:lnTo>
                  <a:lnTo>
                    <a:pt x="24865" y="18694"/>
                  </a:lnTo>
                  <a:cubicBezTo>
                    <a:pt x="24819" y="18716"/>
                    <a:pt x="24781" y="18726"/>
                    <a:pt x="24748" y="18726"/>
                  </a:cubicBezTo>
                  <a:cubicBezTo>
                    <a:pt x="24650" y="18726"/>
                    <a:pt x="24599" y="18640"/>
                    <a:pt x="24530" y="18572"/>
                  </a:cubicBezTo>
                  <a:lnTo>
                    <a:pt x="24439" y="18572"/>
                  </a:lnTo>
                  <a:lnTo>
                    <a:pt x="24378" y="18937"/>
                  </a:lnTo>
                  <a:lnTo>
                    <a:pt x="24166" y="18633"/>
                  </a:lnTo>
                  <a:lnTo>
                    <a:pt x="24074" y="18724"/>
                  </a:lnTo>
                  <a:lnTo>
                    <a:pt x="23801" y="18633"/>
                  </a:lnTo>
                  <a:lnTo>
                    <a:pt x="23801" y="18633"/>
                  </a:lnTo>
                  <a:cubicBezTo>
                    <a:pt x="23862" y="18724"/>
                    <a:pt x="23862" y="18724"/>
                    <a:pt x="23862" y="18785"/>
                  </a:cubicBezTo>
                  <a:lnTo>
                    <a:pt x="23588" y="18724"/>
                  </a:lnTo>
                  <a:lnTo>
                    <a:pt x="23436" y="18906"/>
                  </a:lnTo>
                  <a:lnTo>
                    <a:pt x="23345" y="18724"/>
                  </a:lnTo>
                  <a:lnTo>
                    <a:pt x="23223" y="18876"/>
                  </a:lnTo>
                  <a:cubicBezTo>
                    <a:pt x="23196" y="18840"/>
                    <a:pt x="23170" y="18828"/>
                    <a:pt x="23143" y="18828"/>
                  </a:cubicBezTo>
                  <a:cubicBezTo>
                    <a:pt x="23087" y="18828"/>
                    <a:pt x="23031" y="18880"/>
                    <a:pt x="22976" y="18880"/>
                  </a:cubicBezTo>
                  <a:cubicBezTo>
                    <a:pt x="22967" y="18880"/>
                    <a:pt x="22958" y="18879"/>
                    <a:pt x="22950" y="18876"/>
                  </a:cubicBezTo>
                  <a:lnTo>
                    <a:pt x="22950" y="18998"/>
                  </a:lnTo>
                  <a:lnTo>
                    <a:pt x="22919" y="19028"/>
                  </a:lnTo>
                  <a:lnTo>
                    <a:pt x="22858" y="18876"/>
                  </a:lnTo>
                  <a:lnTo>
                    <a:pt x="22950" y="18876"/>
                  </a:lnTo>
                  <a:cubicBezTo>
                    <a:pt x="22919" y="18805"/>
                    <a:pt x="22886" y="18781"/>
                    <a:pt x="22851" y="18781"/>
                  </a:cubicBezTo>
                  <a:cubicBezTo>
                    <a:pt x="22781" y="18781"/>
                    <a:pt x="22707" y="18876"/>
                    <a:pt x="22646" y="18876"/>
                  </a:cubicBezTo>
                  <a:cubicBezTo>
                    <a:pt x="22539" y="18830"/>
                    <a:pt x="22479" y="18808"/>
                    <a:pt x="22422" y="18808"/>
                  </a:cubicBezTo>
                  <a:cubicBezTo>
                    <a:pt x="22365" y="18808"/>
                    <a:pt x="22311" y="18830"/>
                    <a:pt x="22220" y="18876"/>
                  </a:cubicBezTo>
                  <a:lnTo>
                    <a:pt x="22433" y="18876"/>
                  </a:lnTo>
                  <a:lnTo>
                    <a:pt x="22433" y="18998"/>
                  </a:lnTo>
                  <a:lnTo>
                    <a:pt x="22220" y="18998"/>
                  </a:lnTo>
                  <a:lnTo>
                    <a:pt x="22220" y="18876"/>
                  </a:lnTo>
                  <a:cubicBezTo>
                    <a:pt x="22196" y="18866"/>
                    <a:pt x="22174" y="18862"/>
                    <a:pt x="22155" y="18862"/>
                  </a:cubicBezTo>
                  <a:cubicBezTo>
                    <a:pt x="22057" y="18862"/>
                    <a:pt x="22023" y="18977"/>
                    <a:pt x="21947" y="19028"/>
                  </a:cubicBezTo>
                  <a:lnTo>
                    <a:pt x="21886" y="18876"/>
                  </a:lnTo>
                  <a:lnTo>
                    <a:pt x="21764" y="18906"/>
                  </a:lnTo>
                  <a:lnTo>
                    <a:pt x="21551" y="18876"/>
                  </a:lnTo>
                  <a:lnTo>
                    <a:pt x="21308" y="19058"/>
                  </a:lnTo>
                  <a:lnTo>
                    <a:pt x="21187" y="18846"/>
                  </a:lnTo>
                  <a:lnTo>
                    <a:pt x="20944" y="19180"/>
                  </a:lnTo>
                  <a:lnTo>
                    <a:pt x="20336" y="19180"/>
                  </a:lnTo>
                  <a:lnTo>
                    <a:pt x="20275" y="19028"/>
                  </a:lnTo>
                  <a:lnTo>
                    <a:pt x="20214" y="19028"/>
                  </a:lnTo>
                  <a:lnTo>
                    <a:pt x="20123" y="19180"/>
                  </a:lnTo>
                  <a:lnTo>
                    <a:pt x="19910" y="19089"/>
                  </a:lnTo>
                  <a:lnTo>
                    <a:pt x="19819" y="19301"/>
                  </a:lnTo>
                  <a:lnTo>
                    <a:pt x="19485" y="19089"/>
                  </a:lnTo>
                  <a:lnTo>
                    <a:pt x="19576" y="19332"/>
                  </a:lnTo>
                  <a:lnTo>
                    <a:pt x="19363" y="19362"/>
                  </a:lnTo>
                  <a:lnTo>
                    <a:pt x="19424" y="19453"/>
                  </a:lnTo>
                  <a:lnTo>
                    <a:pt x="19272" y="19514"/>
                  </a:lnTo>
                  <a:lnTo>
                    <a:pt x="19272" y="19666"/>
                  </a:lnTo>
                  <a:lnTo>
                    <a:pt x="19029" y="19940"/>
                  </a:lnTo>
                  <a:lnTo>
                    <a:pt x="18907" y="19727"/>
                  </a:lnTo>
                  <a:lnTo>
                    <a:pt x="19211" y="19514"/>
                  </a:lnTo>
                  <a:lnTo>
                    <a:pt x="19272" y="19271"/>
                  </a:lnTo>
                  <a:cubicBezTo>
                    <a:pt x="19249" y="19268"/>
                    <a:pt x="19228" y="19266"/>
                    <a:pt x="19207" y="19266"/>
                  </a:cubicBezTo>
                  <a:cubicBezTo>
                    <a:pt x="19033" y="19266"/>
                    <a:pt x="18921" y="19375"/>
                    <a:pt x="18785" y="19484"/>
                  </a:cubicBezTo>
                  <a:lnTo>
                    <a:pt x="18694" y="19393"/>
                  </a:lnTo>
                  <a:cubicBezTo>
                    <a:pt x="18558" y="19529"/>
                    <a:pt x="18398" y="19641"/>
                    <a:pt x="18235" y="19641"/>
                  </a:cubicBezTo>
                  <a:cubicBezTo>
                    <a:pt x="18216" y="19641"/>
                    <a:pt x="18197" y="19639"/>
                    <a:pt x="18178" y="19636"/>
                  </a:cubicBezTo>
                  <a:lnTo>
                    <a:pt x="17934" y="19484"/>
                  </a:lnTo>
                  <a:lnTo>
                    <a:pt x="17874" y="19514"/>
                  </a:lnTo>
                  <a:lnTo>
                    <a:pt x="17934" y="19697"/>
                  </a:lnTo>
                  <a:lnTo>
                    <a:pt x="17843" y="19879"/>
                  </a:lnTo>
                  <a:cubicBezTo>
                    <a:pt x="17782" y="19818"/>
                    <a:pt x="17752" y="19757"/>
                    <a:pt x="17722" y="19666"/>
                  </a:cubicBezTo>
                  <a:cubicBezTo>
                    <a:pt x="17691" y="19605"/>
                    <a:pt x="17661" y="19514"/>
                    <a:pt x="17630" y="19453"/>
                  </a:cubicBezTo>
                  <a:lnTo>
                    <a:pt x="17357" y="19362"/>
                  </a:lnTo>
                  <a:lnTo>
                    <a:pt x="17235" y="19666"/>
                  </a:lnTo>
                  <a:lnTo>
                    <a:pt x="16931" y="19666"/>
                  </a:lnTo>
                  <a:cubicBezTo>
                    <a:pt x="16901" y="19727"/>
                    <a:pt x="16840" y="19788"/>
                    <a:pt x="16779" y="19879"/>
                  </a:cubicBezTo>
                  <a:cubicBezTo>
                    <a:pt x="16749" y="19879"/>
                    <a:pt x="16779" y="19909"/>
                    <a:pt x="16779" y="19940"/>
                  </a:cubicBezTo>
                  <a:lnTo>
                    <a:pt x="16962" y="19849"/>
                  </a:lnTo>
                  <a:lnTo>
                    <a:pt x="16962" y="20031"/>
                  </a:lnTo>
                  <a:lnTo>
                    <a:pt x="16688" y="20031"/>
                  </a:lnTo>
                  <a:lnTo>
                    <a:pt x="16627" y="19727"/>
                  </a:lnTo>
                  <a:cubicBezTo>
                    <a:pt x="16560" y="19677"/>
                    <a:pt x="16475" y="19654"/>
                    <a:pt x="16387" y="19654"/>
                  </a:cubicBezTo>
                  <a:cubicBezTo>
                    <a:pt x="16314" y="19654"/>
                    <a:pt x="16240" y="19669"/>
                    <a:pt x="16171" y="19697"/>
                  </a:cubicBezTo>
                  <a:lnTo>
                    <a:pt x="16141" y="19818"/>
                  </a:lnTo>
                  <a:cubicBezTo>
                    <a:pt x="16103" y="19767"/>
                    <a:pt x="16059" y="19748"/>
                    <a:pt x="16011" y="19748"/>
                  </a:cubicBezTo>
                  <a:cubicBezTo>
                    <a:pt x="15947" y="19748"/>
                    <a:pt x="15877" y="19783"/>
                    <a:pt x="15807" y="19818"/>
                  </a:cubicBezTo>
                  <a:cubicBezTo>
                    <a:pt x="15807" y="19636"/>
                    <a:pt x="15807" y="19636"/>
                    <a:pt x="15685" y="19605"/>
                  </a:cubicBezTo>
                  <a:lnTo>
                    <a:pt x="15564" y="19970"/>
                  </a:lnTo>
                  <a:lnTo>
                    <a:pt x="15290" y="19849"/>
                  </a:lnTo>
                  <a:lnTo>
                    <a:pt x="15077" y="20061"/>
                  </a:lnTo>
                  <a:cubicBezTo>
                    <a:pt x="14864" y="19940"/>
                    <a:pt x="14591" y="19970"/>
                    <a:pt x="14439" y="19757"/>
                  </a:cubicBezTo>
                  <a:lnTo>
                    <a:pt x="14348" y="19818"/>
                  </a:lnTo>
                  <a:lnTo>
                    <a:pt x="14257" y="19879"/>
                  </a:lnTo>
                  <a:lnTo>
                    <a:pt x="14317" y="19970"/>
                  </a:lnTo>
                  <a:cubicBezTo>
                    <a:pt x="14165" y="19970"/>
                    <a:pt x="14013" y="19940"/>
                    <a:pt x="13892" y="19849"/>
                  </a:cubicBezTo>
                  <a:lnTo>
                    <a:pt x="13861" y="20092"/>
                  </a:lnTo>
                  <a:lnTo>
                    <a:pt x="13740" y="19909"/>
                  </a:lnTo>
                  <a:lnTo>
                    <a:pt x="13466" y="19909"/>
                  </a:lnTo>
                  <a:lnTo>
                    <a:pt x="13284" y="20183"/>
                  </a:lnTo>
                  <a:lnTo>
                    <a:pt x="13193" y="20001"/>
                  </a:lnTo>
                  <a:lnTo>
                    <a:pt x="12980" y="20001"/>
                  </a:lnTo>
                  <a:lnTo>
                    <a:pt x="12858" y="20213"/>
                  </a:lnTo>
                  <a:lnTo>
                    <a:pt x="12737" y="19909"/>
                  </a:lnTo>
                  <a:cubicBezTo>
                    <a:pt x="12615" y="20061"/>
                    <a:pt x="12463" y="20092"/>
                    <a:pt x="12494" y="20274"/>
                  </a:cubicBezTo>
                  <a:cubicBezTo>
                    <a:pt x="12478" y="20277"/>
                    <a:pt x="12463" y="20278"/>
                    <a:pt x="12449" y="20278"/>
                  </a:cubicBezTo>
                  <a:cubicBezTo>
                    <a:pt x="12306" y="20278"/>
                    <a:pt x="12275" y="20142"/>
                    <a:pt x="12220" y="20031"/>
                  </a:cubicBezTo>
                  <a:cubicBezTo>
                    <a:pt x="12068" y="20153"/>
                    <a:pt x="11825" y="20153"/>
                    <a:pt x="11734" y="20365"/>
                  </a:cubicBezTo>
                  <a:lnTo>
                    <a:pt x="11825" y="20517"/>
                  </a:lnTo>
                  <a:cubicBezTo>
                    <a:pt x="11642" y="20491"/>
                    <a:pt x="11549" y="20353"/>
                    <a:pt x="11411" y="20353"/>
                  </a:cubicBezTo>
                  <a:cubicBezTo>
                    <a:pt x="11388" y="20353"/>
                    <a:pt x="11364" y="20357"/>
                    <a:pt x="11339" y="20365"/>
                  </a:cubicBezTo>
                  <a:cubicBezTo>
                    <a:pt x="11278" y="20457"/>
                    <a:pt x="11247" y="20548"/>
                    <a:pt x="11217" y="20669"/>
                  </a:cubicBezTo>
                  <a:cubicBezTo>
                    <a:pt x="11187" y="20639"/>
                    <a:pt x="11156" y="20608"/>
                    <a:pt x="11156" y="20608"/>
                  </a:cubicBezTo>
                  <a:cubicBezTo>
                    <a:pt x="11035" y="20578"/>
                    <a:pt x="10905" y="20563"/>
                    <a:pt x="10776" y="20563"/>
                  </a:cubicBezTo>
                  <a:cubicBezTo>
                    <a:pt x="10647" y="20563"/>
                    <a:pt x="10518" y="20578"/>
                    <a:pt x="10396" y="20608"/>
                  </a:cubicBezTo>
                  <a:cubicBezTo>
                    <a:pt x="10335" y="20624"/>
                    <a:pt x="10275" y="20631"/>
                    <a:pt x="10214" y="20631"/>
                  </a:cubicBezTo>
                  <a:cubicBezTo>
                    <a:pt x="10153" y="20631"/>
                    <a:pt x="10092" y="20624"/>
                    <a:pt x="10032" y="20608"/>
                  </a:cubicBezTo>
                  <a:lnTo>
                    <a:pt x="9788" y="20882"/>
                  </a:lnTo>
                  <a:cubicBezTo>
                    <a:pt x="9773" y="20867"/>
                    <a:pt x="9773" y="20867"/>
                    <a:pt x="9773" y="20867"/>
                  </a:cubicBezTo>
                  <a:cubicBezTo>
                    <a:pt x="9773" y="20867"/>
                    <a:pt x="9773" y="20867"/>
                    <a:pt x="9758" y="20852"/>
                  </a:cubicBezTo>
                  <a:cubicBezTo>
                    <a:pt x="9728" y="20821"/>
                    <a:pt x="9728" y="20791"/>
                    <a:pt x="9728" y="20730"/>
                  </a:cubicBezTo>
                  <a:cubicBezTo>
                    <a:pt x="9667" y="20722"/>
                    <a:pt x="9608" y="20719"/>
                    <a:pt x="9550" y="20719"/>
                  </a:cubicBezTo>
                  <a:cubicBezTo>
                    <a:pt x="9378" y="20719"/>
                    <a:pt x="9218" y="20753"/>
                    <a:pt x="9059" y="20821"/>
                  </a:cubicBezTo>
                  <a:lnTo>
                    <a:pt x="9150" y="20578"/>
                  </a:lnTo>
                  <a:lnTo>
                    <a:pt x="8968" y="20578"/>
                  </a:lnTo>
                  <a:cubicBezTo>
                    <a:pt x="8913" y="20687"/>
                    <a:pt x="8883" y="20796"/>
                    <a:pt x="8769" y="20796"/>
                  </a:cubicBezTo>
                  <a:cubicBezTo>
                    <a:pt x="8755" y="20796"/>
                    <a:pt x="8741" y="20794"/>
                    <a:pt x="8724" y="20791"/>
                  </a:cubicBezTo>
                  <a:lnTo>
                    <a:pt x="8633" y="20882"/>
                  </a:lnTo>
                  <a:cubicBezTo>
                    <a:pt x="8611" y="20904"/>
                    <a:pt x="8589" y="20912"/>
                    <a:pt x="8567" y="20912"/>
                  </a:cubicBezTo>
                  <a:cubicBezTo>
                    <a:pt x="8515" y="20912"/>
                    <a:pt x="8466" y="20867"/>
                    <a:pt x="8425" y="20867"/>
                  </a:cubicBezTo>
                  <a:cubicBezTo>
                    <a:pt x="8412" y="20867"/>
                    <a:pt x="8401" y="20871"/>
                    <a:pt x="8390" y="20882"/>
                  </a:cubicBezTo>
                  <a:cubicBezTo>
                    <a:pt x="8329" y="20943"/>
                    <a:pt x="8177" y="20912"/>
                    <a:pt x="8086" y="20943"/>
                  </a:cubicBezTo>
                  <a:cubicBezTo>
                    <a:pt x="8018" y="20970"/>
                    <a:pt x="7943" y="20985"/>
                    <a:pt x="7868" y="20985"/>
                  </a:cubicBezTo>
                  <a:cubicBezTo>
                    <a:pt x="7776" y="20985"/>
                    <a:pt x="7684" y="20963"/>
                    <a:pt x="7600" y="20912"/>
                  </a:cubicBezTo>
                  <a:cubicBezTo>
                    <a:pt x="7539" y="20882"/>
                    <a:pt x="7478" y="20882"/>
                    <a:pt x="7417" y="20882"/>
                  </a:cubicBezTo>
                  <a:cubicBezTo>
                    <a:pt x="7326" y="20943"/>
                    <a:pt x="7205" y="20973"/>
                    <a:pt x="7083" y="21034"/>
                  </a:cubicBezTo>
                  <a:cubicBezTo>
                    <a:pt x="7141" y="21121"/>
                    <a:pt x="7171" y="21208"/>
                    <a:pt x="7174" y="21321"/>
                  </a:cubicBezTo>
                  <a:lnTo>
                    <a:pt x="7174" y="21321"/>
                  </a:lnTo>
                  <a:cubicBezTo>
                    <a:pt x="7133" y="21295"/>
                    <a:pt x="7108" y="21266"/>
                    <a:pt x="7083" y="21216"/>
                  </a:cubicBezTo>
                  <a:lnTo>
                    <a:pt x="6810" y="21156"/>
                  </a:lnTo>
                  <a:lnTo>
                    <a:pt x="6658" y="21460"/>
                  </a:lnTo>
                  <a:lnTo>
                    <a:pt x="6749" y="21581"/>
                  </a:lnTo>
                  <a:cubicBezTo>
                    <a:pt x="6713" y="21588"/>
                    <a:pt x="6680" y="21592"/>
                    <a:pt x="6651" y="21592"/>
                  </a:cubicBezTo>
                  <a:cubicBezTo>
                    <a:pt x="6555" y="21592"/>
                    <a:pt x="6491" y="21552"/>
                    <a:pt x="6445" y="21460"/>
                  </a:cubicBezTo>
                  <a:lnTo>
                    <a:pt x="6506" y="21429"/>
                  </a:lnTo>
                  <a:lnTo>
                    <a:pt x="6293" y="21247"/>
                  </a:lnTo>
                  <a:lnTo>
                    <a:pt x="6080" y="21429"/>
                  </a:lnTo>
                  <a:lnTo>
                    <a:pt x="5776" y="21247"/>
                  </a:lnTo>
                  <a:lnTo>
                    <a:pt x="5776" y="21733"/>
                  </a:lnTo>
                  <a:cubicBezTo>
                    <a:pt x="5563" y="21672"/>
                    <a:pt x="5655" y="21460"/>
                    <a:pt x="5624" y="21338"/>
                  </a:cubicBezTo>
                  <a:lnTo>
                    <a:pt x="5624" y="21338"/>
                  </a:lnTo>
                  <a:lnTo>
                    <a:pt x="5259" y="21429"/>
                  </a:lnTo>
                  <a:lnTo>
                    <a:pt x="5259" y="21429"/>
                  </a:lnTo>
                  <a:lnTo>
                    <a:pt x="5320" y="21308"/>
                  </a:lnTo>
                  <a:lnTo>
                    <a:pt x="5138" y="21216"/>
                  </a:lnTo>
                  <a:cubicBezTo>
                    <a:pt x="5047" y="21520"/>
                    <a:pt x="4743" y="21581"/>
                    <a:pt x="4439" y="21703"/>
                  </a:cubicBezTo>
                  <a:lnTo>
                    <a:pt x="4378" y="21520"/>
                  </a:lnTo>
                  <a:lnTo>
                    <a:pt x="4074" y="21794"/>
                  </a:lnTo>
                  <a:lnTo>
                    <a:pt x="4074" y="22007"/>
                  </a:lnTo>
                  <a:lnTo>
                    <a:pt x="3800" y="21612"/>
                  </a:lnTo>
                  <a:lnTo>
                    <a:pt x="3375" y="22007"/>
                  </a:lnTo>
                  <a:lnTo>
                    <a:pt x="3284" y="22128"/>
                  </a:lnTo>
                  <a:lnTo>
                    <a:pt x="3527" y="22159"/>
                  </a:lnTo>
                  <a:lnTo>
                    <a:pt x="3496" y="22189"/>
                  </a:lnTo>
                  <a:lnTo>
                    <a:pt x="3314" y="22189"/>
                  </a:lnTo>
                  <a:lnTo>
                    <a:pt x="3253" y="22402"/>
                  </a:lnTo>
                  <a:lnTo>
                    <a:pt x="3314" y="22584"/>
                  </a:lnTo>
                  <a:lnTo>
                    <a:pt x="3618" y="22463"/>
                  </a:lnTo>
                  <a:lnTo>
                    <a:pt x="3496" y="22767"/>
                  </a:lnTo>
                  <a:lnTo>
                    <a:pt x="3101" y="22858"/>
                  </a:lnTo>
                  <a:lnTo>
                    <a:pt x="2980" y="22767"/>
                  </a:lnTo>
                  <a:lnTo>
                    <a:pt x="2767" y="23010"/>
                  </a:lnTo>
                  <a:cubicBezTo>
                    <a:pt x="2767" y="23192"/>
                    <a:pt x="2828" y="23374"/>
                    <a:pt x="2980" y="23496"/>
                  </a:cubicBezTo>
                  <a:cubicBezTo>
                    <a:pt x="3010" y="23557"/>
                    <a:pt x="3071" y="23618"/>
                    <a:pt x="3101" y="23678"/>
                  </a:cubicBezTo>
                  <a:lnTo>
                    <a:pt x="2554" y="23678"/>
                  </a:lnTo>
                  <a:lnTo>
                    <a:pt x="2554" y="23648"/>
                  </a:lnTo>
                  <a:lnTo>
                    <a:pt x="2767" y="23618"/>
                  </a:lnTo>
                  <a:cubicBezTo>
                    <a:pt x="2828" y="23344"/>
                    <a:pt x="2645" y="23314"/>
                    <a:pt x="2524" y="23314"/>
                  </a:cubicBezTo>
                  <a:lnTo>
                    <a:pt x="2402" y="23101"/>
                  </a:lnTo>
                  <a:lnTo>
                    <a:pt x="2493" y="22919"/>
                  </a:lnTo>
                  <a:lnTo>
                    <a:pt x="2372" y="22858"/>
                  </a:lnTo>
                  <a:lnTo>
                    <a:pt x="2281" y="22554"/>
                  </a:lnTo>
                  <a:lnTo>
                    <a:pt x="2007" y="22919"/>
                  </a:lnTo>
                  <a:lnTo>
                    <a:pt x="1642" y="22736"/>
                  </a:lnTo>
                  <a:cubicBezTo>
                    <a:pt x="1673" y="22706"/>
                    <a:pt x="1703" y="22675"/>
                    <a:pt x="1733" y="22645"/>
                  </a:cubicBezTo>
                  <a:cubicBezTo>
                    <a:pt x="1794" y="22584"/>
                    <a:pt x="1825" y="22523"/>
                    <a:pt x="1855" y="22493"/>
                  </a:cubicBezTo>
                  <a:lnTo>
                    <a:pt x="1855" y="22493"/>
                  </a:lnTo>
                  <a:cubicBezTo>
                    <a:pt x="1754" y="22531"/>
                    <a:pt x="1695" y="22553"/>
                    <a:pt x="1650" y="22553"/>
                  </a:cubicBezTo>
                  <a:cubicBezTo>
                    <a:pt x="1586" y="22553"/>
                    <a:pt x="1549" y="22509"/>
                    <a:pt x="1460" y="22402"/>
                  </a:cubicBezTo>
                  <a:lnTo>
                    <a:pt x="1551" y="22219"/>
                  </a:lnTo>
                  <a:lnTo>
                    <a:pt x="1095" y="22098"/>
                  </a:lnTo>
                  <a:lnTo>
                    <a:pt x="1095" y="22098"/>
                  </a:lnTo>
                  <a:cubicBezTo>
                    <a:pt x="1034" y="22219"/>
                    <a:pt x="1156" y="22341"/>
                    <a:pt x="1004" y="22402"/>
                  </a:cubicBezTo>
                  <a:lnTo>
                    <a:pt x="943" y="22615"/>
                  </a:lnTo>
                  <a:lnTo>
                    <a:pt x="1034" y="22767"/>
                  </a:lnTo>
                  <a:lnTo>
                    <a:pt x="1004" y="23101"/>
                  </a:lnTo>
                  <a:lnTo>
                    <a:pt x="1217" y="23101"/>
                  </a:lnTo>
                  <a:lnTo>
                    <a:pt x="1247" y="23405"/>
                  </a:lnTo>
                  <a:lnTo>
                    <a:pt x="1369" y="23374"/>
                  </a:lnTo>
                  <a:lnTo>
                    <a:pt x="1278" y="23131"/>
                  </a:lnTo>
                  <a:lnTo>
                    <a:pt x="1430" y="23253"/>
                  </a:lnTo>
                  <a:cubicBezTo>
                    <a:pt x="1509" y="23213"/>
                    <a:pt x="1554" y="23191"/>
                    <a:pt x="1610" y="23191"/>
                  </a:cubicBezTo>
                  <a:cubicBezTo>
                    <a:pt x="1681" y="23191"/>
                    <a:pt x="1771" y="23228"/>
                    <a:pt x="1977" y="23314"/>
                  </a:cubicBezTo>
                  <a:lnTo>
                    <a:pt x="1916" y="23557"/>
                  </a:lnTo>
                  <a:lnTo>
                    <a:pt x="2189" y="23557"/>
                  </a:lnTo>
                  <a:cubicBezTo>
                    <a:pt x="2189" y="23466"/>
                    <a:pt x="2189" y="23405"/>
                    <a:pt x="2189" y="23344"/>
                  </a:cubicBezTo>
                  <a:lnTo>
                    <a:pt x="2311" y="23344"/>
                  </a:lnTo>
                  <a:lnTo>
                    <a:pt x="2311" y="23557"/>
                  </a:lnTo>
                  <a:lnTo>
                    <a:pt x="2189" y="23557"/>
                  </a:lnTo>
                  <a:cubicBezTo>
                    <a:pt x="2159" y="23618"/>
                    <a:pt x="2129" y="23678"/>
                    <a:pt x="2098" y="23739"/>
                  </a:cubicBezTo>
                  <a:lnTo>
                    <a:pt x="2189" y="23678"/>
                  </a:lnTo>
                  <a:lnTo>
                    <a:pt x="2189" y="23861"/>
                  </a:lnTo>
                  <a:lnTo>
                    <a:pt x="2281" y="23770"/>
                  </a:lnTo>
                  <a:lnTo>
                    <a:pt x="2372" y="23922"/>
                  </a:lnTo>
                  <a:lnTo>
                    <a:pt x="2281" y="24104"/>
                  </a:lnTo>
                  <a:lnTo>
                    <a:pt x="2037" y="23982"/>
                  </a:lnTo>
                  <a:cubicBezTo>
                    <a:pt x="1977" y="23861"/>
                    <a:pt x="1977" y="23648"/>
                    <a:pt x="1733" y="23618"/>
                  </a:cubicBezTo>
                  <a:lnTo>
                    <a:pt x="1733" y="23739"/>
                  </a:lnTo>
                  <a:lnTo>
                    <a:pt x="1885" y="23800"/>
                  </a:lnTo>
                  <a:lnTo>
                    <a:pt x="1885" y="23982"/>
                  </a:lnTo>
                  <a:lnTo>
                    <a:pt x="1581" y="23739"/>
                  </a:lnTo>
                  <a:lnTo>
                    <a:pt x="1581" y="23739"/>
                  </a:lnTo>
                  <a:cubicBezTo>
                    <a:pt x="1551" y="23891"/>
                    <a:pt x="1642" y="23922"/>
                    <a:pt x="1733" y="24013"/>
                  </a:cubicBezTo>
                  <a:cubicBezTo>
                    <a:pt x="1855" y="24134"/>
                    <a:pt x="1612" y="24195"/>
                    <a:pt x="1733" y="24317"/>
                  </a:cubicBezTo>
                  <a:lnTo>
                    <a:pt x="1551" y="24499"/>
                  </a:lnTo>
                  <a:lnTo>
                    <a:pt x="1825" y="24530"/>
                  </a:lnTo>
                  <a:lnTo>
                    <a:pt x="1825" y="24681"/>
                  </a:lnTo>
                  <a:lnTo>
                    <a:pt x="1521" y="24590"/>
                  </a:lnTo>
                  <a:lnTo>
                    <a:pt x="1642" y="24864"/>
                  </a:lnTo>
                  <a:lnTo>
                    <a:pt x="1885" y="24803"/>
                  </a:lnTo>
                  <a:lnTo>
                    <a:pt x="1885" y="24864"/>
                  </a:lnTo>
                  <a:lnTo>
                    <a:pt x="1673" y="25016"/>
                  </a:lnTo>
                  <a:lnTo>
                    <a:pt x="1673" y="25168"/>
                  </a:lnTo>
                  <a:lnTo>
                    <a:pt x="1399" y="25259"/>
                  </a:lnTo>
                  <a:cubicBezTo>
                    <a:pt x="1430" y="25320"/>
                    <a:pt x="1430" y="25381"/>
                    <a:pt x="1460" y="25472"/>
                  </a:cubicBezTo>
                  <a:cubicBezTo>
                    <a:pt x="1430" y="25533"/>
                    <a:pt x="1430" y="25593"/>
                    <a:pt x="1399" y="25654"/>
                  </a:cubicBezTo>
                  <a:cubicBezTo>
                    <a:pt x="1399" y="25654"/>
                    <a:pt x="1430" y="25685"/>
                    <a:pt x="1460" y="25715"/>
                  </a:cubicBezTo>
                  <a:lnTo>
                    <a:pt x="1430" y="25715"/>
                  </a:lnTo>
                  <a:lnTo>
                    <a:pt x="1369" y="25654"/>
                  </a:lnTo>
                  <a:lnTo>
                    <a:pt x="1308" y="25654"/>
                  </a:lnTo>
                  <a:cubicBezTo>
                    <a:pt x="1308" y="25502"/>
                    <a:pt x="1278" y="25350"/>
                    <a:pt x="1186" y="25198"/>
                  </a:cubicBezTo>
                  <a:cubicBezTo>
                    <a:pt x="1156" y="25077"/>
                    <a:pt x="1126" y="24985"/>
                    <a:pt x="1126" y="24864"/>
                  </a:cubicBezTo>
                  <a:lnTo>
                    <a:pt x="852" y="25107"/>
                  </a:lnTo>
                  <a:lnTo>
                    <a:pt x="852" y="25593"/>
                  </a:lnTo>
                  <a:cubicBezTo>
                    <a:pt x="730" y="25502"/>
                    <a:pt x="639" y="25381"/>
                    <a:pt x="639" y="25229"/>
                  </a:cubicBezTo>
                  <a:cubicBezTo>
                    <a:pt x="639" y="25123"/>
                    <a:pt x="548" y="25040"/>
                    <a:pt x="464" y="25040"/>
                  </a:cubicBezTo>
                  <a:cubicBezTo>
                    <a:pt x="451" y="25040"/>
                    <a:pt x="438" y="25042"/>
                    <a:pt x="426" y="25046"/>
                  </a:cubicBezTo>
                  <a:lnTo>
                    <a:pt x="426" y="25229"/>
                  </a:lnTo>
                  <a:cubicBezTo>
                    <a:pt x="609" y="25441"/>
                    <a:pt x="730" y="25685"/>
                    <a:pt x="791" y="25958"/>
                  </a:cubicBezTo>
                  <a:lnTo>
                    <a:pt x="1065" y="25989"/>
                  </a:lnTo>
                  <a:cubicBezTo>
                    <a:pt x="1095" y="26110"/>
                    <a:pt x="1004" y="26232"/>
                    <a:pt x="1034" y="26353"/>
                  </a:cubicBezTo>
                  <a:lnTo>
                    <a:pt x="822" y="26353"/>
                  </a:lnTo>
                  <a:lnTo>
                    <a:pt x="943" y="26657"/>
                  </a:lnTo>
                  <a:lnTo>
                    <a:pt x="943" y="26657"/>
                  </a:lnTo>
                  <a:lnTo>
                    <a:pt x="639" y="26414"/>
                  </a:lnTo>
                  <a:lnTo>
                    <a:pt x="335" y="26414"/>
                  </a:lnTo>
                  <a:lnTo>
                    <a:pt x="214" y="26201"/>
                  </a:lnTo>
                  <a:lnTo>
                    <a:pt x="1" y="26353"/>
                  </a:lnTo>
                  <a:cubicBezTo>
                    <a:pt x="183" y="26566"/>
                    <a:pt x="426" y="26688"/>
                    <a:pt x="730" y="26748"/>
                  </a:cubicBezTo>
                  <a:cubicBezTo>
                    <a:pt x="639" y="26840"/>
                    <a:pt x="487" y="26779"/>
                    <a:pt x="578" y="26931"/>
                  </a:cubicBezTo>
                  <a:cubicBezTo>
                    <a:pt x="670" y="26961"/>
                    <a:pt x="761" y="26992"/>
                    <a:pt x="852" y="27052"/>
                  </a:cubicBezTo>
                  <a:cubicBezTo>
                    <a:pt x="923" y="27123"/>
                    <a:pt x="1012" y="27194"/>
                    <a:pt x="1104" y="27194"/>
                  </a:cubicBezTo>
                  <a:cubicBezTo>
                    <a:pt x="1132" y="27194"/>
                    <a:pt x="1159" y="27188"/>
                    <a:pt x="1186" y="27174"/>
                  </a:cubicBezTo>
                  <a:cubicBezTo>
                    <a:pt x="1217" y="27144"/>
                    <a:pt x="1247" y="27144"/>
                    <a:pt x="1278" y="27113"/>
                  </a:cubicBezTo>
                  <a:lnTo>
                    <a:pt x="1308" y="27447"/>
                  </a:lnTo>
                  <a:lnTo>
                    <a:pt x="1703" y="27326"/>
                  </a:lnTo>
                  <a:lnTo>
                    <a:pt x="1703" y="27326"/>
                  </a:lnTo>
                  <a:lnTo>
                    <a:pt x="1551" y="27599"/>
                  </a:lnTo>
                  <a:lnTo>
                    <a:pt x="1095" y="27599"/>
                  </a:lnTo>
                  <a:cubicBezTo>
                    <a:pt x="1004" y="27630"/>
                    <a:pt x="913" y="27691"/>
                    <a:pt x="852" y="27751"/>
                  </a:cubicBezTo>
                  <a:cubicBezTo>
                    <a:pt x="852" y="27751"/>
                    <a:pt x="913" y="27812"/>
                    <a:pt x="913" y="27812"/>
                  </a:cubicBezTo>
                  <a:lnTo>
                    <a:pt x="1186" y="27812"/>
                  </a:lnTo>
                  <a:cubicBezTo>
                    <a:pt x="1186" y="27903"/>
                    <a:pt x="1217" y="27964"/>
                    <a:pt x="1247" y="28025"/>
                  </a:cubicBezTo>
                  <a:cubicBezTo>
                    <a:pt x="1308" y="28086"/>
                    <a:pt x="1369" y="28147"/>
                    <a:pt x="1430" y="28177"/>
                  </a:cubicBezTo>
                  <a:cubicBezTo>
                    <a:pt x="1369" y="28207"/>
                    <a:pt x="1338" y="28268"/>
                    <a:pt x="1278" y="28299"/>
                  </a:cubicBezTo>
                  <a:cubicBezTo>
                    <a:pt x="1217" y="28359"/>
                    <a:pt x="1156" y="28390"/>
                    <a:pt x="1095" y="28420"/>
                  </a:cubicBezTo>
                  <a:cubicBezTo>
                    <a:pt x="1136" y="28461"/>
                    <a:pt x="1171" y="28478"/>
                    <a:pt x="1203" y="28478"/>
                  </a:cubicBezTo>
                  <a:cubicBezTo>
                    <a:pt x="1241" y="28478"/>
                    <a:pt x="1275" y="28454"/>
                    <a:pt x="1308" y="28420"/>
                  </a:cubicBezTo>
                  <a:lnTo>
                    <a:pt x="1521" y="28603"/>
                  </a:lnTo>
                  <a:lnTo>
                    <a:pt x="1673" y="28390"/>
                  </a:lnTo>
                  <a:lnTo>
                    <a:pt x="1460" y="28147"/>
                  </a:lnTo>
                  <a:lnTo>
                    <a:pt x="1460" y="28147"/>
                  </a:lnTo>
                  <a:lnTo>
                    <a:pt x="2068" y="28268"/>
                  </a:lnTo>
                  <a:lnTo>
                    <a:pt x="2250" y="28451"/>
                  </a:lnTo>
                  <a:lnTo>
                    <a:pt x="2341" y="28207"/>
                  </a:lnTo>
                  <a:lnTo>
                    <a:pt x="2493" y="28481"/>
                  </a:lnTo>
                  <a:lnTo>
                    <a:pt x="2676" y="28268"/>
                  </a:lnTo>
                  <a:lnTo>
                    <a:pt x="2676" y="27995"/>
                  </a:lnTo>
                  <a:cubicBezTo>
                    <a:pt x="2676" y="27964"/>
                    <a:pt x="2737" y="27964"/>
                    <a:pt x="2737" y="27964"/>
                  </a:cubicBezTo>
                  <a:lnTo>
                    <a:pt x="2858" y="28177"/>
                  </a:lnTo>
                  <a:lnTo>
                    <a:pt x="2980" y="28086"/>
                  </a:lnTo>
                  <a:lnTo>
                    <a:pt x="3010" y="28329"/>
                  </a:lnTo>
                  <a:lnTo>
                    <a:pt x="3466" y="28329"/>
                  </a:lnTo>
                  <a:lnTo>
                    <a:pt x="3223" y="28177"/>
                  </a:lnTo>
                  <a:lnTo>
                    <a:pt x="3466" y="28177"/>
                  </a:lnTo>
                  <a:cubicBezTo>
                    <a:pt x="3527" y="28207"/>
                    <a:pt x="3557" y="28299"/>
                    <a:pt x="3618" y="28329"/>
                  </a:cubicBezTo>
                  <a:cubicBezTo>
                    <a:pt x="3679" y="28329"/>
                    <a:pt x="3709" y="28359"/>
                    <a:pt x="3770" y="28359"/>
                  </a:cubicBezTo>
                  <a:lnTo>
                    <a:pt x="3831" y="28481"/>
                  </a:lnTo>
                  <a:cubicBezTo>
                    <a:pt x="4013" y="28329"/>
                    <a:pt x="4226" y="28207"/>
                    <a:pt x="4469" y="28177"/>
                  </a:cubicBezTo>
                  <a:lnTo>
                    <a:pt x="4621" y="28329"/>
                  </a:lnTo>
                  <a:lnTo>
                    <a:pt x="4803" y="28177"/>
                  </a:lnTo>
                  <a:lnTo>
                    <a:pt x="5047" y="28177"/>
                  </a:lnTo>
                  <a:lnTo>
                    <a:pt x="5442" y="28359"/>
                  </a:lnTo>
                  <a:lnTo>
                    <a:pt x="5351" y="27995"/>
                  </a:lnTo>
                  <a:lnTo>
                    <a:pt x="5503" y="28116"/>
                  </a:lnTo>
                  <a:lnTo>
                    <a:pt x="5624" y="28025"/>
                  </a:lnTo>
                  <a:lnTo>
                    <a:pt x="5776" y="28177"/>
                  </a:lnTo>
                  <a:lnTo>
                    <a:pt x="6080" y="27873"/>
                  </a:lnTo>
                  <a:cubicBezTo>
                    <a:pt x="6178" y="27934"/>
                    <a:pt x="6242" y="27966"/>
                    <a:pt x="6286" y="27966"/>
                  </a:cubicBezTo>
                  <a:cubicBezTo>
                    <a:pt x="6353" y="27966"/>
                    <a:pt x="6378" y="27897"/>
                    <a:pt x="6414" y="27751"/>
                  </a:cubicBezTo>
                  <a:cubicBezTo>
                    <a:pt x="6384" y="27751"/>
                    <a:pt x="6354" y="27721"/>
                    <a:pt x="6323" y="27660"/>
                  </a:cubicBezTo>
                  <a:lnTo>
                    <a:pt x="6080" y="27843"/>
                  </a:lnTo>
                  <a:cubicBezTo>
                    <a:pt x="6080" y="27812"/>
                    <a:pt x="6080" y="27782"/>
                    <a:pt x="6080" y="27751"/>
                  </a:cubicBezTo>
                  <a:lnTo>
                    <a:pt x="6414" y="27417"/>
                  </a:lnTo>
                  <a:cubicBezTo>
                    <a:pt x="6445" y="27539"/>
                    <a:pt x="6445" y="27630"/>
                    <a:pt x="6445" y="27751"/>
                  </a:cubicBezTo>
                  <a:cubicBezTo>
                    <a:pt x="6506" y="27782"/>
                    <a:pt x="6566" y="27812"/>
                    <a:pt x="6627" y="27843"/>
                  </a:cubicBezTo>
                  <a:lnTo>
                    <a:pt x="6688" y="27691"/>
                  </a:lnTo>
                  <a:lnTo>
                    <a:pt x="6962" y="27569"/>
                  </a:lnTo>
                  <a:lnTo>
                    <a:pt x="7083" y="27660"/>
                  </a:lnTo>
                  <a:lnTo>
                    <a:pt x="7144" y="27599"/>
                  </a:lnTo>
                  <a:lnTo>
                    <a:pt x="7357" y="27751"/>
                  </a:lnTo>
                  <a:lnTo>
                    <a:pt x="7448" y="27569"/>
                  </a:lnTo>
                  <a:lnTo>
                    <a:pt x="7691" y="27782"/>
                  </a:lnTo>
                  <a:lnTo>
                    <a:pt x="7691" y="27599"/>
                  </a:lnTo>
                  <a:cubicBezTo>
                    <a:pt x="7661" y="27569"/>
                    <a:pt x="7630" y="27569"/>
                    <a:pt x="7630" y="27539"/>
                  </a:cubicBezTo>
                  <a:lnTo>
                    <a:pt x="7661" y="27508"/>
                  </a:lnTo>
                  <a:lnTo>
                    <a:pt x="7691" y="27569"/>
                  </a:lnTo>
                  <a:lnTo>
                    <a:pt x="7965" y="27356"/>
                  </a:lnTo>
                  <a:lnTo>
                    <a:pt x="8025" y="27508"/>
                  </a:lnTo>
                  <a:cubicBezTo>
                    <a:pt x="8208" y="27356"/>
                    <a:pt x="8512" y="27508"/>
                    <a:pt x="8633" y="27204"/>
                  </a:cubicBezTo>
                  <a:lnTo>
                    <a:pt x="8664" y="27204"/>
                  </a:lnTo>
                  <a:lnTo>
                    <a:pt x="8907" y="27356"/>
                  </a:lnTo>
                  <a:cubicBezTo>
                    <a:pt x="9089" y="27204"/>
                    <a:pt x="9089" y="27204"/>
                    <a:pt x="9424" y="27144"/>
                  </a:cubicBezTo>
                  <a:lnTo>
                    <a:pt x="9424" y="27144"/>
                  </a:lnTo>
                  <a:lnTo>
                    <a:pt x="9332" y="27356"/>
                  </a:lnTo>
                  <a:lnTo>
                    <a:pt x="9697" y="27235"/>
                  </a:lnTo>
                  <a:lnTo>
                    <a:pt x="9728" y="27113"/>
                  </a:lnTo>
                  <a:lnTo>
                    <a:pt x="10913" y="27356"/>
                  </a:lnTo>
                  <a:cubicBezTo>
                    <a:pt x="10974" y="27083"/>
                    <a:pt x="11217" y="27113"/>
                    <a:pt x="11369" y="26992"/>
                  </a:cubicBezTo>
                  <a:lnTo>
                    <a:pt x="11460" y="27052"/>
                  </a:lnTo>
                  <a:lnTo>
                    <a:pt x="11612" y="26992"/>
                  </a:lnTo>
                  <a:lnTo>
                    <a:pt x="11642" y="27204"/>
                  </a:lnTo>
                  <a:lnTo>
                    <a:pt x="11734" y="27204"/>
                  </a:lnTo>
                  <a:lnTo>
                    <a:pt x="11794" y="26992"/>
                  </a:lnTo>
                  <a:lnTo>
                    <a:pt x="11946" y="26992"/>
                  </a:lnTo>
                  <a:cubicBezTo>
                    <a:pt x="11977" y="26961"/>
                    <a:pt x="12007" y="26931"/>
                    <a:pt x="12038" y="26900"/>
                  </a:cubicBezTo>
                  <a:lnTo>
                    <a:pt x="12220" y="27265"/>
                  </a:lnTo>
                  <a:lnTo>
                    <a:pt x="12585" y="27265"/>
                  </a:lnTo>
                  <a:cubicBezTo>
                    <a:pt x="12585" y="27235"/>
                    <a:pt x="12585" y="27204"/>
                    <a:pt x="12585" y="27144"/>
                  </a:cubicBezTo>
                  <a:lnTo>
                    <a:pt x="12706" y="27204"/>
                  </a:lnTo>
                  <a:lnTo>
                    <a:pt x="12737" y="26992"/>
                  </a:lnTo>
                  <a:lnTo>
                    <a:pt x="13071" y="26992"/>
                  </a:lnTo>
                  <a:cubicBezTo>
                    <a:pt x="13122" y="26863"/>
                    <a:pt x="13174" y="26735"/>
                    <a:pt x="13280" y="26735"/>
                  </a:cubicBezTo>
                  <a:cubicBezTo>
                    <a:pt x="13300" y="26735"/>
                    <a:pt x="13321" y="26739"/>
                    <a:pt x="13345" y="26748"/>
                  </a:cubicBezTo>
                  <a:lnTo>
                    <a:pt x="13527" y="27174"/>
                  </a:lnTo>
                  <a:lnTo>
                    <a:pt x="13649" y="27083"/>
                  </a:lnTo>
                  <a:lnTo>
                    <a:pt x="13831" y="27144"/>
                  </a:lnTo>
                  <a:lnTo>
                    <a:pt x="13861" y="26688"/>
                  </a:lnTo>
                  <a:lnTo>
                    <a:pt x="14135" y="26688"/>
                  </a:lnTo>
                  <a:cubicBezTo>
                    <a:pt x="14135" y="26840"/>
                    <a:pt x="14135" y="26961"/>
                    <a:pt x="14317" y="26992"/>
                  </a:cubicBezTo>
                  <a:lnTo>
                    <a:pt x="14530" y="26748"/>
                  </a:lnTo>
                  <a:cubicBezTo>
                    <a:pt x="14652" y="26794"/>
                    <a:pt x="14712" y="26817"/>
                    <a:pt x="14766" y="26817"/>
                  </a:cubicBezTo>
                  <a:cubicBezTo>
                    <a:pt x="14819" y="26817"/>
                    <a:pt x="14864" y="26794"/>
                    <a:pt x="14956" y="26748"/>
                  </a:cubicBezTo>
                  <a:cubicBezTo>
                    <a:pt x="14986" y="26748"/>
                    <a:pt x="14986" y="26688"/>
                    <a:pt x="14986" y="26688"/>
                  </a:cubicBezTo>
                  <a:cubicBezTo>
                    <a:pt x="15199" y="26688"/>
                    <a:pt x="15412" y="26657"/>
                    <a:pt x="15685" y="26627"/>
                  </a:cubicBezTo>
                  <a:lnTo>
                    <a:pt x="15776" y="26718"/>
                  </a:lnTo>
                  <a:lnTo>
                    <a:pt x="15867" y="26536"/>
                  </a:lnTo>
                  <a:lnTo>
                    <a:pt x="16141" y="26809"/>
                  </a:lnTo>
                  <a:lnTo>
                    <a:pt x="15989" y="26870"/>
                  </a:lnTo>
                  <a:lnTo>
                    <a:pt x="15989" y="26961"/>
                  </a:lnTo>
                  <a:lnTo>
                    <a:pt x="16293" y="26961"/>
                  </a:lnTo>
                  <a:lnTo>
                    <a:pt x="16171" y="26748"/>
                  </a:lnTo>
                  <a:lnTo>
                    <a:pt x="16354" y="26444"/>
                  </a:lnTo>
                  <a:cubicBezTo>
                    <a:pt x="16509" y="26580"/>
                    <a:pt x="16676" y="26604"/>
                    <a:pt x="16847" y="26604"/>
                  </a:cubicBezTo>
                  <a:cubicBezTo>
                    <a:pt x="16945" y="26604"/>
                    <a:pt x="17045" y="26596"/>
                    <a:pt x="17144" y="26596"/>
                  </a:cubicBezTo>
                  <a:lnTo>
                    <a:pt x="17144" y="26292"/>
                  </a:lnTo>
                  <a:lnTo>
                    <a:pt x="17266" y="26292"/>
                  </a:lnTo>
                  <a:lnTo>
                    <a:pt x="17266" y="26475"/>
                  </a:lnTo>
                  <a:lnTo>
                    <a:pt x="17478" y="26596"/>
                  </a:lnTo>
                  <a:lnTo>
                    <a:pt x="17509" y="26900"/>
                  </a:lnTo>
                  <a:cubicBezTo>
                    <a:pt x="17691" y="26900"/>
                    <a:pt x="17691" y="26748"/>
                    <a:pt x="17813" y="26627"/>
                  </a:cubicBezTo>
                  <a:lnTo>
                    <a:pt x="17934" y="26840"/>
                  </a:lnTo>
                  <a:lnTo>
                    <a:pt x="17934" y="26627"/>
                  </a:lnTo>
                  <a:lnTo>
                    <a:pt x="18208" y="26536"/>
                  </a:lnTo>
                  <a:lnTo>
                    <a:pt x="18299" y="26627"/>
                  </a:lnTo>
                  <a:lnTo>
                    <a:pt x="18238" y="26748"/>
                  </a:lnTo>
                  <a:cubicBezTo>
                    <a:pt x="18330" y="26809"/>
                    <a:pt x="18421" y="26824"/>
                    <a:pt x="18512" y="26824"/>
                  </a:cubicBezTo>
                  <a:cubicBezTo>
                    <a:pt x="18603" y="26824"/>
                    <a:pt x="18694" y="26809"/>
                    <a:pt x="18785" y="26809"/>
                  </a:cubicBezTo>
                  <a:cubicBezTo>
                    <a:pt x="18801" y="26770"/>
                    <a:pt x="18818" y="26757"/>
                    <a:pt x="18837" y="26757"/>
                  </a:cubicBezTo>
                  <a:cubicBezTo>
                    <a:pt x="18875" y="26757"/>
                    <a:pt x="18918" y="26814"/>
                    <a:pt x="18955" y="26814"/>
                  </a:cubicBezTo>
                  <a:cubicBezTo>
                    <a:pt x="18971" y="26814"/>
                    <a:pt x="18985" y="26805"/>
                    <a:pt x="18998" y="26779"/>
                  </a:cubicBezTo>
                  <a:lnTo>
                    <a:pt x="19150" y="26566"/>
                  </a:lnTo>
                  <a:cubicBezTo>
                    <a:pt x="19249" y="26625"/>
                    <a:pt x="19335" y="26672"/>
                    <a:pt x="19425" y="26672"/>
                  </a:cubicBezTo>
                  <a:cubicBezTo>
                    <a:pt x="19473" y="26672"/>
                    <a:pt x="19523" y="26659"/>
                    <a:pt x="19576" y="26627"/>
                  </a:cubicBezTo>
                  <a:cubicBezTo>
                    <a:pt x="19596" y="26607"/>
                    <a:pt x="19620" y="26600"/>
                    <a:pt x="19647" y="26600"/>
                  </a:cubicBezTo>
                  <a:cubicBezTo>
                    <a:pt x="19701" y="26600"/>
                    <a:pt x="19768" y="26627"/>
                    <a:pt x="19849" y="26627"/>
                  </a:cubicBezTo>
                  <a:lnTo>
                    <a:pt x="19971" y="26505"/>
                  </a:lnTo>
                  <a:cubicBezTo>
                    <a:pt x="19971" y="26536"/>
                    <a:pt x="20001" y="26566"/>
                    <a:pt x="20001" y="26566"/>
                  </a:cubicBezTo>
                  <a:cubicBezTo>
                    <a:pt x="20092" y="26566"/>
                    <a:pt x="20184" y="26596"/>
                    <a:pt x="20275" y="26596"/>
                  </a:cubicBezTo>
                  <a:lnTo>
                    <a:pt x="20305" y="26718"/>
                  </a:lnTo>
                  <a:lnTo>
                    <a:pt x="20700" y="26475"/>
                  </a:lnTo>
                  <a:lnTo>
                    <a:pt x="20822" y="26657"/>
                  </a:lnTo>
                  <a:cubicBezTo>
                    <a:pt x="20903" y="26657"/>
                    <a:pt x="20971" y="26684"/>
                    <a:pt x="21025" y="26684"/>
                  </a:cubicBezTo>
                  <a:cubicBezTo>
                    <a:pt x="21052" y="26684"/>
                    <a:pt x="21075" y="26677"/>
                    <a:pt x="21096" y="26657"/>
                  </a:cubicBezTo>
                  <a:cubicBezTo>
                    <a:pt x="21161" y="26611"/>
                    <a:pt x="21220" y="26593"/>
                    <a:pt x="21276" y="26593"/>
                  </a:cubicBezTo>
                  <a:cubicBezTo>
                    <a:pt x="21401" y="26593"/>
                    <a:pt x="21507" y="26685"/>
                    <a:pt x="21612" y="26748"/>
                  </a:cubicBezTo>
                  <a:lnTo>
                    <a:pt x="21734" y="26596"/>
                  </a:lnTo>
                  <a:lnTo>
                    <a:pt x="21795" y="26657"/>
                  </a:lnTo>
                  <a:lnTo>
                    <a:pt x="21886" y="26596"/>
                  </a:lnTo>
                  <a:lnTo>
                    <a:pt x="21977" y="26657"/>
                  </a:lnTo>
                  <a:cubicBezTo>
                    <a:pt x="22159" y="26627"/>
                    <a:pt x="22342" y="26566"/>
                    <a:pt x="22494" y="26536"/>
                  </a:cubicBezTo>
                  <a:lnTo>
                    <a:pt x="23071" y="26688"/>
                  </a:lnTo>
                  <a:lnTo>
                    <a:pt x="23193" y="26505"/>
                  </a:lnTo>
                  <a:lnTo>
                    <a:pt x="23102" y="26384"/>
                  </a:lnTo>
                  <a:lnTo>
                    <a:pt x="23223" y="26384"/>
                  </a:lnTo>
                  <a:lnTo>
                    <a:pt x="23284" y="26536"/>
                  </a:lnTo>
                  <a:lnTo>
                    <a:pt x="23527" y="26414"/>
                  </a:lnTo>
                  <a:lnTo>
                    <a:pt x="23527" y="26414"/>
                  </a:lnTo>
                  <a:lnTo>
                    <a:pt x="23466" y="26657"/>
                  </a:lnTo>
                  <a:lnTo>
                    <a:pt x="23892" y="26657"/>
                  </a:lnTo>
                  <a:lnTo>
                    <a:pt x="23953" y="26505"/>
                  </a:lnTo>
                  <a:lnTo>
                    <a:pt x="24257" y="26596"/>
                  </a:lnTo>
                  <a:lnTo>
                    <a:pt x="24378" y="26475"/>
                  </a:lnTo>
                  <a:lnTo>
                    <a:pt x="24713" y="26475"/>
                  </a:lnTo>
                  <a:lnTo>
                    <a:pt x="24713" y="26748"/>
                  </a:lnTo>
                  <a:cubicBezTo>
                    <a:pt x="24783" y="26660"/>
                    <a:pt x="24854" y="26613"/>
                    <a:pt x="24925" y="26613"/>
                  </a:cubicBezTo>
                  <a:cubicBezTo>
                    <a:pt x="24976" y="26613"/>
                    <a:pt x="25027" y="26637"/>
                    <a:pt x="25077" y="26688"/>
                  </a:cubicBezTo>
                  <a:lnTo>
                    <a:pt x="25169" y="26596"/>
                  </a:lnTo>
                  <a:cubicBezTo>
                    <a:pt x="25381" y="26596"/>
                    <a:pt x="25594" y="26657"/>
                    <a:pt x="25776" y="26809"/>
                  </a:cubicBezTo>
                  <a:lnTo>
                    <a:pt x="25776" y="26414"/>
                  </a:lnTo>
                  <a:cubicBezTo>
                    <a:pt x="25959" y="26475"/>
                    <a:pt x="26080" y="26505"/>
                    <a:pt x="26293" y="26596"/>
                  </a:cubicBezTo>
                  <a:cubicBezTo>
                    <a:pt x="26335" y="26614"/>
                    <a:pt x="26375" y="26622"/>
                    <a:pt x="26412" y="26622"/>
                  </a:cubicBezTo>
                  <a:cubicBezTo>
                    <a:pt x="26566" y="26622"/>
                    <a:pt x="26688" y="26499"/>
                    <a:pt x="26810" y="26475"/>
                  </a:cubicBezTo>
                  <a:lnTo>
                    <a:pt x="26932" y="26536"/>
                  </a:lnTo>
                  <a:cubicBezTo>
                    <a:pt x="27008" y="26516"/>
                    <a:pt x="27085" y="26461"/>
                    <a:pt x="27154" y="26461"/>
                  </a:cubicBezTo>
                  <a:cubicBezTo>
                    <a:pt x="27195" y="26461"/>
                    <a:pt x="27232" y="26480"/>
                    <a:pt x="27266" y="26536"/>
                  </a:cubicBezTo>
                  <a:lnTo>
                    <a:pt x="27357" y="26475"/>
                  </a:lnTo>
                  <a:cubicBezTo>
                    <a:pt x="27451" y="26517"/>
                    <a:pt x="27552" y="26537"/>
                    <a:pt x="27653" y="26537"/>
                  </a:cubicBezTo>
                  <a:cubicBezTo>
                    <a:pt x="27846" y="26537"/>
                    <a:pt x="28038" y="26463"/>
                    <a:pt x="28178" y="26323"/>
                  </a:cubicBezTo>
                  <a:lnTo>
                    <a:pt x="28208" y="26444"/>
                  </a:lnTo>
                  <a:lnTo>
                    <a:pt x="28391" y="26536"/>
                  </a:lnTo>
                  <a:cubicBezTo>
                    <a:pt x="28485" y="26465"/>
                    <a:pt x="28561" y="26394"/>
                    <a:pt x="28675" y="26394"/>
                  </a:cubicBezTo>
                  <a:cubicBezTo>
                    <a:pt x="28708" y="26394"/>
                    <a:pt x="28745" y="26400"/>
                    <a:pt x="28786" y="26414"/>
                  </a:cubicBezTo>
                  <a:lnTo>
                    <a:pt x="28786" y="26505"/>
                  </a:lnTo>
                  <a:lnTo>
                    <a:pt x="29272" y="26596"/>
                  </a:lnTo>
                  <a:cubicBezTo>
                    <a:pt x="29348" y="26559"/>
                    <a:pt x="29423" y="26537"/>
                    <a:pt x="29527" y="26537"/>
                  </a:cubicBezTo>
                  <a:cubicBezTo>
                    <a:pt x="29673" y="26537"/>
                    <a:pt x="29876" y="26581"/>
                    <a:pt x="30214" y="26688"/>
                  </a:cubicBezTo>
                  <a:lnTo>
                    <a:pt x="30275" y="26536"/>
                  </a:lnTo>
                  <a:lnTo>
                    <a:pt x="30640" y="26536"/>
                  </a:lnTo>
                  <a:cubicBezTo>
                    <a:pt x="30761" y="26536"/>
                    <a:pt x="30913" y="26505"/>
                    <a:pt x="31035" y="26475"/>
                  </a:cubicBezTo>
                  <a:cubicBezTo>
                    <a:pt x="31042" y="26472"/>
                    <a:pt x="31049" y="26471"/>
                    <a:pt x="31057" y="26471"/>
                  </a:cubicBezTo>
                  <a:cubicBezTo>
                    <a:pt x="31117" y="26471"/>
                    <a:pt x="31179" y="26548"/>
                    <a:pt x="31251" y="26548"/>
                  </a:cubicBezTo>
                  <a:cubicBezTo>
                    <a:pt x="31279" y="26548"/>
                    <a:pt x="31308" y="26536"/>
                    <a:pt x="31339" y="26505"/>
                  </a:cubicBezTo>
                  <a:cubicBezTo>
                    <a:pt x="31386" y="26470"/>
                    <a:pt x="31433" y="26462"/>
                    <a:pt x="31482" y="26462"/>
                  </a:cubicBezTo>
                  <a:cubicBezTo>
                    <a:pt x="31522" y="26462"/>
                    <a:pt x="31563" y="26467"/>
                    <a:pt x="31606" y="26467"/>
                  </a:cubicBezTo>
                  <a:cubicBezTo>
                    <a:pt x="31646" y="26467"/>
                    <a:pt x="31689" y="26463"/>
                    <a:pt x="31734" y="26444"/>
                  </a:cubicBezTo>
                  <a:lnTo>
                    <a:pt x="31886" y="26688"/>
                  </a:lnTo>
                  <a:lnTo>
                    <a:pt x="31977" y="26444"/>
                  </a:lnTo>
                  <a:cubicBezTo>
                    <a:pt x="32145" y="26507"/>
                    <a:pt x="32284" y="26614"/>
                    <a:pt x="32434" y="26614"/>
                  </a:cubicBezTo>
                  <a:cubicBezTo>
                    <a:pt x="32501" y="26614"/>
                    <a:pt x="32571" y="26592"/>
                    <a:pt x="32646" y="26536"/>
                  </a:cubicBezTo>
                  <a:cubicBezTo>
                    <a:pt x="32658" y="26594"/>
                    <a:pt x="32678" y="26612"/>
                    <a:pt x="32703" y="26612"/>
                  </a:cubicBezTo>
                  <a:cubicBezTo>
                    <a:pt x="32742" y="26612"/>
                    <a:pt x="32791" y="26566"/>
                    <a:pt x="32828" y="26566"/>
                  </a:cubicBezTo>
                  <a:cubicBezTo>
                    <a:pt x="32935" y="26612"/>
                    <a:pt x="33049" y="26634"/>
                    <a:pt x="33163" y="26634"/>
                  </a:cubicBezTo>
                  <a:cubicBezTo>
                    <a:pt x="33277" y="26634"/>
                    <a:pt x="33391" y="26612"/>
                    <a:pt x="33497" y="26566"/>
                  </a:cubicBezTo>
                  <a:cubicBezTo>
                    <a:pt x="33506" y="26561"/>
                    <a:pt x="33516" y="26560"/>
                    <a:pt x="33526" y="26560"/>
                  </a:cubicBezTo>
                  <a:cubicBezTo>
                    <a:pt x="33566" y="26560"/>
                    <a:pt x="33612" y="26587"/>
                    <a:pt x="33645" y="26587"/>
                  </a:cubicBezTo>
                  <a:cubicBezTo>
                    <a:pt x="33659" y="26587"/>
                    <a:pt x="33671" y="26582"/>
                    <a:pt x="33679" y="26566"/>
                  </a:cubicBezTo>
                  <a:cubicBezTo>
                    <a:pt x="33695" y="26551"/>
                    <a:pt x="33733" y="26543"/>
                    <a:pt x="33778" y="26543"/>
                  </a:cubicBezTo>
                  <a:cubicBezTo>
                    <a:pt x="33824" y="26543"/>
                    <a:pt x="33877" y="26551"/>
                    <a:pt x="33923" y="26566"/>
                  </a:cubicBezTo>
                  <a:cubicBezTo>
                    <a:pt x="33983" y="26566"/>
                    <a:pt x="34044" y="26596"/>
                    <a:pt x="34105" y="26596"/>
                  </a:cubicBezTo>
                  <a:cubicBezTo>
                    <a:pt x="34226" y="26596"/>
                    <a:pt x="34348" y="26566"/>
                    <a:pt x="34530" y="26566"/>
                  </a:cubicBezTo>
                  <a:cubicBezTo>
                    <a:pt x="34615" y="26608"/>
                    <a:pt x="34706" y="26631"/>
                    <a:pt x="34795" y="26631"/>
                  </a:cubicBezTo>
                  <a:cubicBezTo>
                    <a:pt x="34897" y="26631"/>
                    <a:pt x="34996" y="26601"/>
                    <a:pt x="35078" y="26536"/>
                  </a:cubicBezTo>
                  <a:lnTo>
                    <a:pt x="35169" y="26627"/>
                  </a:lnTo>
                  <a:cubicBezTo>
                    <a:pt x="35260" y="26596"/>
                    <a:pt x="35321" y="26596"/>
                    <a:pt x="35412" y="26536"/>
                  </a:cubicBezTo>
                  <a:cubicBezTo>
                    <a:pt x="35421" y="26533"/>
                    <a:pt x="35429" y="26532"/>
                    <a:pt x="35438" y="26532"/>
                  </a:cubicBezTo>
                  <a:cubicBezTo>
                    <a:pt x="35493" y="26532"/>
                    <a:pt x="35549" y="26584"/>
                    <a:pt x="35605" y="26584"/>
                  </a:cubicBezTo>
                  <a:cubicBezTo>
                    <a:pt x="35632" y="26584"/>
                    <a:pt x="35659" y="26571"/>
                    <a:pt x="35685" y="26536"/>
                  </a:cubicBezTo>
                  <a:cubicBezTo>
                    <a:pt x="35694" y="26531"/>
                    <a:pt x="35704" y="26529"/>
                    <a:pt x="35715" y="26529"/>
                  </a:cubicBezTo>
                  <a:cubicBezTo>
                    <a:pt x="35780" y="26529"/>
                    <a:pt x="35881" y="26596"/>
                    <a:pt x="35959" y="26596"/>
                  </a:cubicBezTo>
                  <a:cubicBezTo>
                    <a:pt x="36005" y="26551"/>
                    <a:pt x="36065" y="26528"/>
                    <a:pt x="36122" y="26528"/>
                  </a:cubicBezTo>
                  <a:cubicBezTo>
                    <a:pt x="36179" y="26528"/>
                    <a:pt x="36233" y="26551"/>
                    <a:pt x="36263" y="26596"/>
                  </a:cubicBezTo>
                  <a:lnTo>
                    <a:pt x="36354" y="26505"/>
                  </a:lnTo>
                  <a:cubicBezTo>
                    <a:pt x="36423" y="26591"/>
                    <a:pt x="36501" y="26628"/>
                    <a:pt x="36572" y="26628"/>
                  </a:cubicBezTo>
                  <a:cubicBezTo>
                    <a:pt x="36628" y="26628"/>
                    <a:pt x="36679" y="26606"/>
                    <a:pt x="36719" y="26566"/>
                  </a:cubicBezTo>
                  <a:cubicBezTo>
                    <a:pt x="36816" y="26566"/>
                    <a:pt x="36913" y="26605"/>
                    <a:pt x="36964" y="26605"/>
                  </a:cubicBezTo>
                  <a:cubicBezTo>
                    <a:pt x="36977" y="26605"/>
                    <a:pt x="36986" y="26602"/>
                    <a:pt x="36992" y="26596"/>
                  </a:cubicBezTo>
                  <a:cubicBezTo>
                    <a:pt x="37048" y="26540"/>
                    <a:pt x="37100" y="26522"/>
                    <a:pt x="37148" y="26522"/>
                  </a:cubicBezTo>
                  <a:cubicBezTo>
                    <a:pt x="37230" y="26522"/>
                    <a:pt x="37300" y="26577"/>
                    <a:pt x="37357" y="26596"/>
                  </a:cubicBezTo>
                  <a:lnTo>
                    <a:pt x="37479" y="26505"/>
                  </a:lnTo>
                  <a:lnTo>
                    <a:pt x="37631" y="26596"/>
                  </a:lnTo>
                  <a:cubicBezTo>
                    <a:pt x="37696" y="26596"/>
                    <a:pt x="37761" y="26519"/>
                    <a:pt x="37837" y="26519"/>
                  </a:cubicBezTo>
                  <a:cubicBezTo>
                    <a:pt x="37868" y="26519"/>
                    <a:pt x="37900" y="26531"/>
                    <a:pt x="37935" y="26566"/>
                  </a:cubicBezTo>
                  <a:cubicBezTo>
                    <a:pt x="37943" y="26569"/>
                    <a:pt x="37953" y="26570"/>
                    <a:pt x="37962" y="26570"/>
                  </a:cubicBezTo>
                  <a:cubicBezTo>
                    <a:pt x="38019" y="26570"/>
                    <a:pt x="38092" y="26528"/>
                    <a:pt x="38158" y="26528"/>
                  </a:cubicBezTo>
                  <a:cubicBezTo>
                    <a:pt x="38199" y="26528"/>
                    <a:pt x="38238" y="26544"/>
                    <a:pt x="38269" y="26596"/>
                  </a:cubicBezTo>
                  <a:lnTo>
                    <a:pt x="38573" y="26353"/>
                  </a:lnTo>
                  <a:cubicBezTo>
                    <a:pt x="38628" y="26360"/>
                    <a:pt x="38682" y="26364"/>
                    <a:pt x="38736" y="26364"/>
                  </a:cubicBezTo>
                  <a:cubicBezTo>
                    <a:pt x="38922" y="26364"/>
                    <a:pt x="39100" y="26319"/>
                    <a:pt x="39242" y="26201"/>
                  </a:cubicBezTo>
                  <a:lnTo>
                    <a:pt x="39363" y="26384"/>
                  </a:lnTo>
                  <a:cubicBezTo>
                    <a:pt x="39394" y="26368"/>
                    <a:pt x="39432" y="26361"/>
                    <a:pt x="39470" y="26361"/>
                  </a:cubicBezTo>
                  <a:cubicBezTo>
                    <a:pt x="39508" y="26361"/>
                    <a:pt x="39546" y="26368"/>
                    <a:pt x="39576" y="26384"/>
                  </a:cubicBezTo>
                  <a:cubicBezTo>
                    <a:pt x="39607" y="26384"/>
                    <a:pt x="39667" y="26414"/>
                    <a:pt x="39728" y="26444"/>
                  </a:cubicBezTo>
                  <a:lnTo>
                    <a:pt x="39728" y="26171"/>
                  </a:lnTo>
                  <a:lnTo>
                    <a:pt x="39850" y="26414"/>
                  </a:lnTo>
                  <a:lnTo>
                    <a:pt x="39971" y="26201"/>
                  </a:lnTo>
                  <a:lnTo>
                    <a:pt x="40275" y="26292"/>
                  </a:lnTo>
                  <a:lnTo>
                    <a:pt x="40306" y="26080"/>
                  </a:lnTo>
                  <a:lnTo>
                    <a:pt x="40731" y="26080"/>
                  </a:lnTo>
                  <a:lnTo>
                    <a:pt x="40731" y="26232"/>
                  </a:lnTo>
                  <a:lnTo>
                    <a:pt x="40974" y="26353"/>
                  </a:lnTo>
                  <a:lnTo>
                    <a:pt x="41126" y="26232"/>
                  </a:lnTo>
                  <a:lnTo>
                    <a:pt x="41217" y="26323"/>
                  </a:lnTo>
                  <a:lnTo>
                    <a:pt x="41521" y="26110"/>
                  </a:lnTo>
                  <a:lnTo>
                    <a:pt x="41582" y="26262"/>
                  </a:lnTo>
                  <a:lnTo>
                    <a:pt x="41765" y="26232"/>
                  </a:lnTo>
                  <a:lnTo>
                    <a:pt x="41977" y="26262"/>
                  </a:lnTo>
                  <a:cubicBezTo>
                    <a:pt x="42008" y="26232"/>
                    <a:pt x="42008" y="26201"/>
                    <a:pt x="42038" y="26201"/>
                  </a:cubicBezTo>
                  <a:lnTo>
                    <a:pt x="42069" y="26232"/>
                  </a:lnTo>
                  <a:lnTo>
                    <a:pt x="42008" y="26262"/>
                  </a:lnTo>
                  <a:lnTo>
                    <a:pt x="42221" y="26444"/>
                  </a:lnTo>
                  <a:lnTo>
                    <a:pt x="42312" y="26353"/>
                  </a:lnTo>
                  <a:lnTo>
                    <a:pt x="42464" y="26444"/>
                  </a:lnTo>
                  <a:lnTo>
                    <a:pt x="42555" y="26262"/>
                  </a:lnTo>
                  <a:lnTo>
                    <a:pt x="42920" y="26262"/>
                  </a:lnTo>
                  <a:lnTo>
                    <a:pt x="42920" y="26232"/>
                  </a:lnTo>
                  <a:lnTo>
                    <a:pt x="43406" y="26080"/>
                  </a:lnTo>
                  <a:lnTo>
                    <a:pt x="43436" y="25958"/>
                  </a:lnTo>
                  <a:lnTo>
                    <a:pt x="43558" y="26049"/>
                  </a:lnTo>
                  <a:lnTo>
                    <a:pt x="43740" y="25958"/>
                  </a:lnTo>
                  <a:lnTo>
                    <a:pt x="43862" y="26140"/>
                  </a:lnTo>
                  <a:lnTo>
                    <a:pt x="43801" y="26232"/>
                  </a:lnTo>
                  <a:cubicBezTo>
                    <a:pt x="43856" y="26305"/>
                    <a:pt x="43912" y="26345"/>
                    <a:pt x="43974" y="26345"/>
                  </a:cubicBezTo>
                  <a:cubicBezTo>
                    <a:pt x="44014" y="26345"/>
                    <a:pt x="44057" y="26328"/>
                    <a:pt x="44105" y="26292"/>
                  </a:cubicBezTo>
                  <a:lnTo>
                    <a:pt x="44014" y="26140"/>
                  </a:lnTo>
                  <a:lnTo>
                    <a:pt x="44196" y="26140"/>
                  </a:lnTo>
                  <a:lnTo>
                    <a:pt x="44257" y="26292"/>
                  </a:lnTo>
                  <a:lnTo>
                    <a:pt x="44500" y="26201"/>
                  </a:lnTo>
                  <a:lnTo>
                    <a:pt x="44774" y="26292"/>
                  </a:lnTo>
                  <a:lnTo>
                    <a:pt x="44926" y="26019"/>
                  </a:lnTo>
                  <a:cubicBezTo>
                    <a:pt x="45057" y="26056"/>
                    <a:pt x="45177" y="26128"/>
                    <a:pt x="45292" y="26128"/>
                  </a:cubicBezTo>
                  <a:cubicBezTo>
                    <a:pt x="45363" y="26128"/>
                    <a:pt x="45433" y="26101"/>
                    <a:pt x="45503" y="26019"/>
                  </a:cubicBezTo>
                  <a:lnTo>
                    <a:pt x="45625" y="26171"/>
                  </a:lnTo>
                  <a:lnTo>
                    <a:pt x="45746" y="25928"/>
                  </a:lnTo>
                  <a:lnTo>
                    <a:pt x="45777" y="26171"/>
                  </a:lnTo>
                  <a:lnTo>
                    <a:pt x="46020" y="26232"/>
                  </a:lnTo>
                  <a:lnTo>
                    <a:pt x="46658" y="26049"/>
                  </a:lnTo>
                  <a:lnTo>
                    <a:pt x="46689" y="26353"/>
                  </a:lnTo>
                  <a:lnTo>
                    <a:pt x="46841" y="26140"/>
                  </a:lnTo>
                  <a:cubicBezTo>
                    <a:pt x="46890" y="26124"/>
                    <a:pt x="46938" y="26117"/>
                    <a:pt x="46987" y="26117"/>
                  </a:cubicBezTo>
                  <a:cubicBezTo>
                    <a:pt x="47119" y="26117"/>
                    <a:pt x="47246" y="26173"/>
                    <a:pt x="47357" y="26262"/>
                  </a:cubicBezTo>
                  <a:cubicBezTo>
                    <a:pt x="47439" y="26235"/>
                    <a:pt x="47485" y="26220"/>
                    <a:pt x="47523" y="26220"/>
                  </a:cubicBezTo>
                  <a:cubicBezTo>
                    <a:pt x="47571" y="26220"/>
                    <a:pt x="47608" y="26242"/>
                    <a:pt x="47692" y="26292"/>
                  </a:cubicBezTo>
                  <a:lnTo>
                    <a:pt x="47783" y="26140"/>
                  </a:lnTo>
                  <a:lnTo>
                    <a:pt x="48209" y="26262"/>
                  </a:lnTo>
                  <a:cubicBezTo>
                    <a:pt x="48263" y="26208"/>
                    <a:pt x="48293" y="26105"/>
                    <a:pt x="48385" y="26105"/>
                  </a:cubicBezTo>
                  <a:cubicBezTo>
                    <a:pt x="48396" y="26105"/>
                    <a:pt x="48408" y="26107"/>
                    <a:pt x="48421" y="26110"/>
                  </a:cubicBezTo>
                  <a:cubicBezTo>
                    <a:pt x="48449" y="26041"/>
                    <a:pt x="48489" y="26022"/>
                    <a:pt x="48533" y="26022"/>
                  </a:cubicBezTo>
                  <a:cubicBezTo>
                    <a:pt x="48586" y="26022"/>
                    <a:pt x="48645" y="26049"/>
                    <a:pt x="48695" y="26049"/>
                  </a:cubicBezTo>
                  <a:cubicBezTo>
                    <a:pt x="48776" y="26049"/>
                    <a:pt x="48857" y="26117"/>
                    <a:pt x="48938" y="26117"/>
                  </a:cubicBezTo>
                  <a:cubicBezTo>
                    <a:pt x="48979" y="26117"/>
                    <a:pt x="49019" y="26100"/>
                    <a:pt x="49060" y="26049"/>
                  </a:cubicBezTo>
                  <a:cubicBezTo>
                    <a:pt x="49120" y="26110"/>
                    <a:pt x="49189" y="26125"/>
                    <a:pt x="49257" y="26125"/>
                  </a:cubicBezTo>
                  <a:cubicBezTo>
                    <a:pt x="49326" y="26125"/>
                    <a:pt x="49394" y="26110"/>
                    <a:pt x="49455" y="26110"/>
                  </a:cubicBezTo>
                  <a:lnTo>
                    <a:pt x="49880" y="26171"/>
                  </a:lnTo>
                  <a:lnTo>
                    <a:pt x="49941" y="26140"/>
                  </a:lnTo>
                  <a:lnTo>
                    <a:pt x="50063" y="26201"/>
                  </a:lnTo>
                  <a:lnTo>
                    <a:pt x="50275" y="26019"/>
                  </a:lnTo>
                  <a:cubicBezTo>
                    <a:pt x="50311" y="26024"/>
                    <a:pt x="50346" y="26026"/>
                    <a:pt x="50382" y="26026"/>
                  </a:cubicBezTo>
                  <a:cubicBezTo>
                    <a:pt x="50452" y="26026"/>
                    <a:pt x="50521" y="26019"/>
                    <a:pt x="50587" y="26019"/>
                  </a:cubicBezTo>
                  <a:cubicBezTo>
                    <a:pt x="50686" y="26019"/>
                    <a:pt x="50777" y="26034"/>
                    <a:pt x="50853" y="26110"/>
                  </a:cubicBezTo>
                  <a:lnTo>
                    <a:pt x="51370" y="25928"/>
                  </a:lnTo>
                  <a:lnTo>
                    <a:pt x="51430" y="25745"/>
                  </a:lnTo>
                  <a:lnTo>
                    <a:pt x="51552" y="25989"/>
                  </a:lnTo>
                  <a:lnTo>
                    <a:pt x="51765" y="25897"/>
                  </a:lnTo>
                  <a:lnTo>
                    <a:pt x="51886" y="25958"/>
                  </a:lnTo>
                  <a:cubicBezTo>
                    <a:pt x="51917" y="25928"/>
                    <a:pt x="51917" y="25928"/>
                    <a:pt x="51947" y="25897"/>
                  </a:cubicBezTo>
                  <a:lnTo>
                    <a:pt x="51947" y="25928"/>
                  </a:lnTo>
                  <a:lnTo>
                    <a:pt x="51886" y="25989"/>
                  </a:lnTo>
                  <a:cubicBezTo>
                    <a:pt x="51947" y="26019"/>
                    <a:pt x="51978" y="26049"/>
                    <a:pt x="52008" y="26049"/>
                  </a:cubicBezTo>
                  <a:cubicBezTo>
                    <a:pt x="52099" y="26080"/>
                    <a:pt x="52221" y="26080"/>
                    <a:pt x="52312" y="26080"/>
                  </a:cubicBezTo>
                  <a:cubicBezTo>
                    <a:pt x="52342" y="26080"/>
                    <a:pt x="52373" y="26140"/>
                    <a:pt x="52403" y="26140"/>
                  </a:cubicBezTo>
                  <a:lnTo>
                    <a:pt x="52555" y="25958"/>
                  </a:lnTo>
                  <a:cubicBezTo>
                    <a:pt x="52653" y="25983"/>
                    <a:pt x="52731" y="26066"/>
                    <a:pt x="52821" y="26066"/>
                  </a:cubicBezTo>
                  <a:cubicBezTo>
                    <a:pt x="52843" y="26066"/>
                    <a:pt x="52866" y="26061"/>
                    <a:pt x="52889" y="26049"/>
                  </a:cubicBezTo>
                  <a:cubicBezTo>
                    <a:pt x="52918" y="26032"/>
                    <a:pt x="52945" y="26026"/>
                    <a:pt x="52970" y="26026"/>
                  </a:cubicBezTo>
                  <a:cubicBezTo>
                    <a:pt x="53040" y="26026"/>
                    <a:pt x="53098" y="26075"/>
                    <a:pt x="53157" y="26075"/>
                  </a:cubicBezTo>
                  <a:cubicBezTo>
                    <a:pt x="53188" y="26075"/>
                    <a:pt x="53220" y="26062"/>
                    <a:pt x="53254" y="26019"/>
                  </a:cubicBezTo>
                  <a:cubicBezTo>
                    <a:pt x="53288" y="26030"/>
                    <a:pt x="53325" y="26037"/>
                    <a:pt x="53364" y="26037"/>
                  </a:cubicBezTo>
                  <a:cubicBezTo>
                    <a:pt x="53430" y="26037"/>
                    <a:pt x="53500" y="26016"/>
                    <a:pt x="53558" y="25958"/>
                  </a:cubicBezTo>
                  <a:lnTo>
                    <a:pt x="53619" y="26019"/>
                  </a:lnTo>
                  <a:lnTo>
                    <a:pt x="54227" y="25867"/>
                  </a:lnTo>
                  <a:lnTo>
                    <a:pt x="54592" y="26019"/>
                  </a:lnTo>
                  <a:lnTo>
                    <a:pt x="54500" y="25867"/>
                  </a:lnTo>
                  <a:lnTo>
                    <a:pt x="54592" y="25715"/>
                  </a:lnTo>
                  <a:cubicBezTo>
                    <a:pt x="54622" y="25928"/>
                    <a:pt x="54774" y="25928"/>
                    <a:pt x="54865" y="25989"/>
                  </a:cubicBezTo>
                  <a:lnTo>
                    <a:pt x="55169" y="25776"/>
                  </a:lnTo>
                  <a:lnTo>
                    <a:pt x="55443" y="25928"/>
                  </a:lnTo>
                  <a:lnTo>
                    <a:pt x="55564" y="25745"/>
                  </a:lnTo>
                  <a:lnTo>
                    <a:pt x="55929" y="25989"/>
                  </a:lnTo>
                  <a:lnTo>
                    <a:pt x="56081" y="25897"/>
                  </a:lnTo>
                  <a:cubicBezTo>
                    <a:pt x="56111" y="25928"/>
                    <a:pt x="56172" y="25958"/>
                    <a:pt x="56203" y="25958"/>
                  </a:cubicBezTo>
                  <a:cubicBezTo>
                    <a:pt x="56294" y="25928"/>
                    <a:pt x="56415" y="25928"/>
                    <a:pt x="56537" y="25897"/>
                  </a:cubicBezTo>
                  <a:cubicBezTo>
                    <a:pt x="56600" y="25918"/>
                    <a:pt x="56663" y="25954"/>
                    <a:pt x="56736" y="25954"/>
                  </a:cubicBezTo>
                  <a:cubicBezTo>
                    <a:pt x="56768" y="25954"/>
                    <a:pt x="56803" y="25947"/>
                    <a:pt x="56841" y="25928"/>
                  </a:cubicBezTo>
                  <a:cubicBezTo>
                    <a:pt x="56937" y="25892"/>
                    <a:pt x="57037" y="25875"/>
                    <a:pt x="57137" y="25875"/>
                  </a:cubicBezTo>
                  <a:cubicBezTo>
                    <a:pt x="57290" y="25875"/>
                    <a:pt x="57442" y="25915"/>
                    <a:pt x="57570" y="25989"/>
                  </a:cubicBezTo>
                  <a:lnTo>
                    <a:pt x="57874" y="25806"/>
                  </a:lnTo>
                  <a:lnTo>
                    <a:pt x="57966" y="25897"/>
                  </a:lnTo>
                  <a:cubicBezTo>
                    <a:pt x="58118" y="25745"/>
                    <a:pt x="58361" y="25806"/>
                    <a:pt x="58513" y="25624"/>
                  </a:cubicBezTo>
                  <a:lnTo>
                    <a:pt x="58513" y="25624"/>
                  </a:lnTo>
                  <a:lnTo>
                    <a:pt x="58452" y="25806"/>
                  </a:lnTo>
                  <a:lnTo>
                    <a:pt x="58725" y="25806"/>
                  </a:lnTo>
                  <a:lnTo>
                    <a:pt x="58847" y="25685"/>
                  </a:lnTo>
                  <a:lnTo>
                    <a:pt x="59607" y="25806"/>
                  </a:lnTo>
                  <a:lnTo>
                    <a:pt x="59972" y="25563"/>
                  </a:lnTo>
                  <a:lnTo>
                    <a:pt x="60063" y="25776"/>
                  </a:lnTo>
                  <a:lnTo>
                    <a:pt x="60336" y="25685"/>
                  </a:lnTo>
                  <a:lnTo>
                    <a:pt x="60488" y="25472"/>
                  </a:lnTo>
                  <a:lnTo>
                    <a:pt x="60640" y="25685"/>
                  </a:lnTo>
                  <a:lnTo>
                    <a:pt x="60792" y="25533"/>
                  </a:lnTo>
                  <a:cubicBezTo>
                    <a:pt x="60898" y="25603"/>
                    <a:pt x="61009" y="25619"/>
                    <a:pt x="61121" y="25619"/>
                  </a:cubicBezTo>
                  <a:cubicBezTo>
                    <a:pt x="61212" y="25619"/>
                    <a:pt x="61303" y="25609"/>
                    <a:pt x="61393" y="25609"/>
                  </a:cubicBezTo>
                  <a:cubicBezTo>
                    <a:pt x="61478" y="25609"/>
                    <a:pt x="61562" y="25618"/>
                    <a:pt x="61643" y="25654"/>
                  </a:cubicBezTo>
                  <a:cubicBezTo>
                    <a:pt x="61694" y="25674"/>
                    <a:pt x="61751" y="25681"/>
                    <a:pt x="61816" y="25681"/>
                  </a:cubicBezTo>
                  <a:cubicBezTo>
                    <a:pt x="61944" y="25681"/>
                    <a:pt x="62099" y="25654"/>
                    <a:pt x="62282" y="25654"/>
                  </a:cubicBezTo>
                  <a:lnTo>
                    <a:pt x="62343" y="25472"/>
                  </a:lnTo>
                  <a:lnTo>
                    <a:pt x="62586" y="25624"/>
                  </a:lnTo>
                  <a:lnTo>
                    <a:pt x="62677" y="25472"/>
                  </a:lnTo>
                  <a:lnTo>
                    <a:pt x="63163" y="25411"/>
                  </a:lnTo>
                  <a:cubicBezTo>
                    <a:pt x="63224" y="25381"/>
                    <a:pt x="63254" y="25320"/>
                    <a:pt x="63315" y="25259"/>
                  </a:cubicBezTo>
                  <a:lnTo>
                    <a:pt x="63498" y="25654"/>
                  </a:lnTo>
                  <a:lnTo>
                    <a:pt x="63589" y="25563"/>
                  </a:lnTo>
                  <a:lnTo>
                    <a:pt x="63650" y="25624"/>
                  </a:lnTo>
                  <a:lnTo>
                    <a:pt x="63832" y="25563"/>
                  </a:lnTo>
                  <a:lnTo>
                    <a:pt x="63893" y="25715"/>
                  </a:lnTo>
                  <a:cubicBezTo>
                    <a:pt x="63933" y="25649"/>
                    <a:pt x="63984" y="25634"/>
                    <a:pt x="64042" y="25634"/>
                  </a:cubicBezTo>
                  <a:cubicBezTo>
                    <a:pt x="64085" y="25634"/>
                    <a:pt x="64132" y="25642"/>
                    <a:pt x="64181" y="25642"/>
                  </a:cubicBezTo>
                  <a:cubicBezTo>
                    <a:pt x="64216" y="25642"/>
                    <a:pt x="64252" y="25638"/>
                    <a:pt x="64288" y="25624"/>
                  </a:cubicBezTo>
                  <a:cubicBezTo>
                    <a:pt x="64288" y="25502"/>
                    <a:pt x="64349" y="25441"/>
                    <a:pt x="64501" y="25411"/>
                  </a:cubicBezTo>
                  <a:cubicBezTo>
                    <a:pt x="64501" y="25441"/>
                    <a:pt x="64501" y="25502"/>
                    <a:pt x="64531" y="25533"/>
                  </a:cubicBezTo>
                  <a:cubicBezTo>
                    <a:pt x="64561" y="25563"/>
                    <a:pt x="64592" y="25624"/>
                    <a:pt x="64653" y="25624"/>
                  </a:cubicBezTo>
                  <a:lnTo>
                    <a:pt x="64713" y="25563"/>
                  </a:lnTo>
                  <a:lnTo>
                    <a:pt x="64774" y="25715"/>
                  </a:lnTo>
                  <a:lnTo>
                    <a:pt x="64896" y="25624"/>
                  </a:lnTo>
                  <a:lnTo>
                    <a:pt x="65078" y="25806"/>
                  </a:lnTo>
                  <a:lnTo>
                    <a:pt x="65139" y="25563"/>
                  </a:lnTo>
                  <a:lnTo>
                    <a:pt x="65352" y="25563"/>
                  </a:lnTo>
                  <a:lnTo>
                    <a:pt x="65564" y="25745"/>
                  </a:lnTo>
                  <a:lnTo>
                    <a:pt x="65747" y="25441"/>
                  </a:lnTo>
                  <a:lnTo>
                    <a:pt x="66142" y="25654"/>
                  </a:lnTo>
                  <a:lnTo>
                    <a:pt x="66172" y="25593"/>
                  </a:lnTo>
                  <a:lnTo>
                    <a:pt x="66203" y="25654"/>
                  </a:lnTo>
                  <a:lnTo>
                    <a:pt x="66355" y="25533"/>
                  </a:lnTo>
                  <a:lnTo>
                    <a:pt x="66264" y="25441"/>
                  </a:lnTo>
                  <a:cubicBezTo>
                    <a:pt x="66297" y="25432"/>
                    <a:pt x="66326" y="25427"/>
                    <a:pt x="66350" y="25427"/>
                  </a:cubicBezTo>
                  <a:cubicBezTo>
                    <a:pt x="66478" y="25427"/>
                    <a:pt x="66486" y="25547"/>
                    <a:pt x="66537" y="25624"/>
                  </a:cubicBezTo>
                  <a:lnTo>
                    <a:pt x="66628" y="25563"/>
                  </a:lnTo>
                  <a:lnTo>
                    <a:pt x="66811" y="25654"/>
                  </a:lnTo>
                  <a:lnTo>
                    <a:pt x="66963" y="25563"/>
                  </a:lnTo>
                  <a:cubicBezTo>
                    <a:pt x="66992" y="25632"/>
                    <a:pt x="67031" y="25653"/>
                    <a:pt x="67075" y="25653"/>
                  </a:cubicBezTo>
                  <a:cubicBezTo>
                    <a:pt x="67143" y="25653"/>
                    <a:pt x="67221" y="25602"/>
                    <a:pt x="67291" y="25602"/>
                  </a:cubicBezTo>
                  <a:cubicBezTo>
                    <a:pt x="67314" y="25602"/>
                    <a:pt x="67337" y="25608"/>
                    <a:pt x="67358" y="25624"/>
                  </a:cubicBezTo>
                  <a:lnTo>
                    <a:pt x="67479" y="25502"/>
                  </a:lnTo>
                  <a:cubicBezTo>
                    <a:pt x="67531" y="25554"/>
                    <a:pt x="67582" y="25572"/>
                    <a:pt x="67631" y="25572"/>
                  </a:cubicBezTo>
                  <a:cubicBezTo>
                    <a:pt x="67698" y="25572"/>
                    <a:pt x="67761" y="25537"/>
                    <a:pt x="67814" y="25502"/>
                  </a:cubicBezTo>
                  <a:lnTo>
                    <a:pt x="68148" y="25654"/>
                  </a:lnTo>
                  <a:cubicBezTo>
                    <a:pt x="68183" y="25601"/>
                    <a:pt x="68250" y="25569"/>
                    <a:pt x="68317" y="25569"/>
                  </a:cubicBezTo>
                  <a:cubicBezTo>
                    <a:pt x="68365" y="25569"/>
                    <a:pt x="68414" y="25586"/>
                    <a:pt x="68452" y="25624"/>
                  </a:cubicBezTo>
                  <a:lnTo>
                    <a:pt x="68695" y="25502"/>
                  </a:lnTo>
                  <a:cubicBezTo>
                    <a:pt x="68817" y="25527"/>
                    <a:pt x="68920" y="25649"/>
                    <a:pt x="69050" y="25649"/>
                  </a:cubicBezTo>
                  <a:cubicBezTo>
                    <a:pt x="69082" y="25649"/>
                    <a:pt x="69115" y="25642"/>
                    <a:pt x="69151" y="25624"/>
                  </a:cubicBezTo>
                  <a:lnTo>
                    <a:pt x="69182" y="25320"/>
                  </a:lnTo>
                  <a:cubicBezTo>
                    <a:pt x="69302" y="25489"/>
                    <a:pt x="69346" y="25543"/>
                    <a:pt x="69405" y="25543"/>
                  </a:cubicBezTo>
                  <a:cubicBezTo>
                    <a:pt x="69420" y="25543"/>
                    <a:pt x="69436" y="25539"/>
                    <a:pt x="69455" y="25533"/>
                  </a:cubicBezTo>
                  <a:lnTo>
                    <a:pt x="69364" y="25441"/>
                  </a:lnTo>
                  <a:lnTo>
                    <a:pt x="69972" y="25502"/>
                  </a:lnTo>
                  <a:lnTo>
                    <a:pt x="70063" y="25381"/>
                  </a:lnTo>
                  <a:cubicBezTo>
                    <a:pt x="70124" y="25441"/>
                    <a:pt x="70185" y="25533"/>
                    <a:pt x="70245" y="25593"/>
                  </a:cubicBezTo>
                  <a:cubicBezTo>
                    <a:pt x="70306" y="25654"/>
                    <a:pt x="70397" y="25685"/>
                    <a:pt x="70458" y="25715"/>
                  </a:cubicBezTo>
                  <a:cubicBezTo>
                    <a:pt x="70534" y="25685"/>
                    <a:pt x="70572" y="25669"/>
                    <a:pt x="70614" y="25669"/>
                  </a:cubicBezTo>
                  <a:cubicBezTo>
                    <a:pt x="70656" y="25669"/>
                    <a:pt x="70701" y="25685"/>
                    <a:pt x="70793" y="25715"/>
                  </a:cubicBezTo>
                  <a:cubicBezTo>
                    <a:pt x="71031" y="25576"/>
                    <a:pt x="71166" y="25515"/>
                    <a:pt x="71282" y="25515"/>
                  </a:cubicBezTo>
                  <a:cubicBezTo>
                    <a:pt x="71343" y="25515"/>
                    <a:pt x="71398" y="25531"/>
                    <a:pt x="71461" y="25563"/>
                  </a:cubicBezTo>
                  <a:lnTo>
                    <a:pt x="71644" y="25472"/>
                  </a:lnTo>
                  <a:lnTo>
                    <a:pt x="71674" y="25685"/>
                  </a:lnTo>
                  <a:cubicBezTo>
                    <a:pt x="71831" y="25685"/>
                    <a:pt x="71955" y="25569"/>
                    <a:pt x="72094" y="25569"/>
                  </a:cubicBezTo>
                  <a:cubicBezTo>
                    <a:pt x="72144" y="25569"/>
                    <a:pt x="72196" y="25584"/>
                    <a:pt x="72252" y="25624"/>
                  </a:cubicBezTo>
                  <a:cubicBezTo>
                    <a:pt x="72297" y="25654"/>
                    <a:pt x="72335" y="25669"/>
                    <a:pt x="72369" y="25669"/>
                  </a:cubicBezTo>
                  <a:cubicBezTo>
                    <a:pt x="72403" y="25669"/>
                    <a:pt x="72434" y="25654"/>
                    <a:pt x="72464" y="25624"/>
                  </a:cubicBezTo>
                  <a:cubicBezTo>
                    <a:pt x="72555" y="25569"/>
                    <a:pt x="72647" y="25558"/>
                    <a:pt x="72738" y="25558"/>
                  </a:cubicBezTo>
                  <a:cubicBezTo>
                    <a:pt x="72799" y="25558"/>
                    <a:pt x="72859" y="25563"/>
                    <a:pt x="72920" y="25563"/>
                  </a:cubicBezTo>
                  <a:cubicBezTo>
                    <a:pt x="72981" y="25563"/>
                    <a:pt x="73011" y="25502"/>
                    <a:pt x="73011" y="25502"/>
                  </a:cubicBezTo>
                  <a:lnTo>
                    <a:pt x="73407" y="25745"/>
                  </a:lnTo>
                  <a:lnTo>
                    <a:pt x="73559" y="25533"/>
                  </a:lnTo>
                  <a:lnTo>
                    <a:pt x="74075" y="25685"/>
                  </a:lnTo>
                  <a:cubicBezTo>
                    <a:pt x="74127" y="25645"/>
                    <a:pt x="74185" y="25634"/>
                    <a:pt x="74244" y="25634"/>
                  </a:cubicBezTo>
                  <a:cubicBezTo>
                    <a:pt x="74322" y="25634"/>
                    <a:pt x="74401" y="25654"/>
                    <a:pt x="74470" y="25654"/>
                  </a:cubicBezTo>
                  <a:cubicBezTo>
                    <a:pt x="74653" y="25654"/>
                    <a:pt x="74805" y="25685"/>
                    <a:pt x="74957" y="25685"/>
                  </a:cubicBezTo>
                  <a:lnTo>
                    <a:pt x="75048" y="25624"/>
                  </a:lnTo>
                  <a:lnTo>
                    <a:pt x="75200" y="25715"/>
                  </a:lnTo>
                  <a:lnTo>
                    <a:pt x="75504" y="25563"/>
                  </a:lnTo>
                  <a:lnTo>
                    <a:pt x="75990" y="25624"/>
                  </a:lnTo>
                  <a:lnTo>
                    <a:pt x="76051" y="25563"/>
                  </a:lnTo>
                  <a:lnTo>
                    <a:pt x="76081" y="25685"/>
                  </a:lnTo>
                  <a:cubicBezTo>
                    <a:pt x="76112" y="25677"/>
                    <a:pt x="76140" y="25675"/>
                    <a:pt x="76168" y="25675"/>
                  </a:cubicBezTo>
                  <a:cubicBezTo>
                    <a:pt x="76195" y="25675"/>
                    <a:pt x="76222" y="25677"/>
                    <a:pt x="76249" y="25677"/>
                  </a:cubicBezTo>
                  <a:cubicBezTo>
                    <a:pt x="76302" y="25677"/>
                    <a:pt x="76355" y="25669"/>
                    <a:pt x="76416" y="25624"/>
                  </a:cubicBezTo>
                  <a:cubicBezTo>
                    <a:pt x="76489" y="25569"/>
                    <a:pt x="76573" y="25558"/>
                    <a:pt x="76648" y="25558"/>
                  </a:cubicBezTo>
                  <a:cubicBezTo>
                    <a:pt x="76698" y="25558"/>
                    <a:pt x="76744" y="25563"/>
                    <a:pt x="76780" y="25563"/>
                  </a:cubicBezTo>
                  <a:cubicBezTo>
                    <a:pt x="76841" y="25563"/>
                    <a:pt x="76910" y="25548"/>
                    <a:pt x="76974" y="25548"/>
                  </a:cubicBezTo>
                  <a:cubicBezTo>
                    <a:pt x="77039" y="25548"/>
                    <a:pt x="77100" y="25563"/>
                    <a:pt x="77145" y="25624"/>
                  </a:cubicBezTo>
                  <a:cubicBezTo>
                    <a:pt x="77176" y="25578"/>
                    <a:pt x="77229" y="25555"/>
                    <a:pt x="77286" y="25555"/>
                  </a:cubicBezTo>
                  <a:cubicBezTo>
                    <a:pt x="77343" y="25555"/>
                    <a:pt x="77404" y="25578"/>
                    <a:pt x="77449" y="25624"/>
                  </a:cubicBezTo>
                  <a:cubicBezTo>
                    <a:pt x="77632" y="25593"/>
                    <a:pt x="77814" y="25578"/>
                    <a:pt x="77996" y="25578"/>
                  </a:cubicBezTo>
                  <a:cubicBezTo>
                    <a:pt x="78179" y="25578"/>
                    <a:pt x="78361" y="25593"/>
                    <a:pt x="78543" y="25624"/>
                  </a:cubicBezTo>
                  <a:cubicBezTo>
                    <a:pt x="78604" y="25624"/>
                    <a:pt x="78665" y="25593"/>
                    <a:pt x="78726" y="25593"/>
                  </a:cubicBezTo>
                  <a:cubicBezTo>
                    <a:pt x="78774" y="25593"/>
                    <a:pt x="78843" y="25632"/>
                    <a:pt x="78899" y="25632"/>
                  </a:cubicBezTo>
                  <a:cubicBezTo>
                    <a:pt x="78913" y="25632"/>
                    <a:pt x="78926" y="25630"/>
                    <a:pt x="78939" y="25624"/>
                  </a:cubicBezTo>
                  <a:cubicBezTo>
                    <a:pt x="78974" y="25588"/>
                    <a:pt x="79031" y="25573"/>
                    <a:pt x="79090" y="25573"/>
                  </a:cubicBezTo>
                  <a:cubicBezTo>
                    <a:pt x="79131" y="25573"/>
                    <a:pt x="79174" y="25581"/>
                    <a:pt x="79212" y="25593"/>
                  </a:cubicBezTo>
                  <a:cubicBezTo>
                    <a:pt x="79299" y="25593"/>
                    <a:pt x="79396" y="25574"/>
                    <a:pt x="79485" y="25574"/>
                  </a:cubicBezTo>
                  <a:cubicBezTo>
                    <a:pt x="79553" y="25574"/>
                    <a:pt x="79616" y="25585"/>
                    <a:pt x="79668" y="25624"/>
                  </a:cubicBezTo>
                  <a:cubicBezTo>
                    <a:pt x="79706" y="25649"/>
                    <a:pt x="79740" y="25659"/>
                    <a:pt x="79771" y="25659"/>
                  </a:cubicBezTo>
                  <a:cubicBezTo>
                    <a:pt x="79866" y="25659"/>
                    <a:pt x="79937" y="25572"/>
                    <a:pt x="80023" y="25572"/>
                  </a:cubicBezTo>
                  <a:cubicBezTo>
                    <a:pt x="80045" y="25572"/>
                    <a:pt x="80069" y="25578"/>
                    <a:pt x="80094" y="25593"/>
                  </a:cubicBezTo>
                  <a:cubicBezTo>
                    <a:pt x="80124" y="25609"/>
                    <a:pt x="80154" y="25609"/>
                    <a:pt x="80185" y="25609"/>
                  </a:cubicBezTo>
                  <a:cubicBezTo>
                    <a:pt x="80215" y="25609"/>
                    <a:pt x="80246" y="25609"/>
                    <a:pt x="80276" y="25624"/>
                  </a:cubicBezTo>
                  <a:cubicBezTo>
                    <a:pt x="80337" y="25654"/>
                    <a:pt x="80398" y="25669"/>
                    <a:pt x="80458" y="25669"/>
                  </a:cubicBezTo>
                  <a:cubicBezTo>
                    <a:pt x="80519" y="25669"/>
                    <a:pt x="80580" y="25654"/>
                    <a:pt x="80641" y="25624"/>
                  </a:cubicBezTo>
                  <a:cubicBezTo>
                    <a:pt x="80740" y="25574"/>
                    <a:pt x="80860" y="25524"/>
                    <a:pt x="80950" y="25524"/>
                  </a:cubicBezTo>
                  <a:cubicBezTo>
                    <a:pt x="80970" y="25524"/>
                    <a:pt x="80989" y="25527"/>
                    <a:pt x="81005" y="25533"/>
                  </a:cubicBezTo>
                  <a:cubicBezTo>
                    <a:pt x="81068" y="25558"/>
                    <a:pt x="81137" y="25573"/>
                    <a:pt x="81206" y="25573"/>
                  </a:cubicBezTo>
                  <a:cubicBezTo>
                    <a:pt x="81303" y="25573"/>
                    <a:pt x="81403" y="25543"/>
                    <a:pt x="81492" y="25472"/>
                  </a:cubicBezTo>
                  <a:lnTo>
                    <a:pt x="81461" y="25198"/>
                  </a:lnTo>
                  <a:lnTo>
                    <a:pt x="81735" y="25411"/>
                  </a:lnTo>
                  <a:cubicBezTo>
                    <a:pt x="81826" y="25381"/>
                    <a:pt x="81917" y="25350"/>
                    <a:pt x="82009" y="25350"/>
                  </a:cubicBezTo>
                  <a:cubicBezTo>
                    <a:pt x="82100" y="25381"/>
                    <a:pt x="82191" y="25411"/>
                    <a:pt x="82252" y="25472"/>
                  </a:cubicBezTo>
                  <a:lnTo>
                    <a:pt x="82312" y="25624"/>
                  </a:lnTo>
                  <a:lnTo>
                    <a:pt x="82343" y="25472"/>
                  </a:lnTo>
                  <a:lnTo>
                    <a:pt x="82616" y="25320"/>
                  </a:lnTo>
                  <a:cubicBezTo>
                    <a:pt x="82647" y="25411"/>
                    <a:pt x="82677" y="25472"/>
                    <a:pt x="82738" y="25563"/>
                  </a:cubicBezTo>
                  <a:cubicBezTo>
                    <a:pt x="82768" y="25593"/>
                    <a:pt x="82799" y="25654"/>
                    <a:pt x="82860" y="25715"/>
                  </a:cubicBezTo>
                  <a:lnTo>
                    <a:pt x="83407" y="25745"/>
                  </a:lnTo>
                  <a:cubicBezTo>
                    <a:pt x="83498" y="25441"/>
                    <a:pt x="83224" y="25289"/>
                    <a:pt x="83224" y="24985"/>
                  </a:cubicBezTo>
                  <a:lnTo>
                    <a:pt x="83224" y="24985"/>
                  </a:lnTo>
                  <a:lnTo>
                    <a:pt x="83771" y="25077"/>
                  </a:lnTo>
                  <a:cubicBezTo>
                    <a:pt x="84015" y="24985"/>
                    <a:pt x="83923" y="24803"/>
                    <a:pt x="83954" y="24681"/>
                  </a:cubicBezTo>
                  <a:lnTo>
                    <a:pt x="84136" y="24651"/>
                  </a:lnTo>
                  <a:lnTo>
                    <a:pt x="84288" y="24347"/>
                  </a:lnTo>
                  <a:lnTo>
                    <a:pt x="84471" y="24347"/>
                  </a:lnTo>
                  <a:lnTo>
                    <a:pt x="84471" y="24226"/>
                  </a:lnTo>
                  <a:lnTo>
                    <a:pt x="84258" y="24195"/>
                  </a:lnTo>
                  <a:cubicBezTo>
                    <a:pt x="84197" y="24013"/>
                    <a:pt x="84410" y="23800"/>
                    <a:pt x="84258" y="23587"/>
                  </a:cubicBezTo>
                  <a:lnTo>
                    <a:pt x="84258" y="23587"/>
                  </a:lnTo>
                  <a:lnTo>
                    <a:pt x="84015" y="23830"/>
                  </a:lnTo>
                  <a:lnTo>
                    <a:pt x="84197" y="24226"/>
                  </a:lnTo>
                  <a:cubicBezTo>
                    <a:pt x="84156" y="24215"/>
                    <a:pt x="84119" y="24212"/>
                    <a:pt x="84087" y="24212"/>
                  </a:cubicBezTo>
                  <a:cubicBezTo>
                    <a:pt x="84021" y="24212"/>
                    <a:pt x="83974" y="24226"/>
                    <a:pt x="83954" y="24226"/>
                  </a:cubicBezTo>
                  <a:cubicBezTo>
                    <a:pt x="83954" y="24234"/>
                    <a:pt x="83952" y="24237"/>
                    <a:pt x="83946" y="24237"/>
                  </a:cubicBezTo>
                  <a:cubicBezTo>
                    <a:pt x="83931" y="24237"/>
                    <a:pt x="83891" y="24209"/>
                    <a:pt x="83802" y="24165"/>
                  </a:cubicBezTo>
                  <a:lnTo>
                    <a:pt x="84045" y="24043"/>
                  </a:lnTo>
                  <a:lnTo>
                    <a:pt x="83923" y="23922"/>
                  </a:lnTo>
                  <a:cubicBezTo>
                    <a:pt x="83863" y="23952"/>
                    <a:pt x="83794" y="23952"/>
                    <a:pt x="83730" y="23952"/>
                  </a:cubicBezTo>
                  <a:cubicBezTo>
                    <a:pt x="83665" y="23952"/>
                    <a:pt x="83604" y="23952"/>
                    <a:pt x="83559" y="23982"/>
                  </a:cubicBezTo>
                  <a:cubicBezTo>
                    <a:pt x="83536" y="23998"/>
                    <a:pt x="83509" y="24003"/>
                    <a:pt x="83480" y="24003"/>
                  </a:cubicBezTo>
                  <a:cubicBezTo>
                    <a:pt x="83392" y="24003"/>
                    <a:pt x="83278" y="23952"/>
                    <a:pt x="83164" y="23952"/>
                  </a:cubicBezTo>
                  <a:lnTo>
                    <a:pt x="83224" y="24165"/>
                  </a:lnTo>
                  <a:lnTo>
                    <a:pt x="83164" y="24165"/>
                  </a:lnTo>
                  <a:lnTo>
                    <a:pt x="82981" y="23891"/>
                  </a:lnTo>
                  <a:lnTo>
                    <a:pt x="82647" y="23830"/>
                  </a:lnTo>
                  <a:lnTo>
                    <a:pt x="82616" y="24074"/>
                  </a:lnTo>
                  <a:cubicBezTo>
                    <a:pt x="82489" y="24052"/>
                    <a:pt x="82376" y="23926"/>
                    <a:pt x="82236" y="23926"/>
                  </a:cubicBezTo>
                  <a:cubicBezTo>
                    <a:pt x="82176" y="23926"/>
                    <a:pt x="82112" y="23949"/>
                    <a:pt x="82039" y="24013"/>
                  </a:cubicBezTo>
                  <a:lnTo>
                    <a:pt x="82039" y="23770"/>
                  </a:lnTo>
                  <a:cubicBezTo>
                    <a:pt x="81857" y="23739"/>
                    <a:pt x="81674" y="23587"/>
                    <a:pt x="81492" y="23557"/>
                  </a:cubicBezTo>
                  <a:cubicBezTo>
                    <a:pt x="81279" y="23496"/>
                    <a:pt x="81066" y="23374"/>
                    <a:pt x="80914" y="23223"/>
                  </a:cubicBezTo>
                  <a:lnTo>
                    <a:pt x="81249" y="22979"/>
                  </a:lnTo>
                  <a:cubicBezTo>
                    <a:pt x="81313" y="23022"/>
                    <a:pt x="81393" y="23065"/>
                    <a:pt x="81466" y="23065"/>
                  </a:cubicBezTo>
                  <a:cubicBezTo>
                    <a:pt x="81497" y="23065"/>
                    <a:pt x="81526" y="23058"/>
                    <a:pt x="81553" y="23040"/>
                  </a:cubicBezTo>
                  <a:cubicBezTo>
                    <a:pt x="81598" y="23025"/>
                    <a:pt x="81659" y="23002"/>
                    <a:pt x="81724" y="23002"/>
                  </a:cubicBezTo>
                  <a:cubicBezTo>
                    <a:pt x="81788" y="23002"/>
                    <a:pt x="81857" y="23025"/>
                    <a:pt x="81917" y="23101"/>
                  </a:cubicBezTo>
                  <a:lnTo>
                    <a:pt x="82191" y="22888"/>
                  </a:lnTo>
                  <a:lnTo>
                    <a:pt x="82069" y="22736"/>
                  </a:lnTo>
                  <a:lnTo>
                    <a:pt x="82100" y="22675"/>
                  </a:lnTo>
                  <a:lnTo>
                    <a:pt x="81948" y="22463"/>
                  </a:lnTo>
                  <a:cubicBezTo>
                    <a:pt x="81852" y="22501"/>
                    <a:pt x="81768" y="22540"/>
                    <a:pt x="81680" y="22540"/>
                  </a:cubicBezTo>
                  <a:cubicBezTo>
                    <a:pt x="81630" y="22540"/>
                    <a:pt x="81578" y="22527"/>
                    <a:pt x="81522" y="22493"/>
                  </a:cubicBezTo>
                  <a:lnTo>
                    <a:pt x="81705" y="22341"/>
                  </a:lnTo>
                  <a:lnTo>
                    <a:pt x="81613" y="22189"/>
                  </a:lnTo>
                  <a:lnTo>
                    <a:pt x="81674" y="22098"/>
                  </a:lnTo>
                  <a:lnTo>
                    <a:pt x="81583" y="21764"/>
                  </a:lnTo>
                  <a:cubicBezTo>
                    <a:pt x="81522" y="21855"/>
                    <a:pt x="81492" y="21976"/>
                    <a:pt x="81401" y="22007"/>
                  </a:cubicBezTo>
                  <a:cubicBezTo>
                    <a:pt x="81305" y="22007"/>
                    <a:pt x="81322" y="22174"/>
                    <a:pt x="81261" y="22174"/>
                  </a:cubicBezTo>
                  <a:cubicBezTo>
                    <a:pt x="81244" y="22174"/>
                    <a:pt x="81221" y="22161"/>
                    <a:pt x="81188" y="22128"/>
                  </a:cubicBezTo>
                  <a:lnTo>
                    <a:pt x="81249" y="22007"/>
                  </a:lnTo>
                  <a:lnTo>
                    <a:pt x="81127" y="22007"/>
                  </a:lnTo>
                  <a:lnTo>
                    <a:pt x="81005" y="22341"/>
                  </a:lnTo>
                  <a:lnTo>
                    <a:pt x="80732" y="21794"/>
                  </a:lnTo>
                  <a:cubicBezTo>
                    <a:pt x="80702" y="21794"/>
                    <a:pt x="80641" y="21824"/>
                    <a:pt x="80610" y="21855"/>
                  </a:cubicBezTo>
                  <a:cubicBezTo>
                    <a:pt x="80600" y="21865"/>
                    <a:pt x="80590" y="21868"/>
                    <a:pt x="80579" y="21868"/>
                  </a:cubicBezTo>
                  <a:cubicBezTo>
                    <a:pt x="80556" y="21868"/>
                    <a:pt x="80529" y="21855"/>
                    <a:pt x="80489" y="21855"/>
                  </a:cubicBezTo>
                  <a:lnTo>
                    <a:pt x="80610" y="21551"/>
                  </a:lnTo>
                  <a:lnTo>
                    <a:pt x="80489" y="21612"/>
                  </a:lnTo>
                  <a:lnTo>
                    <a:pt x="80154" y="21490"/>
                  </a:lnTo>
                  <a:lnTo>
                    <a:pt x="80215" y="21672"/>
                  </a:lnTo>
                  <a:lnTo>
                    <a:pt x="79881" y="22037"/>
                  </a:lnTo>
                  <a:lnTo>
                    <a:pt x="79820" y="21885"/>
                  </a:lnTo>
                  <a:cubicBezTo>
                    <a:pt x="79791" y="21875"/>
                    <a:pt x="79763" y="21871"/>
                    <a:pt x="79736" y="21871"/>
                  </a:cubicBezTo>
                  <a:cubicBezTo>
                    <a:pt x="79598" y="21871"/>
                    <a:pt x="79496" y="21986"/>
                    <a:pt x="79395" y="22037"/>
                  </a:cubicBezTo>
                  <a:lnTo>
                    <a:pt x="79091" y="21733"/>
                  </a:lnTo>
                  <a:lnTo>
                    <a:pt x="79030" y="21946"/>
                  </a:lnTo>
                  <a:lnTo>
                    <a:pt x="78969" y="21916"/>
                  </a:lnTo>
                  <a:lnTo>
                    <a:pt x="79060" y="22250"/>
                  </a:lnTo>
                  <a:cubicBezTo>
                    <a:pt x="78665" y="22159"/>
                    <a:pt x="78665" y="22159"/>
                    <a:pt x="78300" y="21733"/>
                  </a:cubicBezTo>
                  <a:lnTo>
                    <a:pt x="78574" y="21733"/>
                  </a:lnTo>
                  <a:cubicBezTo>
                    <a:pt x="78574" y="21703"/>
                    <a:pt x="78604" y="21672"/>
                    <a:pt x="78604" y="21642"/>
                  </a:cubicBezTo>
                  <a:lnTo>
                    <a:pt x="78635" y="21672"/>
                  </a:lnTo>
                  <a:lnTo>
                    <a:pt x="78574" y="21733"/>
                  </a:lnTo>
                  <a:cubicBezTo>
                    <a:pt x="78604" y="21794"/>
                    <a:pt x="78665" y="21855"/>
                    <a:pt x="78695" y="21916"/>
                  </a:cubicBezTo>
                  <a:lnTo>
                    <a:pt x="78939" y="21794"/>
                  </a:lnTo>
                  <a:lnTo>
                    <a:pt x="78847" y="21551"/>
                  </a:lnTo>
                  <a:lnTo>
                    <a:pt x="78847" y="21551"/>
                  </a:lnTo>
                  <a:cubicBezTo>
                    <a:pt x="78939" y="21642"/>
                    <a:pt x="79091" y="21672"/>
                    <a:pt x="79243" y="21672"/>
                  </a:cubicBezTo>
                  <a:cubicBezTo>
                    <a:pt x="79271" y="21587"/>
                    <a:pt x="79319" y="21562"/>
                    <a:pt x="79368" y="21562"/>
                  </a:cubicBezTo>
                  <a:cubicBezTo>
                    <a:pt x="79425" y="21562"/>
                    <a:pt x="79484" y="21595"/>
                    <a:pt x="79516" y="21612"/>
                  </a:cubicBezTo>
                  <a:cubicBezTo>
                    <a:pt x="79546" y="21642"/>
                    <a:pt x="79592" y="21657"/>
                    <a:pt x="79641" y="21657"/>
                  </a:cubicBezTo>
                  <a:cubicBezTo>
                    <a:pt x="79691" y="21657"/>
                    <a:pt x="79744" y="21642"/>
                    <a:pt x="79790" y="21612"/>
                  </a:cubicBezTo>
                  <a:cubicBezTo>
                    <a:pt x="79881" y="21551"/>
                    <a:pt x="80033" y="21612"/>
                    <a:pt x="80124" y="21520"/>
                  </a:cubicBezTo>
                  <a:lnTo>
                    <a:pt x="80185" y="21308"/>
                  </a:lnTo>
                  <a:lnTo>
                    <a:pt x="79881" y="21216"/>
                  </a:lnTo>
                  <a:lnTo>
                    <a:pt x="79729" y="21368"/>
                  </a:lnTo>
                  <a:lnTo>
                    <a:pt x="78665" y="21186"/>
                  </a:lnTo>
                  <a:lnTo>
                    <a:pt x="78726" y="20943"/>
                  </a:lnTo>
                  <a:lnTo>
                    <a:pt x="78483" y="20821"/>
                  </a:lnTo>
                  <a:lnTo>
                    <a:pt x="78391" y="20912"/>
                  </a:lnTo>
                  <a:lnTo>
                    <a:pt x="77996" y="20639"/>
                  </a:lnTo>
                  <a:cubicBezTo>
                    <a:pt x="77966" y="20639"/>
                    <a:pt x="77936" y="20669"/>
                    <a:pt x="77936" y="20730"/>
                  </a:cubicBezTo>
                  <a:cubicBezTo>
                    <a:pt x="77936" y="20821"/>
                    <a:pt x="77905" y="20943"/>
                    <a:pt x="77844" y="21034"/>
                  </a:cubicBezTo>
                  <a:lnTo>
                    <a:pt x="77692" y="20882"/>
                  </a:lnTo>
                  <a:lnTo>
                    <a:pt x="77784" y="20608"/>
                  </a:lnTo>
                  <a:cubicBezTo>
                    <a:pt x="77875" y="20669"/>
                    <a:pt x="77936" y="20730"/>
                    <a:pt x="77936" y="20730"/>
                  </a:cubicBezTo>
                  <a:cubicBezTo>
                    <a:pt x="77875" y="20517"/>
                    <a:pt x="77814" y="20396"/>
                    <a:pt x="77784" y="20244"/>
                  </a:cubicBezTo>
                  <a:lnTo>
                    <a:pt x="77814" y="20153"/>
                  </a:lnTo>
                  <a:cubicBezTo>
                    <a:pt x="77814" y="20122"/>
                    <a:pt x="77784" y="20122"/>
                    <a:pt x="77753" y="20092"/>
                  </a:cubicBezTo>
                  <a:lnTo>
                    <a:pt x="77784" y="20061"/>
                  </a:lnTo>
                  <a:lnTo>
                    <a:pt x="77844" y="20153"/>
                  </a:lnTo>
                  <a:lnTo>
                    <a:pt x="77936" y="20001"/>
                  </a:lnTo>
                  <a:cubicBezTo>
                    <a:pt x="77979" y="19986"/>
                    <a:pt x="78022" y="19982"/>
                    <a:pt x="78065" y="19982"/>
                  </a:cubicBezTo>
                  <a:cubicBezTo>
                    <a:pt x="78125" y="19982"/>
                    <a:pt x="78184" y="19990"/>
                    <a:pt x="78244" y="19990"/>
                  </a:cubicBezTo>
                  <a:cubicBezTo>
                    <a:pt x="78323" y="19990"/>
                    <a:pt x="78403" y="19976"/>
                    <a:pt x="78483" y="19909"/>
                  </a:cubicBezTo>
                  <a:cubicBezTo>
                    <a:pt x="78498" y="19894"/>
                    <a:pt x="78513" y="19887"/>
                    <a:pt x="78528" y="19887"/>
                  </a:cubicBezTo>
                  <a:cubicBezTo>
                    <a:pt x="78543" y="19887"/>
                    <a:pt x="78559" y="19894"/>
                    <a:pt x="78574" y="19909"/>
                  </a:cubicBezTo>
                  <a:cubicBezTo>
                    <a:pt x="78635" y="19971"/>
                    <a:pt x="78692" y="19993"/>
                    <a:pt x="78747" y="19993"/>
                  </a:cubicBezTo>
                  <a:cubicBezTo>
                    <a:pt x="78829" y="19993"/>
                    <a:pt x="78909" y="19946"/>
                    <a:pt x="78999" y="19909"/>
                  </a:cubicBezTo>
                  <a:lnTo>
                    <a:pt x="79303" y="20061"/>
                  </a:lnTo>
                  <a:lnTo>
                    <a:pt x="79972" y="19757"/>
                  </a:lnTo>
                  <a:lnTo>
                    <a:pt x="79972" y="19940"/>
                  </a:lnTo>
                  <a:lnTo>
                    <a:pt x="79759" y="20092"/>
                  </a:lnTo>
                  <a:lnTo>
                    <a:pt x="79790" y="20183"/>
                  </a:lnTo>
                  <a:lnTo>
                    <a:pt x="79759" y="20365"/>
                  </a:lnTo>
                  <a:lnTo>
                    <a:pt x="79972" y="20365"/>
                  </a:lnTo>
                  <a:lnTo>
                    <a:pt x="79972" y="20122"/>
                  </a:lnTo>
                  <a:lnTo>
                    <a:pt x="80185" y="20335"/>
                  </a:lnTo>
                  <a:cubicBezTo>
                    <a:pt x="80367" y="20122"/>
                    <a:pt x="80610" y="20183"/>
                    <a:pt x="80793" y="20061"/>
                  </a:cubicBezTo>
                  <a:lnTo>
                    <a:pt x="81218" y="20305"/>
                  </a:lnTo>
                  <a:lnTo>
                    <a:pt x="81218" y="20001"/>
                  </a:lnTo>
                  <a:lnTo>
                    <a:pt x="81583" y="19849"/>
                  </a:lnTo>
                  <a:lnTo>
                    <a:pt x="81644" y="19940"/>
                  </a:lnTo>
                  <a:lnTo>
                    <a:pt x="81583" y="20183"/>
                  </a:lnTo>
                  <a:lnTo>
                    <a:pt x="81857" y="20305"/>
                  </a:lnTo>
                  <a:lnTo>
                    <a:pt x="81887" y="20213"/>
                  </a:lnTo>
                  <a:cubicBezTo>
                    <a:pt x="81765" y="20213"/>
                    <a:pt x="81826" y="20122"/>
                    <a:pt x="81826" y="20092"/>
                  </a:cubicBezTo>
                  <a:lnTo>
                    <a:pt x="81735" y="20031"/>
                  </a:lnTo>
                  <a:lnTo>
                    <a:pt x="81765" y="20001"/>
                  </a:lnTo>
                  <a:lnTo>
                    <a:pt x="81826" y="20061"/>
                  </a:lnTo>
                  <a:cubicBezTo>
                    <a:pt x="81948" y="20061"/>
                    <a:pt x="81887" y="20153"/>
                    <a:pt x="81887" y="20213"/>
                  </a:cubicBezTo>
                  <a:lnTo>
                    <a:pt x="82130" y="20213"/>
                  </a:lnTo>
                  <a:cubicBezTo>
                    <a:pt x="82130" y="20183"/>
                    <a:pt x="82130" y="20183"/>
                    <a:pt x="82161" y="20153"/>
                  </a:cubicBezTo>
                  <a:lnTo>
                    <a:pt x="82191" y="20183"/>
                  </a:lnTo>
                  <a:lnTo>
                    <a:pt x="82130" y="20213"/>
                  </a:lnTo>
                  <a:cubicBezTo>
                    <a:pt x="82100" y="20335"/>
                    <a:pt x="82161" y="20426"/>
                    <a:pt x="82252" y="20457"/>
                  </a:cubicBezTo>
                  <a:cubicBezTo>
                    <a:pt x="82312" y="20335"/>
                    <a:pt x="82252" y="20183"/>
                    <a:pt x="82404" y="20183"/>
                  </a:cubicBezTo>
                  <a:lnTo>
                    <a:pt x="82495" y="20244"/>
                  </a:lnTo>
                  <a:lnTo>
                    <a:pt x="82495" y="20122"/>
                  </a:lnTo>
                  <a:cubicBezTo>
                    <a:pt x="82556" y="20122"/>
                    <a:pt x="82589" y="20095"/>
                    <a:pt x="82632" y="20095"/>
                  </a:cubicBezTo>
                  <a:cubicBezTo>
                    <a:pt x="82654" y="20095"/>
                    <a:pt x="82677" y="20102"/>
                    <a:pt x="82708" y="20122"/>
                  </a:cubicBezTo>
                  <a:cubicBezTo>
                    <a:pt x="82729" y="20144"/>
                    <a:pt x="82755" y="20154"/>
                    <a:pt x="82784" y="20154"/>
                  </a:cubicBezTo>
                  <a:cubicBezTo>
                    <a:pt x="82831" y="20154"/>
                    <a:pt x="82888" y="20128"/>
                    <a:pt x="82954" y="20081"/>
                  </a:cubicBezTo>
                  <a:lnTo>
                    <a:pt x="82954" y="20081"/>
                  </a:lnTo>
                  <a:cubicBezTo>
                    <a:pt x="82956" y="20088"/>
                    <a:pt x="82960" y="20095"/>
                    <a:pt x="82963" y="20103"/>
                  </a:cubicBezTo>
                  <a:lnTo>
                    <a:pt x="82963" y="20103"/>
                  </a:lnTo>
                  <a:lnTo>
                    <a:pt x="82981" y="20061"/>
                  </a:lnTo>
                  <a:lnTo>
                    <a:pt x="82981" y="20061"/>
                  </a:lnTo>
                  <a:cubicBezTo>
                    <a:pt x="82972" y="20068"/>
                    <a:pt x="82963" y="20075"/>
                    <a:pt x="82954" y="20081"/>
                  </a:cubicBezTo>
                  <a:lnTo>
                    <a:pt x="82954" y="20081"/>
                  </a:lnTo>
                  <a:cubicBezTo>
                    <a:pt x="82952" y="20074"/>
                    <a:pt x="82951" y="20068"/>
                    <a:pt x="82951" y="20061"/>
                  </a:cubicBezTo>
                  <a:cubicBezTo>
                    <a:pt x="82951" y="20046"/>
                    <a:pt x="82958" y="20039"/>
                    <a:pt x="82966" y="20039"/>
                  </a:cubicBezTo>
                  <a:cubicBezTo>
                    <a:pt x="82974" y="20039"/>
                    <a:pt x="82981" y="20046"/>
                    <a:pt x="82981" y="20061"/>
                  </a:cubicBezTo>
                  <a:cubicBezTo>
                    <a:pt x="83012" y="20061"/>
                    <a:pt x="82981" y="20122"/>
                    <a:pt x="82981" y="20183"/>
                  </a:cubicBezTo>
                  <a:cubicBezTo>
                    <a:pt x="82981" y="20148"/>
                    <a:pt x="82971" y="20123"/>
                    <a:pt x="82963" y="20103"/>
                  </a:cubicBezTo>
                  <a:lnTo>
                    <a:pt x="82963" y="20103"/>
                  </a:lnTo>
                  <a:lnTo>
                    <a:pt x="82860" y="20335"/>
                  </a:lnTo>
                  <a:lnTo>
                    <a:pt x="83072" y="20608"/>
                  </a:lnTo>
                  <a:cubicBezTo>
                    <a:pt x="83072" y="20548"/>
                    <a:pt x="83072" y="20457"/>
                    <a:pt x="83103" y="20365"/>
                  </a:cubicBezTo>
                  <a:cubicBezTo>
                    <a:pt x="83133" y="20335"/>
                    <a:pt x="83164" y="20274"/>
                    <a:pt x="83194" y="20213"/>
                  </a:cubicBezTo>
                  <a:cubicBezTo>
                    <a:pt x="83224" y="20305"/>
                    <a:pt x="83316" y="20396"/>
                    <a:pt x="83407" y="20426"/>
                  </a:cubicBezTo>
                  <a:lnTo>
                    <a:pt x="83285" y="20031"/>
                  </a:lnTo>
                  <a:lnTo>
                    <a:pt x="83528" y="19879"/>
                  </a:lnTo>
                  <a:cubicBezTo>
                    <a:pt x="83437" y="19849"/>
                    <a:pt x="83346" y="19818"/>
                    <a:pt x="83255" y="19757"/>
                  </a:cubicBezTo>
                  <a:cubicBezTo>
                    <a:pt x="83224" y="19757"/>
                    <a:pt x="83194" y="19697"/>
                    <a:pt x="83133" y="19605"/>
                  </a:cubicBezTo>
                  <a:lnTo>
                    <a:pt x="83620" y="19605"/>
                  </a:lnTo>
                  <a:lnTo>
                    <a:pt x="83620" y="19423"/>
                  </a:lnTo>
                  <a:lnTo>
                    <a:pt x="83923" y="19423"/>
                  </a:lnTo>
                  <a:cubicBezTo>
                    <a:pt x="83923" y="19484"/>
                    <a:pt x="83923" y="19575"/>
                    <a:pt x="83923" y="19636"/>
                  </a:cubicBezTo>
                  <a:cubicBezTo>
                    <a:pt x="83893" y="19697"/>
                    <a:pt x="83893" y="19757"/>
                    <a:pt x="83863" y="19849"/>
                  </a:cubicBezTo>
                  <a:lnTo>
                    <a:pt x="83984" y="19879"/>
                  </a:lnTo>
                  <a:lnTo>
                    <a:pt x="83984" y="20001"/>
                  </a:lnTo>
                  <a:cubicBezTo>
                    <a:pt x="84055" y="19965"/>
                    <a:pt x="84127" y="19950"/>
                    <a:pt x="84198" y="19950"/>
                  </a:cubicBezTo>
                  <a:cubicBezTo>
                    <a:pt x="84248" y="19950"/>
                    <a:pt x="84299" y="19958"/>
                    <a:pt x="84349" y="19970"/>
                  </a:cubicBezTo>
                  <a:cubicBezTo>
                    <a:pt x="84349" y="19940"/>
                    <a:pt x="84349" y="19909"/>
                    <a:pt x="84349" y="19909"/>
                  </a:cubicBezTo>
                  <a:lnTo>
                    <a:pt x="84197" y="19849"/>
                  </a:lnTo>
                  <a:lnTo>
                    <a:pt x="84531" y="19575"/>
                  </a:lnTo>
                  <a:lnTo>
                    <a:pt x="84623" y="19727"/>
                  </a:lnTo>
                  <a:cubicBezTo>
                    <a:pt x="84653" y="19697"/>
                    <a:pt x="84653" y="19666"/>
                    <a:pt x="84683" y="19666"/>
                  </a:cubicBezTo>
                  <a:lnTo>
                    <a:pt x="84896" y="19666"/>
                  </a:lnTo>
                  <a:cubicBezTo>
                    <a:pt x="84805" y="19909"/>
                    <a:pt x="84683" y="20122"/>
                    <a:pt x="84531" y="20335"/>
                  </a:cubicBezTo>
                  <a:lnTo>
                    <a:pt x="84471" y="20031"/>
                  </a:lnTo>
                  <a:lnTo>
                    <a:pt x="84136" y="20183"/>
                  </a:lnTo>
                  <a:lnTo>
                    <a:pt x="84319" y="20305"/>
                  </a:lnTo>
                  <a:lnTo>
                    <a:pt x="84258" y="20548"/>
                  </a:lnTo>
                  <a:lnTo>
                    <a:pt x="84045" y="20700"/>
                  </a:lnTo>
                  <a:lnTo>
                    <a:pt x="84319" y="20791"/>
                  </a:lnTo>
                  <a:lnTo>
                    <a:pt x="84592" y="20608"/>
                  </a:lnTo>
                  <a:lnTo>
                    <a:pt x="84714" y="20669"/>
                  </a:lnTo>
                  <a:lnTo>
                    <a:pt x="84835" y="20578"/>
                  </a:lnTo>
                  <a:lnTo>
                    <a:pt x="84775" y="20365"/>
                  </a:lnTo>
                  <a:cubicBezTo>
                    <a:pt x="84813" y="20358"/>
                    <a:pt x="84851" y="20354"/>
                    <a:pt x="84888" y="20354"/>
                  </a:cubicBezTo>
                  <a:cubicBezTo>
                    <a:pt x="85001" y="20354"/>
                    <a:pt x="85109" y="20388"/>
                    <a:pt x="85200" y="20457"/>
                  </a:cubicBezTo>
                  <a:lnTo>
                    <a:pt x="85261" y="20608"/>
                  </a:lnTo>
                  <a:lnTo>
                    <a:pt x="85352" y="20305"/>
                  </a:lnTo>
                  <a:lnTo>
                    <a:pt x="85261" y="20122"/>
                  </a:lnTo>
                  <a:lnTo>
                    <a:pt x="85078" y="20122"/>
                  </a:lnTo>
                  <a:lnTo>
                    <a:pt x="85261" y="19788"/>
                  </a:lnTo>
                  <a:lnTo>
                    <a:pt x="85078" y="19697"/>
                  </a:lnTo>
                  <a:lnTo>
                    <a:pt x="85200" y="19484"/>
                  </a:lnTo>
                  <a:lnTo>
                    <a:pt x="85382" y="19575"/>
                  </a:lnTo>
                  <a:cubicBezTo>
                    <a:pt x="85504" y="19332"/>
                    <a:pt x="85626" y="19089"/>
                    <a:pt x="85747" y="18815"/>
                  </a:cubicBezTo>
                  <a:cubicBezTo>
                    <a:pt x="85778" y="18785"/>
                    <a:pt x="85808" y="18785"/>
                    <a:pt x="85838" y="18785"/>
                  </a:cubicBezTo>
                  <a:lnTo>
                    <a:pt x="86021" y="19028"/>
                  </a:lnTo>
                  <a:lnTo>
                    <a:pt x="86173" y="19028"/>
                  </a:lnTo>
                  <a:lnTo>
                    <a:pt x="86173" y="19241"/>
                  </a:lnTo>
                  <a:lnTo>
                    <a:pt x="85960" y="19393"/>
                  </a:lnTo>
                  <a:lnTo>
                    <a:pt x="86021" y="19332"/>
                  </a:lnTo>
                  <a:lnTo>
                    <a:pt x="85838" y="19301"/>
                  </a:lnTo>
                  <a:lnTo>
                    <a:pt x="85930" y="19150"/>
                  </a:lnTo>
                  <a:cubicBezTo>
                    <a:pt x="85869" y="19089"/>
                    <a:pt x="85808" y="19058"/>
                    <a:pt x="85747" y="19028"/>
                  </a:cubicBezTo>
                  <a:lnTo>
                    <a:pt x="85717" y="19058"/>
                  </a:lnTo>
                  <a:lnTo>
                    <a:pt x="85717" y="19241"/>
                  </a:lnTo>
                  <a:lnTo>
                    <a:pt x="85565" y="19271"/>
                  </a:lnTo>
                  <a:cubicBezTo>
                    <a:pt x="85565" y="19332"/>
                    <a:pt x="85565" y="19393"/>
                    <a:pt x="85565" y="19423"/>
                  </a:cubicBezTo>
                  <a:cubicBezTo>
                    <a:pt x="85565" y="19484"/>
                    <a:pt x="85595" y="19514"/>
                    <a:pt x="85595" y="19575"/>
                  </a:cubicBezTo>
                  <a:lnTo>
                    <a:pt x="85778" y="19484"/>
                  </a:lnTo>
                  <a:lnTo>
                    <a:pt x="85778" y="19697"/>
                  </a:lnTo>
                  <a:lnTo>
                    <a:pt x="86112" y="19818"/>
                  </a:lnTo>
                  <a:lnTo>
                    <a:pt x="86294" y="19636"/>
                  </a:lnTo>
                  <a:lnTo>
                    <a:pt x="86568" y="19636"/>
                  </a:lnTo>
                  <a:lnTo>
                    <a:pt x="86629" y="19484"/>
                  </a:lnTo>
                  <a:lnTo>
                    <a:pt x="86720" y="19545"/>
                  </a:lnTo>
                  <a:lnTo>
                    <a:pt x="86781" y="19484"/>
                  </a:lnTo>
                  <a:lnTo>
                    <a:pt x="86933" y="19575"/>
                  </a:lnTo>
                  <a:lnTo>
                    <a:pt x="87054" y="19393"/>
                  </a:lnTo>
                  <a:lnTo>
                    <a:pt x="86963" y="19301"/>
                  </a:lnTo>
                  <a:lnTo>
                    <a:pt x="87237" y="19089"/>
                  </a:lnTo>
                  <a:lnTo>
                    <a:pt x="87358" y="18511"/>
                  </a:lnTo>
                  <a:lnTo>
                    <a:pt x="87814" y="18329"/>
                  </a:lnTo>
                  <a:lnTo>
                    <a:pt x="87936" y="18511"/>
                  </a:lnTo>
                  <a:lnTo>
                    <a:pt x="88027" y="18420"/>
                  </a:lnTo>
                  <a:cubicBezTo>
                    <a:pt x="88088" y="18466"/>
                    <a:pt x="88156" y="18488"/>
                    <a:pt x="88224" y="18488"/>
                  </a:cubicBezTo>
                  <a:cubicBezTo>
                    <a:pt x="88293" y="18488"/>
                    <a:pt x="88361" y="18466"/>
                    <a:pt x="88422" y="18420"/>
                  </a:cubicBezTo>
                  <a:lnTo>
                    <a:pt x="88787" y="18572"/>
                  </a:lnTo>
                  <a:cubicBezTo>
                    <a:pt x="88848" y="18542"/>
                    <a:pt x="88878" y="18511"/>
                    <a:pt x="88939" y="18481"/>
                  </a:cubicBezTo>
                  <a:lnTo>
                    <a:pt x="89000" y="18633"/>
                  </a:lnTo>
                  <a:lnTo>
                    <a:pt x="89212" y="18359"/>
                  </a:lnTo>
                  <a:lnTo>
                    <a:pt x="89304" y="18542"/>
                  </a:lnTo>
                  <a:lnTo>
                    <a:pt x="89607" y="18572"/>
                  </a:lnTo>
                  <a:lnTo>
                    <a:pt x="89304" y="18785"/>
                  </a:lnTo>
                  <a:lnTo>
                    <a:pt x="89638" y="18785"/>
                  </a:lnTo>
                  <a:lnTo>
                    <a:pt x="90003" y="18602"/>
                  </a:lnTo>
                  <a:cubicBezTo>
                    <a:pt x="90033" y="18481"/>
                    <a:pt x="89942" y="18329"/>
                    <a:pt x="90094" y="18207"/>
                  </a:cubicBezTo>
                  <a:lnTo>
                    <a:pt x="89881" y="18177"/>
                  </a:lnTo>
                  <a:lnTo>
                    <a:pt x="89516" y="17721"/>
                  </a:lnTo>
                  <a:lnTo>
                    <a:pt x="89486" y="17964"/>
                  </a:lnTo>
                  <a:lnTo>
                    <a:pt x="89273" y="17812"/>
                  </a:lnTo>
                  <a:lnTo>
                    <a:pt x="89273" y="17964"/>
                  </a:lnTo>
                  <a:lnTo>
                    <a:pt x="89121" y="17964"/>
                  </a:lnTo>
                  <a:lnTo>
                    <a:pt x="89243" y="17782"/>
                  </a:lnTo>
                  <a:cubicBezTo>
                    <a:pt x="89248" y="17782"/>
                    <a:pt x="89253" y="17783"/>
                    <a:pt x="89256" y="17784"/>
                  </a:cubicBezTo>
                  <a:lnTo>
                    <a:pt x="89256" y="17784"/>
                  </a:lnTo>
                  <a:lnTo>
                    <a:pt x="89182" y="17660"/>
                  </a:lnTo>
                  <a:lnTo>
                    <a:pt x="89091" y="17751"/>
                  </a:lnTo>
                  <a:lnTo>
                    <a:pt x="88939" y="17478"/>
                  </a:lnTo>
                  <a:lnTo>
                    <a:pt x="88908" y="17660"/>
                  </a:lnTo>
                  <a:lnTo>
                    <a:pt x="88604" y="17569"/>
                  </a:lnTo>
                  <a:lnTo>
                    <a:pt x="88817" y="17447"/>
                  </a:lnTo>
                  <a:cubicBezTo>
                    <a:pt x="88739" y="17436"/>
                    <a:pt x="88670" y="17429"/>
                    <a:pt x="88606" y="17429"/>
                  </a:cubicBezTo>
                  <a:cubicBezTo>
                    <a:pt x="88497" y="17429"/>
                    <a:pt x="88408" y="17450"/>
                    <a:pt x="88331" y="17508"/>
                  </a:cubicBezTo>
                  <a:lnTo>
                    <a:pt x="88088" y="17204"/>
                  </a:lnTo>
                  <a:cubicBezTo>
                    <a:pt x="87990" y="17263"/>
                    <a:pt x="87891" y="17297"/>
                    <a:pt x="87793" y="17297"/>
                  </a:cubicBezTo>
                  <a:cubicBezTo>
                    <a:pt x="87739" y="17297"/>
                    <a:pt x="87686" y="17287"/>
                    <a:pt x="87632" y="17265"/>
                  </a:cubicBezTo>
                  <a:lnTo>
                    <a:pt x="87845" y="17174"/>
                  </a:lnTo>
                  <a:lnTo>
                    <a:pt x="87723" y="16809"/>
                  </a:lnTo>
                  <a:lnTo>
                    <a:pt x="87449" y="16900"/>
                  </a:lnTo>
                  <a:lnTo>
                    <a:pt x="87449" y="16718"/>
                  </a:lnTo>
                  <a:lnTo>
                    <a:pt x="87723" y="16566"/>
                  </a:lnTo>
                  <a:lnTo>
                    <a:pt x="87814" y="16201"/>
                  </a:lnTo>
                  <a:lnTo>
                    <a:pt x="87662" y="16080"/>
                  </a:lnTo>
                  <a:lnTo>
                    <a:pt x="87814" y="16019"/>
                  </a:lnTo>
                  <a:lnTo>
                    <a:pt x="87814" y="15836"/>
                  </a:lnTo>
                  <a:lnTo>
                    <a:pt x="87936" y="15836"/>
                  </a:lnTo>
                  <a:lnTo>
                    <a:pt x="87845" y="16080"/>
                  </a:lnTo>
                  <a:lnTo>
                    <a:pt x="88088" y="15958"/>
                  </a:lnTo>
                  <a:lnTo>
                    <a:pt x="88331" y="16080"/>
                  </a:lnTo>
                  <a:lnTo>
                    <a:pt x="88270" y="16201"/>
                  </a:lnTo>
                  <a:lnTo>
                    <a:pt x="88088" y="16110"/>
                  </a:lnTo>
                  <a:lnTo>
                    <a:pt x="88088" y="16323"/>
                  </a:lnTo>
                  <a:cubicBezTo>
                    <a:pt x="88179" y="16353"/>
                    <a:pt x="88300" y="16353"/>
                    <a:pt x="88392" y="16475"/>
                  </a:cubicBezTo>
                  <a:cubicBezTo>
                    <a:pt x="88422" y="16505"/>
                    <a:pt x="88483" y="16505"/>
                    <a:pt x="88513" y="16505"/>
                  </a:cubicBezTo>
                  <a:cubicBezTo>
                    <a:pt x="88544" y="16475"/>
                    <a:pt x="88544" y="16444"/>
                    <a:pt x="88574" y="16414"/>
                  </a:cubicBezTo>
                  <a:lnTo>
                    <a:pt x="88604" y="16444"/>
                  </a:lnTo>
                  <a:lnTo>
                    <a:pt x="88544" y="16505"/>
                  </a:lnTo>
                  <a:cubicBezTo>
                    <a:pt x="88513" y="16535"/>
                    <a:pt x="88483" y="16596"/>
                    <a:pt x="88452" y="16627"/>
                  </a:cubicBezTo>
                  <a:lnTo>
                    <a:pt x="88939" y="16748"/>
                  </a:lnTo>
                  <a:lnTo>
                    <a:pt x="89091" y="16991"/>
                  </a:lnTo>
                  <a:lnTo>
                    <a:pt x="89152" y="16748"/>
                  </a:lnTo>
                  <a:cubicBezTo>
                    <a:pt x="89165" y="16746"/>
                    <a:pt x="89178" y="16745"/>
                    <a:pt x="89190" y="16745"/>
                  </a:cubicBezTo>
                  <a:cubicBezTo>
                    <a:pt x="89330" y="16745"/>
                    <a:pt x="89308" y="16905"/>
                    <a:pt x="89364" y="16961"/>
                  </a:cubicBezTo>
                  <a:cubicBezTo>
                    <a:pt x="89455" y="17022"/>
                    <a:pt x="89577" y="17052"/>
                    <a:pt x="89668" y="17113"/>
                  </a:cubicBezTo>
                  <a:lnTo>
                    <a:pt x="89942" y="16991"/>
                  </a:lnTo>
                  <a:lnTo>
                    <a:pt x="89790" y="16931"/>
                  </a:lnTo>
                  <a:lnTo>
                    <a:pt x="89881" y="16627"/>
                  </a:lnTo>
                  <a:cubicBezTo>
                    <a:pt x="89729" y="16475"/>
                    <a:pt x="89425" y="16566"/>
                    <a:pt x="89395" y="16323"/>
                  </a:cubicBezTo>
                  <a:lnTo>
                    <a:pt x="88878" y="16019"/>
                  </a:lnTo>
                  <a:lnTo>
                    <a:pt x="89060" y="15928"/>
                  </a:lnTo>
                  <a:lnTo>
                    <a:pt x="88848" y="15593"/>
                  </a:lnTo>
                  <a:lnTo>
                    <a:pt x="89030" y="15563"/>
                  </a:lnTo>
                  <a:lnTo>
                    <a:pt x="88969" y="15380"/>
                  </a:lnTo>
                  <a:lnTo>
                    <a:pt x="89121" y="15380"/>
                  </a:lnTo>
                  <a:lnTo>
                    <a:pt x="89121" y="15836"/>
                  </a:lnTo>
                  <a:lnTo>
                    <a:pt x="89334" y="15624"/>
                  </a:lnTo>
                  <a:lnTo>
                    <a:pt x="89668" y="15715"/>
                  </a:lnTo>
                  <a:lnTo>
                    <a:pt x="89607" y="15624"/>
                  </a:lnTo>
                  <a:lnTo>
                    <a:pt x="89851" y="15472"/>
                  </a:lnTo>
                  <a:lnTo>
                    <a:pt x="89668" y="15441"/>
                  </a:lnTo>
                  <a:lnTo>
                    <a:pt x="89668" y="15259"/>
                  </a:lnTo>
                  <a:lnTo>
                    <a:pt x="89851" y="15168"/>
                  </a:lnTo>
                  <a:lnTo>
                    <a:pt x="89486" y="15137"/>
                  </a:lnTo>
                  <a:lnTo>
                    <a:pt x="89577" y="14985"/>
                  </a:lnTo>
                  <a:lnTo>
                    <a:pt x="89364" y="14985"/>
                  </a:lnTo>
                  <a:cubicBezTo>
                    <a:pt x="89334" y="15016"/>
                    <a:pt x="89334" y="15046"/>
                    <a:pt x="89304" y="15076"/>
                  </a:cubicBezTo>
                  <a:lnTo>
                    <a:pt x="89273" y="15046"/>
                  </a:lnTo>
                  <a:lnTo>
                    <a:pt x="89334" y="14985"/>
                  </a:lnTo>
                  <a:cubicBezTo>
                    <a:pt x="89243" y="14833"/>
                    <a:pt x="89182" y="14681"/>
                    <a:pt x="89091" y="14529"/>
                  </a:cubicBezTo>
                  <a:lnTo>
                    <a:pt x="89000" y="14621"/>
                  </a:lnTo>
                  <a:lnTo>
                    <a:pt x="89060" y="14955"/>
                  </a:lnTo>
                  <a:lnTo>
                    <a:pt x="88817" y="15046"/>
                  </a:lnTo>
                  <a:lnTo>
                    <a:pt x="88726" y="14773"/>
                  </a:lnTo>
                  <a:lnTo>
                    <a:pt x="88574" y="14773"/>
                  </a:lnTo>
                  <a:lnTo>
                    <a:pt x="88513" y="14925"/>
                  </a:lnTo>
                  <a:lnTo>
                    <a:pt x="88392" y="14925"/>
                  </a:lnTo>
                  <a:lnTo>
                    <a:pt x="88392" y="14529"/>
                  </a:lnTo>
                  <a:lnTo>
                    <a:pt x="88118" y="14438"/>
                  </a:lnTo>
                  <a:lnTo>
                    <a:pt x="88057" y="14256"/>
                  </a:lnTo>
                  <a:lnTo>
                    <a:pt x="87449" y="14681"/>
                  </a:lnTo>
                  <a:cubicBezTo>
                    <a:pt x="87449" y="14529"/>
                    <a:pt x="87480" y="14408"/>
                    <a:pt x="87389" y="14286"/>
                  </a:cubicBezTo>
                  <a:lnTo>
                    <a:pt x="87085" y="14286"/>
                  </a:lnTo>
                  <a:lnTo>
                    <a:pt x="87054" y="14165"/>
                  </a:lnTo>
                  <a:lnTo>
                    <a:pt x="86598" y="14073"/>
                  </a:lnTo>
                  <a:lnTo>
                    <a:pt x="86477" y="14195"/>
                  </a:lnTo>
                  <a:lnTo>
                    <a:pt x="86386" y="13982"/>
                  </a:lnTo>
                  <a:lnTo>
                    <a:pt x="86355" y="13982"/>
                  </a:lnTo>
                  <a:lnTo>
                    <a:pt x="86355" y="14195"/>
                  </a:lnTo>
                  <a:lnTo>
                    <a:pt x="86416" y="14256"/>
                  </a:lnTo>
                  <a:lnTo>
                    <a:pt x="86386" y="14256"/>
                  </a:lnTo>
                  <a:lnTo>
                    <a:pt x="86325" y="14195"/>
                  </a:lnTo>
                  <a:cubicBezTo>
                    <a:pt x="86264" y="14165"/>
                    <a:pt x="86173" y="14104"/>
                    <a:pt x="86082" y="14043"/>
                  </a:cubicBezTo>
                  <a:lnTo>
                    <a:pt x="85899" y="14195"/>
                  </a:lnTo>
                  <a:lnTo>
                    <a:pt x="85869" y="14043"/>
                  </a:lnTo>
                  <a:lnTo>
                    <a:pt x="85747" y="14043"/>
                  </a:lnTo>
                  <a:lnTo>
                    <a:pt x="85808" y="14195"/>
                  </a:lnTo>
                  <a:lnTo>
                    <a:pt x="85565" y="14195"/>
                  </a:lnTo>
                  <a:lnTo>
                    <a:pt x="85656" y="14104"/>
                  </a:lnTo>
                  <a:lnTo>
                    <a:pt x="85443" y="13709"/>
                  </a:lnTo>
                  <a:lnTo>
                    <a:pt x="85291" y="13891"/>
                  </a:lnTo>
                  <a:cubicBezTo>
                    <a:pt x="85291" y="14013"/>
                    <a:pt x="85534" y="13952"/>
                    <a:pt x="85413" y="14134"/>
                  </a:cubicBezTo>
                  <a:lnTo>
                    <a:pt x="85109" y="14134"/>
                  </a:lnTo>
                  <a:lnTo>
                    <a:pt x="85018" y="14286"/>
                  </a:lnTo>
                  <a:lnTo>
                    <a:pt x="84562" y="14013"/>
                  </a:lnTo>
                  <a:lnTo>
                    <a:pt x="84683" y="13891"/>
                  </a:lnTo>
                  <a:cubicBezTo>
                    <a:pt x="84579" y="13787"/>
                    <a:pt x="84518" y="13740"/>
                    <a:pt x="84470" y="13740"/>
                  </a:cubicBezTo>
                  <a:cubicBezTo>
                    <a:pt x="84448" y="13740"/>
                    <a:pt x="84429" y="13750"/>
                    <a:pt x="84410" y="13769"/>
                  </a:cubicBezTo>
                  <a:lnTo>
                    <a:pt x="84501" y="13952"/>
                  </a:lnTo>
                  <a:lnTo>
                    <a:pt x="84227" y="14043"/>
                  </a:lnTo>
                  <a:lnTo>
                    <a:pt x="84015" y="13952"/>
                  </a:lnTo>
                  <a:lnTo>
                    <a:pt x="84197" y="13891"/>
                  </a:lnTo>
                  <a:lnTo>
                    <a:pt x="84197" y="13739"/>
                  </a:lnTo>
                  <a:lnTo>
                    <a:pt x="83984" y="13830"/>
                  </a:lnTo>
                  <a:lnTo>
                    <a:pt x="83893" y="13618"/>
                  </a:lnTo>
                  <a:lnTo>
                    <a:pt x="83468" y="13557"/>
                  </a:lnTo>
                  <a:lnTo>
                    <a:pt x="83468" y="13891"/>
                  </a:lnTo>
                  <a:lnTo>
                    <a:pt x="83133" y="13739"/>
                  </a:lnTo>
                  <a:cubicBezTo>
                    <a:pt x="83133" y="13769"/>
                    <a:pt x="83103" y="13800"/>
                    <a:pt x="83103" y="13830"/>
                  </a:cubicBezTo>
                  <a:cubicBezTo>
                    <a:pt x="83133" y="13830"/>
                    <a:pt x="83133" y="13861"/>
                    <a:pt x="83164" y="13861"/>
                  </a:cubicBezTo>
                  <a:lnTo>
                    <a:pt x="83133" y="13891"/>
                  </a:lnTo>
                  <a:lnTo>
                    <a:pt x="83103" y="13830"/>
                  </a:lnTo>
                  <a:lnTo>
                    <a:pt x="82951" y="13830"/>
                  </a:lnTo>
                  <a:lnTo>
                    <a:pt x="82920" y="13618"/>
                  </a:lnTo>
                  <a:lnTo>
                    <a:pt x="82829" y="13618"/>
                  </a:lnTo>
                  <a:lnTo>
                    <a:pt x="82768" y="13709"/>
                  </a:lnTo>
                  <a:lnTo>
                    <a:pt x="82525" y="13678"/>
                  </a:lnTo>
                  <a:lnTo>
                    <a:pt x="82464" y="13861"/>
                  </a:lnTo>
                  <a:lnTo>
                    <a:pt x="82343" y="13800"/>
                  </a:lnTo>
                  <a:lnTo>
                    <a:pt x="82069" y="13830"/>
                  </a:lnTo>
                  <a:lnTo>
                    <a:pt x="82039" y="13678"/>
                  </a:lnTo>
                  <a:cubicBezTo>
                    <a:pt x="82009" y="13671"/>
                    <a:pt x="81978" y="13667"/>
                    <a:pt x="81948" y="13667"/>
                  </a:cubicBezTo>
                  <a:cubicBezTo>
                    <a:pt x="81857" y="13667"/>
                    <a:pt x="81765" y="13701"/>
                    <a:pt x="81674" y="13769"/>
                  </a:cubicBezTo>
                  <a:cubicBezTo>
                    <a:pt x="81661" y="13822"/>
                    <a:pt x="81631" y="13835"/>
                    <a:pt x="81596" y="13835"/>
                  </a:cubicBezTo>
                  <a:cubicBezTo>
                    <a:pt x="81563" y="13835"/>
                    <a:pt x="81526" y="13824"/>
                    <a:pt x="81495" y="13824"/>
                  </a:cubicBezTo>
                  <a:cubicBezTo>
                    <a:pt x="81482" y="13824"/>
                    <a:pt x="81471" y="13825"/>
                    <a:pt x="81461" y="13830"/>
                  </a:cubicBezTo>
                  <a:cubicBezTo>
                    <a:pt x="81461" y="13891"/>
                    <a:pt x="81454" y="13899"/>
                    <a:pt x="81435" y="13899"/>
                  </a:cubicBezTo>
                  <a:cubicBezTo>
                    <a:pt x="81428" y="13899"/>
                    <a:pt x="81421" y="13898"/>
                    <a:pt x="81412" y="13898"/>
                  </a:cubicBezTo>
                  <a:cubicBezTo>
                    <a:pt x="81394" y="13898"/>
                    <a:pt x="81370" y="13901"/>
                    <a:pt x="81340" y="13921"/>
                  </a:cubicBezTo>
                  <a:cubicBezTo>
                    <a:pt x="81321" y="13934"/>
                    <a:pt x="81300" y="13939"/>
                    <a:pt x="81279" y="13939"/>
                  </a:cubicBezTo>
                  <a:cubicBezTo>
                    <a:pt x="81221" y="13939"/>
                    <a:pt x="81160" y="13904"/>
                    <a:pt x="81112" y="13904"/>
                  </a:cubicBezTo>
                  <a:cubicBezTo>
                    <a:pt x="81095" y="13904"/>
                    <a:pt x="81079" y="13909"/>
                    <a:pt x="81066" y="13921"/>
                  </a:cubicBezTo>
                  <a:cubicBezTo>
                    <a:pt x="81036" y="13932"/>
                    <a:pt x="81002" y="13935"/>
                    <a:pt x="80967" y="13935"/>
                  </a:cubicBezTo>
                  <a:cubicBezTo>
                    <a:pt x="80897" y="13935"/>
                    <a:pt x="80823" y="13921"/>
                    <a:pt x="80762" y="13921"/>
                  </a:cubicBezTo>
                  <a:lnTo>
                    <a:pt x="80580" y="14195"/>
                  </a:lnTo>
                  <a:lnTo>
                    <a:pt x="80580" y="13861"/>
                  </a:lnTo>
                  <a:lnTo>
                    <a:pt x="80519" y="13891"/>
                  </a:lnTo>
                  <a:lnTo>
                    <a:pt x="80185" y="13557"/>
                  </a:lnTo>
                  <a:lnTo>
                    <a:pt x="80063" y="13709"/>
                  </a:lnTo>
                  <a:lnTo>
                    <a:pt x="79486" y="13648"/>
                  </a:lnTo>
                  <a:cubicBezTo>
                    <a:pt x="79469" y="13682"/>
                    <a:pt x="79447" y="13692"/>
                    <a:pt x="79424" y="13692"/>
                  </a:cubicBezTo>
                  <a:cubicBezTo>
                    <a:pt x="79386" y="13692"/>
                    <a:pt x="79342" y="13665"/>
                    <a:pt x="79304" y="13665"/>
                  </a:cubicBezTo>
                  <a:cubicBezTo>
                    <a:pt x="79281" y="13665"/>
                    <a:pt x="79259" y="13675"/>
                    <a:pt x="79243" y="13709"/>
                  </a:cubicBezTo>
                  <a:lnTo>
                    <a:pt x="78878" y="13618"/>
                  </a:lnTo>
                  <a:lnTo>
                    <a:pt x="78635" y="13891"/>
                  </a:lnTo>
                  <a:lnTo>
                    <a:pt x="78604" y="13648"/>
                  </a:lnTo>
                  <a:lnTo>
                    <a:pt x="78452" y="13648"/>
                  </a:lnTo>
                  <a:cubicBezTo>
                    <a:pt x="78391" y="13769"/>
                    <a:pt x="78300" y="13891"/>
                    <a:pt x="78148" y="13952"/>
                  </a:cubicBezTo>
                  <a:lnTo>
                    <a:pt x="78057" y="13830"/>
                  </a:lnTo>
                  <a:lnTo>
                    <a:pt x="78209" y="13587"/>
                  </a:lnTo>
                  <a:lnTo>
                    <a:pt x="78209" y="13587"/>
                  </a:lnTo>
                  <a:cubicBezTo>
                    <a:pt x="78108" y="13625"/>
                    <a:pt x="78049" y="13647"/>
                    <a:pt x="78004" y="13647"/>
                  </a:cubicBezTo>
                  <a:cubicBezTo>
                    <a:pt x="77940" y="13647"/>
                    <a:pt x="77903" y="13603"/>
                    <a:pt x="77814" y="13496"/>
                  </a:cubicBezTo>
                  <a:cubicBezTo>
                    <a:pt x="77784" y="13466"/>
                    <a:pt x="77753" y="13466"/>
                    <a:pt x="77753" y="13435"/>
                  </a:cubicBezTo>
                  <a:lnTo>
                    <a:pt x="77753" y="13435"/>
                  </a:lnTo>
                  <a:lnTo>
                    <a:pt x="77814" y="13496"/>
                  </a:lnTo>
                  <a:lnTo>
                    <a:pt x="77966" y="13496"/>
                  </a:lnTo>
                  <a:lnTo>
                    <a:pt x="77844" y="13253"/>
                  </a:lnTo>
                  <a:lnTo>
                    <a:pt x="77692" y="13253"/>
                  </a:lnTo>
                  <a:lnTo>
                    <a:pt x="77601" y="13466"/>
                  </a:lnTo>
                  <a:lnTo>
                    <a:pt x="77388" y="13222"/>
                  </a:lnTo>
                  <a:lnTo>
                    <a:pt x="77267" y="13314"/>
                  </a:lnTo>
                  <a:lnTo>
                    <a:pt x="77145" y="13253"/>
                  </a:lnTo>
                  <a:lnTo>
                    <a:pt x="77054" y="13314"/>
                  </a:lnTo>
                  <a:cubicBezTo>
                    <a:pt x="76963" y="13222"/>
                    <a:pt x="76872" y="13131"/>
                    <a:pt x="76811" y="13040"/>
                  </a:cubicBezTo>
                  <a:cubicBezTo>
                    <a:pt x="76801" y="13030"/>
                    <a:pt x="76787" y="13026"/>
                    <a:pt x="76774" y="13026"/>
                  </a:cubicBezTo>
                  <a:cubicBezTo>
                    <a:pt x="76747" y="13026"/>
                    <a:pt x="76720" y="13040"/>
                    <a:pt x="76720" y="13040"/>
                  </a:cubicBezTo>
                  <a:lnTo>
                    <a:pt x="76811" y="13314"/>
                  </a:lnTo>
                  <a:lnTo>
                    <a:pt x="76689" y="13192"/>
                  </a:lnTo>
                  <a:cubicBezTo>
                    <a:pt x="76628" y="13192"/>
                    <a:pt x="76568" y="13222"/>
                    <a:pt x="76537" y="13253"/>
                  </a:cubicBezTo>
                  <a:cubicBezTo>
                    <a:pt x="76515" y="13270"/>
                    <a:pt x="76493" y="13276"/>
                    <a:pt x="76472" y="13276"/>
                  </a:cubicBezTo>
                  <a:cubicBezTo>
                    <a:pt x="76408" y="13276"/>
                    <a:pt x="76352" y="13214"/>
                    <a:pt x="76298" y="13214"/>
                  </a:cubicBezTo>
                  <a:cubicBezTo>
                    <a:pt x="76276" y="13214"/>
                    <a:pt x="76255" y="13224"/>
                    <a:pt x="76233" y="13253"/>
                  </a:cubicBezTo>
                  <a:cubicBezTo>
                    <a:pt x="76203" y="13222"/>
                    <a:pt x="76233" y="13222"/>
                    <a:pt x="76173" y="13192"/>
                  </a:cubicBezTo>
                  <a:cubicBezTo>
                    <a:pt x="76150" y="13181"/>
                    <a:pt x="76128" y="13174"/>
                    <a:pt x="76109" y="13174"/>
                  </a:cubicBezTo>
                  <a:cubicBezTo>
                    <a:pt x="76075" y="13174"/>
                    <a:pt x="76051" y="13195"/>
                    <a:pt x="76051" y="13253"/>
                  </a:cubicBezTo>
                  <a:lnTo>
                    <a:pt x="76112" y="13314"/>
                  </a:lnTo>
                  <a:lnTo>
                    <a:pt x="76051" y="13344"/>
                  </a:lnTo>
                  <a:lnTo>
                    <a:pt x="75808" y="13526"/>
                  </a:lnTo>
                  <a:lnTo>
                    <a:pt x="75717" y="13314"/>
                  </a:lnTo>
                  <a:lnTo>
                    <a:pt x="75747" y="13162"/>
                  </a:lnTo>
                  <a:lnTo>
                    <a:pt x="75534" y="13253"/>
                  </a:lnTo>
                  <a:lnTo>
                    <a:pt x="75534" y="13131"/>
                  </a:lnTo>
                  <a:cubicBezTo>
                    <a:pt x="75625" y="13101"/>
                    <a:pt x="75717" y="13070"/>
                    <a:pt x="75808" y="13040"/>
                  </a:cubicBezTo>
                  <a:cubicBezTo>
                    <a:pt x="75822" y="13031"/>
                    <a:pt x="75835" y="13027"/>
                    <a:pt x="75849" y="13027"/>
                  </a:cubicBezTo>
                  <a:cubicBezTo>
                    <a:pt x="75903" y="13027"/>
                    <a:pt x="75956" y="13083"/>
                    <a:pt x="76010" y="13083"/>
                  </a:cubicBezTo>
                  <a:cubicBezTo>
                    <a:pt x="76034" y="13083"/>
                    <a:pt x="76058" y="13072"/>
                    <a:pt x="76081" y="13040"/>
                  </a:cubicBezTo>
                  <a:lnTo>
                    <a:pt x="76142" y="13070"/>
                  </a:lnTo>
                  <a:lnTo>
                    <a:pt x="76720" y="12827"/>
                  </a:lnTo>
                  <a:cubicBezTo>
                    <a:pt x="76784" y="12849"/>
                    <a:pt x="76849" y="12870"/>
                    <a:pt x="76892" y="12870"/>
                  </a:cubicBezTo>
                  <a:cubicBezTo>
                    <a:pt x="76909" y="12870"/>
                    <a:pt x="76924" y="12867"/>
                    <a:pt x="76932" y="12858"/>
                  </a:cubicBezTo>
                  <a:cubicBezTo>
                    <a:pt x="76985" y="12816"/>
                    <a:pt x="77037" y="12799"/>
                    <a:pt x="77089" y="12799"/>
                  </a:cubicBezTo>
                  <a:cubicBezTo>
                    <a:pt x="77186" y="12799"/>
                    <a:pt x="77278" y="12859"/>
                    <a:pt x="77358" y="12918"/>
                  </a:cubicBezTo>
                  <a:cubicBezTo>
                    <a:pt x="77419" y="12949"/>
                    <a:pt x="77480" y="12964"/>
                    <a:pt x="77540" y="12964"/>
                  </a:cubicBezTo>
                  <a:cubicBezTo>
                    <a:pt x="77601" y="12964"/>
                    <a:pt x="77662" y="12949"/>
                    <a:pt x="77723" y="12918"/>
                  </a:cubicBezTo>
                  <a:lnTo>
                    <a:pt x="77996" y="13040"/>
                  </a:lnTo>
                  <a:cubicBezTo>
                    <a:pt x="78057" y="12949"/>
                    <a:pt x="78057" y="12797"/>
                    <a:pt x="78209" y="12797"/>
                  </a:cubicBezTo>
                  <a:cubicBezTo>
                    <a:pt x="78270" y="12797"/>
                    <a:pt x="78361" y="12675"/>
                    <a:pt x="78361" y="12645"/>
                  </a:cubicBezTo>
                  <a:lnTo>
                    <a:pt x="78361" y="12584"/>
                  </a:lnTo>
                  <a:lnTo>
                    <a:pt x="78239" y="12554"/>
                  </a:lnTo>
                  <a:lnTo>
                    <a:pt x="78361" y="12189"/>
                  </a:lnTo>
                  <a:lnTo>
                    <a:pt x="78695" y="12189"/>
                  </a:lnTo>
                  <a:cubicBezTo>
                    <a:pt x="78695" y="12037"/>
                    <a:pt x="78756" y="11976"/>
                    <a:pt x="78908" y="11976"/>
                  </a:cubicBezTo>
                  <a:cubicBezTo>
                    <a:pt x="78923" y="11900"/>
                    <a:pt x="78969" y="11893"/>
                    <a:pt x="79015" y="11893"/>
                  </a:cubicBezTo>
                  <a:cubicBezTo>
                    <a:pt x="79026" y="11893"/>
                    <a:pt x="79037" y="11893"/>
                    <a:pt x="79048" y="11893"/>
                  </a:cubicBezTo>
                  <a:cubicBezTo>
                    <a:pt x="79081" y="11893"/>
                    <a:pt x="79110" y="11889"/>
                    <a:pt x="79121" y="11855"/>
                  </a:cubicBezTo>
                  <a:lnTo>
                    <a:pt x="78908" y="11399"/>
                  </a:lnTo>
                  <a:lnTo>
                    <a:pt x="79060" y="11277"/>
                  </a:lnTo>
                  <a:lnTo>
                    <a:pt x="79212" y="11368"/>
                  </a:lnTo>
                  <a:cubicBezTo>
                    <a:pt x="79151" y="11095"/>
                    <a:pt x="79395" y="11186"/>
                    <a:pt x="79516" y="11095"/>
                  </a:cubicBezTo>
                  <a:lnTo>
                    <a:pt x="79455" y="10943"/>
                  </a:lnTo>
                  <a:lnTo>
                    <a:pt x="79790" y="10760"/>
                  </a:lnTo>
                  <a:lnTo>
                    <a:pt x="79972" y="10852"/>
                  </a:lnTo>
                  <a:lnTo>
                    <a:pt x="80033" y="10669"/>
                  </a:lnTo>
                  <a:lnTo>
                    <a:pt x="80489" y="10912"/>
                  </a:lnTo>
                  <a:lnTo>
                    <a:pt x="80428" y="11186"/>
                  </a:lnTo>
                  <a:lnTo>
                    <a:pt x="80610" y="11490"/>
                  </a:lnTo>
                  <a:lnTo>
                    <a:pt x="80489" y="11581"/>
                  </a:lnTo>
                  <a:lnTo>
                    <a:pt x="80306" y="11399"/>
                  </a:lnTo>
                  <a:lnTo>
                    <a:pt x="80154" y="11581"/>
                  </a:lnTo>
                  <a:cubicBezTo>
                    <a:pt x="80246" y="11672"/>
                    <a:pt x="80306" y="11733"/>
                    <a:pt x="80367" y="11824"/>
                  </a:cubicBezTo>
                  <a:cubicBezTo>
                    <a:pt x="80458" y="11824"/>
                    <a:pt x="80519" y="11794"/>
                    <a:pt x="80610" y="11763"/>
                  </a:cubicBezTo>
                  <a:lnTo>
                    <a:pt x="80610" y="11976"/>
                  </a:lnTo>
                  <a:cubicBezTo>
                    <a:pt x="80519" y="11946"/>
                    <a:pt x="80428" y="11885"/>
                    <a:pt x="80367" y="11824"/>
                  </a:cubicBezTo>
                  <a:lnTo>
                    <a:pt x="80185" y="11824"/>
                  </a:lnTo>
                  <a:lnTo>
                    <a:pt x="80246" y="11885"/>
                  </a:lnTo>
                  <a:lnTo>
                    <a:pt x="80063" y="12067"/>
                  </a:lnTo>
                  <a:cubicBezTo>
                    <a:pt x="80096" y="12121"/>
                    <a:pt x="80132" y="12141"/>
                    <a:pt x="80170" y="12141"/>
                  </a:cubicBezTo>
                  <a:cubicBezTo>
                    <a:pt x="80241" y="12141"/>
                    <a:pt x="80319" y="12076"/>
                    <a:pt x="80398" y="12037"/>
                  </a:cubicBezTo>
                  <a:cubicBezTo>
                    <a:pt x="80443" y="12113"/>
                    <a:pt x="80496" y="12128"/>
                    <a:pt x="80550" y="12128"/>
                  </a:cubicBezTo>
                  <a:cubicBezTo>
                    <a:pt x="80585" y="12128"/>
                    <a:pt x="80620" y="12121"/>
                    <a:pt x="80654" y="12121"/>
                  </a:cubicBezTo>
                  <a:cubicBezTo>
                    <a:pt x="80670" y="12121"/>
                    <a:pt x="80686" y="12123"/>
                    <a:pt x="80702" y="12128"/>
                  </a:cubicBezTo>
                  <a:cubicBezTo>
                    <a:pt x="80793" y="12189"/>
                    <a:pt x="80884" y="12219"/>
                    <a:pt x="80945" y="12280"/>
                  </a:cubicBezTo>
                  <a:lnTo>
                    <a:pt x="80975" y="12250"/>
                  </a:lnTo>
                  <a:lnTo>
                    <a:pt x="80823" y="11976"/>
                  </a:lnTo>
                  <a:lnTo>
                    <a:pt x="80823" y="11976"/>
                  </a:lnTo>
                  <a:cubicBezTo>
                    <a:pt x="80834" y="11977"/>
                    <a:pt x="80846" y="11978"/>
                    <a:pt x="80857" y="11978"/>
                  </a:cubicBezTo>
                  <a:cubicBezTo>
                    <a:pt x="81080" y="11978"/>
                    <a:pt x="81256" y="11761"/>
                    <a:pt x="81489" y="11761"/>
                  </a:cubicBezTo>
                  <a:cubicBezTo>
                    <a:pt x="81555" y="11761"/>
                    <a:pt x="81627" y="11779"/>
                    <a:pt x="81705" y="11824"/>
                  </a:cubicBezTo>
                  <a:lnTo>
                    <a:pt x="81796" y="11672"/>
                  </a:lnTo>
                  <a:cubicBezTo>
                    <a:pt x="81940" y="11693"/>
                    <a:pt x="82071" y="11756"/>
                    <a:pt x="82197" y="11756"/>
                  </a:cubicBezTo>
                  <a:cubicBezTo>
                    <a:pt x="82256" y="11756"/>
                    <a:pt x="82315" y="11742"/>
                    <a:pt x="82373" y="11703"/>
                  </a:cubicBezTo>
                  <a:lnTo>
                    <a:pt x="82312" y="11551"/>
                  </a:lnTo>
                  <a:cubicBezTo>
                    <a:pt x="82395" y="11482"/>
                    <a:pt x="82489" y="11451"/>
                    <a:pt x="82582" y="11451"/>
                  </a:cubicBezTo>
                  <a:cubicBezTo>
                    <a:pt x="82695" y="11451"/>
                    <a:pt x="82806" y="11497"/>
                    <a:pt x="82890" y="11581"/>
                  </a:cubicBezTo>
                  <a:lnTo>
                    <a:pt x="82708" y="11733"/>
                  </a:lnTo>
                  <a:cubicBezTo>
                    <a:pt x="82738" y="11743"/>
                    <a:pt x="82763" y="11747"/>
                    <a:pt x="82786" y="11747"/>
                  </a:cubicBezTo>
                  <a:cubicBezTo>
                    <a:pt x="82901" y="11747"/>
                    <a:pt x="82930" y="11637"/>
                    <a:pt x="82981" y="11611"/>
                  </a:cubicBezTo>
                  <a:lnTo>
                    <a:pt x="83194" y="11733"/>
                  </a:lnTo>
                  <a:lnTo>
                    <a:pt x="83376" y="11672"/>
                  </a:lnTo>
                  <a:lnTo>
                    <a:pt x="83285" y="11459"/>
                  </a:lnTo>
                  <a:lnTo>
                    <a:pt x="83042" y="11459"/>
                  </a:lnTo>
                  <a:lnTo>
                    <a:pt x="83103" y="11429"/>
                  </a:lnTo>
                  <a:lnTo>
                    <a:pt x="82920" y="11368"/>
                  </a:lnTo>
                  <a:lnTo>
                    <a:pt x="82981" y="11307"/>
                  </a:lnTo>
                  <a:lnTo>
                    <a:pt x="83255" y="11307"/>
                  </a:lnTo>
                  <a:cubicBezTo>
                    <a:pt x="83376" y="11399"/>
                    <a:pt x="83498" y="11520"/>
                    <a:pt x="83620" y="11520"/>
                  </a:cubicBezTo>
                  <a:cubicBezTo>
                    <a:pt x="83802" y="11551"/>
                    <a:pt x="84015" y="11642"/>
                    <a:pt x="84136" y="11824"/>
                  </a:cubicBezTo>
                  <a:lnTo>
                    <a:pt x="84258" y="11611"/>
                  </a:lnTo>
                  <a:lnTo>
                    <a:pt x="84045" y="11307"/>
                  </a:lnTo>
                  <a:cubicBezTo>
                    <a:pt x="83953" y="11365"/>
                    <a:pt x="83853" y="11392"/>
                    <a:pt x="83753" y="11392"/>
                  </a:cubicBezTo>
                  <a:cubicBezTo>
                    <a:pt x="83590" y="11392"/>
                    <a:pt x="83429" y="11318"/>
                    <a:pt x="83316" y="11186"/>
                  </a:cubicBezTo>
                  <a:lnTo>
                    <a:pt x="83620" y="11003"/>
                  </a:lnTo>
                  <a:lnTo>
                    <a:pt x="83316" y="11003"/>
                  </a:lnTo>
                  <a:cubicBezTo>
                    <a:pt x="83285" y="10973"/>
                    <a:pt x="83255" y="10943"/>
                    <a:pt x="83224" y="10912"/>
                  </a:cubicBezTo>
                  <a:cubicBezTo>
                    <a:pt x="83042" y="10852"/>
                    <a:pt x="82860" y="10852"/>
                    <a:pt x="82768" y="10700"/>
                  </a:cubicBezTo>
                  <a:cubicBezTo>
                    <a:pt x="82732" y="10754"/>
                    <a:pt x="82674" y="10765"/>
                    <a:pt x="82613" y="10765"/>
                  </a:cubicBezTo>
                  <a:cubicBezTo>
                    <a:pt x="82573" y="10765"/>
                    <a:pt x="82531" y="10760"/>
                    <a:pt x="82495" y="10760"/>
                  </a:cubicBezTo>
                  <a:lnTo>
                    <a:pt x="82312" y="11003"/>
                  </a:lnTo>
                  <a:lnTo>
                    <a:pt x="82161" y="10760"/>
                  </a:lnTo>
                  <a:lnTo>
                    <a:pt x="81887" y="10760"/>
                  </a:lnTo>
                  <a:cubicBezTo>
                    <a:pt x="81826" y="10821"/>
                    <a:pt x="81765" y="10852"/>
                    <a:pt x="81705" y="10882"/>
                  </a:cubicBezTo>
                  <a:cubicBezTo>
                    <a:pt x="81644" y="10852"/>
                    <a:pt x="81613" y="10791"/>
                    <a:pt x="81583" y="10730"/>
                  </a:cubicBezTo>
                  <a:lnTo>
                    <a:pt x="81431" y="10821"/>
                  </a:lnTo>
                  <a:lnTo>
                    <a:pt x="81279" y="10669"/>
                  </a:lnTo>
                  <a:cubicBezTo>
                    <a:pt x="81222" y="10650"/>
                    <a:pt x="81165" y="10608"/>
                    <a:pt x="81109" y="10608"/>
                  </a:cubicBezTo>
                  <a:cubicBezTo>
                    <a:pt x="81074" y="10608"/>
                    <a:pt x="81040" y="10623"/>
                    <a:pt x="81005" y="10669"/>
                  </a:cubicBezTo>
                  <a:cubicBezTo>
                    <a:pt x="80823" y="10548"/>
                    <a:pt x="80641" y="10456"/>
                    <a:pt x="80428" y="10396"/>
                  </a:cubicBezTo>
                  <a:cubicBezTo>
                    <a:pt x="80154" y="10396"/>
                    <a:pt x="80033" y="10183"/>
                    <a:pt x="79820" y="10122"/>
                  </a:cubicBezTo>
                  <a:lnTo>
                    <a:pt x="79881" y="10000"/>
                  </a:lnTo>
                  <a:lnTo>
                    <a:pt x="79577" y="9818"/>
                  </a:lnTo>
                  <a:lnTo>
                    <a:pt x="79698" y="9696"/>
                  </a:lnTo>
                  <a:cubicBezTo>
                    <a:pt x="79838" y="9790"/>
                    <a:pt x="79943" y="9919"/>
                    <a:pt x="80093" y="9919"/>
                  </a:cubicBezTo>
                  <a:cubicBezTo>
                    <a:pt x="80139" y="9919"/>
                    <a:pt x="80189" y="9907"/>
                    <a:pt x="80246" y="9879"/>
                  </a:cubicBezTo>
                  <a:cubicBezTo>
                    <a:pt x="80312" y="9932"/>
                    <a:pt x="80396" y="9956"/>
                    <a:pt x="80485" y="9956"/>
                  </a:cubicBezTo>
                  <a:cubicBezTo>
                    <a:pt x="80599" y="9956"/>
                    <a:pt x="80721" y="9917"/>
                    <a:pt x="80823" y="9848"/>
                  </a:cubicBezTo>
                  <a:cubicBezTo>
                    <a:pt x="80884" y="9666"/>
                    <a:pt x="80945" y="9575"/>
                    <a:pt x="81157" y="9575"/>
                  </a:cubicBezTo>
                  <a:lnTo>
                    <a:pt x="81401" y="9848"/>
                  </a:lnTo>
                  <a:lnTo>
                    <a:pt x="81492" y="9757"/>
                  </a:lnTo>
                  <a:lnTo>
                    <a:pt x="81401" y="9636"/>
                  </a:lnTo>
                  <a:lnTo>
                    <a:pt x="81735" y="9241"/>
                  </a:lnTo>
                  <a:lnTo>
                    <a:pt x="81826" y="9332"/>
                  </a:lnTo>
                  <a:lnTo>
                    <a:pt x="81887" y="9180"/>
                  </a:lnTo>
                  <a:lnTo>
                    <a:pt x="81948" y="9180"/>
                  </a:lnTo>
                  <a:lnTo>
                    <a:pt x="81887" y="9545"/>
                  </a:lnTo>
                  <a:lnTo>
                    <a:pt x="81978" y="9696"/>
                  </a:lnTo>
                  <a:lnTo>
                    <a:pt x="82069" y="9696"/>
                  </a:lnTo>
                  <a:cubicBezTo>
                    <a:pt x="82069" y="9605"/>
                    <a:pt x="82069" y="9514"/>
                    <a:pt x="82039" y="9393"/>
                  </a:cubicBezTo>
                  <a:cubicBezTo>
                    <a:pt x="82009" y="9362"/>
                    <a:pt x="82009" y="9301"/>
                    <a:pt x="82009" y="9271"/>
                  </a:cubicBezTo>
                  <a:lnTo>
                    <a:pt x="82069" y="9271"/>
                  </a:lnTo>
                  <a:lnTo>
                    <a:pt x="82100" y="9423"/>
                  </a:lnTo>
                  <a:lnTo>
                    <a:pt x="82434" y="9423"/>
                  </a:lnTo>
                  <a:lnTo>
                    <a:pt x="82586" y="9666"/>
                  </a:lnTo>
                  <a:lnTo>
                    <a:pt x="82951" y="9545"/>
                  </a:lnTo>
                  <a:lnTo>
                    <a:pt x="82860" y="9423"/>
                  </a:lnTo>
                  <a:lnTo>
                    <a:pt x="83194" y="9271"/>
                  </a:lnTo>
                  <a:cubicBezTo>
                    <a:pt x="83278" y="9327"/>
                    <a:pt x="83259" y="9487"/>
                    <a:pt x="83399" y="9487"/>
                  </a:cubicBezTo>
                  <a:cubicBezTo>
                    <a:pt x="83411" y="9487"/>
                    <a:pt x="83423" y="9486"/>
                    <a:pt x="83437" y="9484"/>
                  </a:cubicBezTo>
                  <a:lnTo>
                    <a:pt x="83528" y="9058"/>
                  </a:lnTo>
                  <a:lnTo>
                    <a:pt x="83224" y="8815"/>
                  </a:lnTo>
                  <a:lnTo>
                    <a:pt x="83224" y="8663"/>
                  </a:lnTo>
                  <a:cubicBezTo>
                    <a:pt x="83133" y="8693"/>
                    <a:pt x="83042" y="8693"/>
                    <a:pt x="82951" y="8724"/>
                  </a:cubicBezTo>
                  <a:cubicBezTo>
                    <a:pt x="82951" y="8663"/>
                    <a:pt x="82981" y="8633"/>
                    <a:pt x="83012" y="8572"/>
                  </a:cubicBezTo>
                  <a:lnTo>
                    <a:pt x="82525" y="8572"/>
                  </a:lnTo>
                  <a:lnTo>
                    <a:pt x="82373" y="8389"/>
                  </a:lnTo>
                  <a:lnTo>
                    <a:pt x="82039" y="8511"/>
                  </a:lnTo>
                  <a:cubicBezTo>
                    <a:pt x="81917" y="8329"/>
                    <a:pt x="81644" y="8389"/>
                    <a:pt x="81613" y="8116"/>
                  </a:cubicBezTo>
                  <a:lnTo>
                    <a:pt x="81613" y="8116"/>
                  </a:lnTo>
                  <a:cubicBezTo>
                    <a:pt x="81676" y="8137"/>
                    <a:pt x="81754" y="8172"/>
                    <a:pt x="81806" y="8172"/>
                  </a:cubicBezTo>
                  <a:cubicBezTo>
                    <a:pt x="81829" y="8172"/>
                    <a:pt x="81847" y="8165"/>
                    <a:pt x="81857" y="8146"/>
                  </a:cubicBezTo>
                  <a:cubicBezTo>
                    <a:pt x="81923" y="8097"/>
                    <a:pt x="81985" y="8078"/>
                    <a:pt x="82044" y="8078"/>
                  </a:cubicBezTo>
                  <a:cubicBezTo>
                    <a:pt x="82201" y="8078"/>
                    <a:pt x="82340" y="8207"/>
                    <a:pt x="82495" y="8207"/>
                  </a:cubicBezTo>
                  <a:lnTo>
                    <a:pt x="82829" y="8055"/>
                  </a:lnTo>
                  <a:lnTo>
                    <a:pt x="82647" y="7994"/>
                  </a:lnTo>
                  <a:cubicBezTo>
                    <a:pt x="82708" y="7812"/>
                    <a:pt x="82981" y="7934"/>
                    <a:pt x="83042" y="7721"/>
                  </a:cubicBezTo>
                  <a:cubicBezTo>
                    <a:pt x="82890" y="7508"/>
                    <a:pt x="83012" y="7265"/>
                    <a:pt x="82920" y="7022"/>
                  </a:cubicBezTo>
                  <a:lnTo>
                    <a:pt x="82920" y="7022"/>
                  </a:lnTo>
                  <a:lnTo>
                    <a:pt x="82708" y="7113"/>
                  </a:lnTo>
                  <a:lnTo>
                    <a:pt x="82556" y="6718"/>
                  </a:lnTo>
                  <a:lnTo>
                    <a:pt x="82434" y="6748"/>
                  </a:lnTo>
                  <a:lnTo>
                    <a:pt x="82586" y="7082"/>
                  </a:lnTo>
                  <a:lnTo>
                    <a:pt x="82525" y="7143"/>
                  </a:lnTo>
                  <a:lnTo>
                    <a:pt x="82556" y="7204"/>
                  </a:lnTo>
                  <a:lnTo>
                    <a:pt x="82252" y="7660"/>
                  </a:lnTo>
                  <a:lnTo>
                    <a:pt x="82525" y="7812"/>
                  </a:lnTo>
                  <a:lnTo>
                    <a:pt x="82525" y="8025"/>
                  </a:lnTo>
                  <a:lnTo>
                    <a:pt x="82404" y="8025"/>
                  </a:lnTo>
                  <a:lnTo>
                    <a:pt x="82343" y="7842"/>
                  </a:lnTo>
                  <a:lnTo>
                    <a:pt x="82161" y="7964"/>
                  </a:lnTo>
                  <a:lnTo>
                    <a:pt x="82009" y="7721"/>
                  </a:lnTo>
                  <a:cubicBezTo>
                    <a:pt x="81974" y="7721"/>
                    <a:pt x="81939" y="7723"/>
                    <a:pt x="81906" y="7723"/>
                  </a:cubicBezTo>
                  <a:cubicBezTo>
                    <a:pt x="81825" y="7723"/>
                    <a:pt x="81757" y="7708"/>
                    <a:pt x="81735" y="7599"/>
                  </a:cubicBezTo>
                  <a:cubicBezTo>
                    <a:pt x="81674" y="7508"/>
                    <a:pt x="81735" y="7386"/>
                    <a:pt x="81826" y="7356"/>
                  </a:cubicBezTo>
                  <a:lnTo>
                    <a:pt x="81887" y="7508"/>
                  </a:lnTo>
                  <a:lnTo>
                    <a:pt x="82130" y="7386"/>
                  </a:lnTo>
                  <a:lnTo>
                    <a:pt x="82069" y="7174"/>
                  </a:lnTo>
                  <a:lnTo>
                    <a:pt x="82069" y="7174"/>
                  </a:lnTo>
                  <a:lnTo>
                    <a:pt x="82221" y="7204"/>
                  </a:lnTo>
                  <a:lnTo>
                    <a:pt x="82252" y="7447"/>
                  </a:lnTo>
                  <a:lnTo>
                    <a:pt x="82373" y="7326"/>
                  </a:lnTo>
                  <a:lnTo>
                    <a:pt x="82373" y="7143"/>
                  </a:lnTo>
                  <a:lnTo>
                    <a:pt x="82221" y="7082"/>
                  </a:lnTo>
                  <a:lnTo>
                    <a:pt x="82221" y="6930"/>
                  </a:lnTo>
                  <a:lnTo>
                    <a:pt x="82039" y="6718"/>
                  </a:lnTo>
                  <a:lnTo>
                    <a:pt x="81978" y="7022"/>
                  </a:lnTo>
                  <a:lnTo>
                    <a:pt x="81857" y="6809"/>
                  </a:lnTo>
                  <a:lnTo>
                    <a:pt x="81917" y="6718"/>
                  </a:lnTo>
                  <a:lnTo>
                    <a:pt x="81887" y="6687"/>
                  </a:lnTo>
                  <a:lnTo>
                    <a:pt x="81705" y="6809"/>
                  </a:lnTo>
                  <a:lnTo>
                    <a:pt x="81796" y="6900"/>
                  </a:lnTo>
                  <a:lnTo>
                    <a:pt x="81674" y="6930"/>
                  </a:lnTo>
                  <a:cubicBezTo>
                    <a:pt x="81588" y="6815"/>
                    <a:pt x="81638" y="6645"/>
                    <a:pt x="81461" y="6628"/>
                  </a:cubicBezTo>
                  <a:lnTo>
                    <a:pt x="81461" y="6628"/>
                  </a:lnTo>
                  <a:cubicBezTo>
                    <a:pt x="81461" y="6637"/>
                    <a:pt x="81461" y="6646"/>
                    <a:pt x="81461" y="6657"/>
                  </a:cubicBezTo>
                  <a:cubicBezTo>
                    <a:pt x="81482" y="6657"/>
                    <a:pt x="81461" y="6670"/>
                    <a:pt x="81446" y="6670"/>
                  </a:cubicBezTo>
                  <a:cubicBezTo>
                    <a:pt x="81438" y="6670"/>
                    <a:pt x="81431" y="6667"/>
                    <a:pt x="81431" y="6657"/>
                  </a:cubicBezTo>
                  <a:cubicBezTo>
                    <a:pt x="81436" y="6647"/>
                    <a:pt x="81441" y="6637"/>
                    <a:pt x="81446" y="6627"/>
                  </a:cubicBezTo>
                  <a:lnTo>
                    <a:pt x="81446" y="6627"/>
                  </a:lnTo>
                  <a:cubicBezTo>
                    <a:pt x="81441" y="6627"/>
                    <a:pt x="81436" y="6627"/>
                    <a:pt x="81431" y="6627"/>
                  </a:cubicBezTo>
                  <a:cubicBezTo>
                    <a:pt x="81431" y="6627"/>
                    <a:pt x="81431" y="6596"/>
                    <a:pt x="81431" y="6535"/>
                  </a:cubicBezTo>
                  <a:cubicBezTo>
                    <a:pt x="81449" y="6554"/>
                    <a:pt x="81457" y="6572"/>
                    <a:pt x="81460" y="6597"/>
                  </a:cubicBezTo>
                  <a:lnTo>
                    <a:pt x="81460" y="6597"/>
                  </a:lnTo>
                  <a:cubicBezTo>
                    <a:pt x="81501" y="6504"/>
                    <a:pt x="81522" y="6429"/>
                    <a:pt x="81522" y="6353"/>
                  </a:cubicBezTo>
                  <a:lnTo>
                    <a:pt x="81340" y="6323"/>
                  </a:lnTo>
                  <a:lnTo>
                    <a:pt x="81309" y="6171"/>
                  </a:lnTo>
                  <a:lnTo>
                    <a:pt x="81127" y="6171"/>
                  </a:lnTo>
                  <a:lnTo>
                    <a:pt x="81036" y="5958"/>
                  </a:lnTo>
                  <a:lnTo>
                    <a:pt x="81249" y="5867"/>
                  </a:lnTo>
                  <a:lnTo>
                    <a:pt x="81279" y="6019"/>
                  </a:lnTo>
                  <a:lnTo>
                    <a:pt x="81431" y="5927"/>
                  </a:lnTo>
                  <a:lnTo>
                    <a:pt x="81522" y="6019"/>
                  </a:lnTo>
                  <a:lnTo>
                    <a:pt x="81613" y="5927"/>
                  </a:lnTo>
                  <a:lnTo>
                    <a:pt x="81644" y="6201"/>
                  </a:lnTo>
                  <a:lnTo>
                    <a:pt x="81857" y="6079"/>
                  </a:lnTo>
                  <a:lnTo>
                    <a:pt x="82009" y="6171"/>
                  </a:lnTo>
                  <a:lnTo>
                    <a:pt x="82252" y="5988"/>
                  </a:lnTo>
                  <a:lnTo>
                    <a:pt x="82373" y="6171"/>
                  </a:lnTo>
                  <a:lnTo>
                    <a:pt x="82586" y="6171"/>
                  </a:lnTo>
                  <a:cubicBezTo>
                    <a:pt x="82647" y="6171"/>
                    <a:pt x="82677" y="6140"/>
                    <a:pt x="82738" y="6110"/>
                  </a:cubicBezTo>
                  <a:lnTo>
                    <a:pt x="82860" y="6323"/>
                  </a:lnTo>
                  <a:lnTo>
                    <a:pt x="83042" y="6110"/>
                  </a:lnTo>
                  <a:cubicBezTo>
                    <a:pt x="82981" y="5897"/>
                    <a:pt x="82738" y="5988"/>
                    <a:pt x="82738" y="5745"/>
                  </a:cubicBezTo>
                  <a:lnTo>
                    <a:pt x="82799" y="5684"/>
                  </a:lnTo>
                  <a:lnTo>
                    <a:pt x="82525" y="5593"/>
                  </a:lnTo>
                  <a:cubicBezTo>
                    <a:pt x="82464" y="5684"/>
                    <a:pt x="82252" y="5593"/>
                    <a:pt x="82221" y="5775"/>
                  </a:cubicBezTo>
                  <a:lnTo>
                    <a:pt x="82312" y="5897"/>
                  </a:lnTo>
                  <a:lnTo>
                    <a:pt x="81948" y="5836"/>
                  </a:lnTo>
                  <a:lnTo>
                    <a:pt x="81765" y="5897"/>
                  </a:lnTo>
                  <a:lnTo>
                    <a:pt x="81765" y="5745"/>
                  </a:lnTo>
                  <a:lnTo>
                    <a:pt x="82100" y="5684"/>
                  </a:lnTo>
                  <a:lnTo>
                    <a:pt x="81948" y="5411"/>
                  </a:lnTo>
                  <a:lnTo>
                    <a:pt x="81583" y="5806"/>
                  </a:lnTo>
                  <a:lnTo>
                    <a:pt x="81401" y="5806"/>
                  </a:lnTo>
                  <a:cubicBezTo>
                    <a:pt x="81492" y="5684"/>
                    <a:pt x="81644" y="5593"/>
                    <a:pt x="81553" y="5441"/>
                  </a:cubicBezTo>
                  <a:lnTo>
                    <a:pt x="81309" y="5350"/>
                  </a:lnTo>
                  <a:cubicBezTo>
                    <a:pt x="81309" y="5380"/>
                    <a:pt x="81279" y="5380"/>
                    <a:pt x="81279" y="5411"/>
                  </a:cubicBezTo>
                  <a:cubicBezTo>
                    <a:pt x="81309" y="5441"/>
                    <a:pt x="81309" y="5441"/>
                    <a:pt x="81340" y="5471"/>
                  </a:cubicBezTo>
                  <a:lnTo>
                    <a:pt x="81309" y="5502"/>
                  </a:lnTo>
                  <a:lnTo>
                    <a:pt x="81279" y="5441"/>
                  </a:lnTo>
                  <a:lnTo>
                    <a:pt x="81066" y="5441"/>
                  </a:lnTo>
                  <a:cubicBezTo>
                    <a:pt x="81036" y="5441"/>
                    <a:pt x="81005" y="5380"/>
                    <a:pt x="80975" y="5350"/>
                  </a:cubicBezTo>
                  <a:lnTo>
                    <a:pt x="80550" y="5471"/>
                  </a:lnTo>
                  <a:lnTo>
                    <a:pt x="80671" y="5320"/>
                  </a:lnTo>
                  <a:lnTo>
                    <a:pt x="80580" y="5198"/>
                  </a:lnTo>
                  <a:lnTo>
                    <a:pt x="80489" y="5350"/>
                  </a:lnTo>
                  <a:cubicBezTo>
                    <a:pt x="80386" y="5371"/>
                    <a:pt x="80296" y="5433"/>
                    <a:pt x="80202" y="5433"/>
                  </a:cubicBezTo>
                  <a:cubicBezTo>
                    <a:pt x="80158" y="5433"/>
                    <a:pt x="80112" y="5419"/>
                    <a:pt x="80063" y="5380"/>
                  </a:cubicBezTo>
                  <a:lnTo>
                    <a:pt x="80063" y="5289"/>
                  </a:lnTo>
                  <a:lnTo>
                    <a:pt x="80276" y="5259"/>
                  </a:lnTo>
                  <a:lnTo>
                    <a:pt x="80276" y="5016"/>
                  </a:lnTo>
                  <a:lnTo>
                    <a:pt x="80124" y="4955"/>
                  </a:lnTo>
                  <a:cubicBezTo>
                    <a:pt x="80124" y="4833"/>
                    <a:pt x="80124" y="4772"/>
                    <a:pt x="80124" y="4681"/>
                  </a:cubicBezTo>
                  <a:lnTo>
                    <a:pt x="80094" y="4681"/>
                  </a:lnTo>
                  <a:lnTo>
                    <a:pt x="79881" y="5228"/>
                  </a:lnTo>
                  <a:lnTo>
                    <a:pt x="79759" y="5168"/>
                  </a:lnTo>
                  <a:lnTo>
                    <a:pt x="79820" y="5107"/>
                  </a:lnTo>
                  <a:lnTo>
                    <a:pt x="79638" y="4833"/>
                  </a:lnTo>
                  <a:lnTo>
                    <a:pt x="79546" y="4833"/>
                  </a:lnTo>
                  <a:lnTo>
                    <a:pt x="79546" y="5046"/>
                  </a:lnTo>
                  <a:lnTo>
                    <a:pt x="79486" y="5016"/>
                  </a:lnTo>
                  <a:lnTo>
                    <a:pt x="79425" y="5228"/>
                  </a:lnTo>
                  <a:lnTo>
                    <a:pt x="79364" y="4894"/>
                  </a:lnTo>
                  <a:lnTo>
                    <a:pt x="79121" y="5016"/>
                  </a:lnTo>
                  <a:lnTo>
                    <a:pt x="78969" y="5320"/>
                  </a:lnTo>
                  <a:lnTo>
                    <a:pt x="78817" y="5228"/>
                  </a:lnTo>
                  <a:lnTo>
                    <a:pt x="78756" y="5289"/>
                  </a:lnTo>
                  <a:lnTo>
                    <a:pt x="78513" y="4955"/>
                  </a:lnTo>
                  <a:lnTo>
                    <a:pt x="78331" y="5228"/>
                  </a:lnTo>
                  <a:lnTo>
                    <a:pt x="78209" y="4894"/>
                  </a:lnTo>
                  <a:lnTo>
                    <a:pt x="78057" y="4894"/>
                  </a:lnTo>
                  <a:lnTo>
                    <a:pt x="78148" y="5076"/>
                  </a:lnTo>
                  <a:lnTo>
                    <a:pt x="78148" y="5076"/>
                  </a:lnTo>
                  <a:lnTo>
                    <a:pt x="77844" y="5016"/>
                  </a:lnTo>
                  <a:lnTo>
                    <a:pt x="77814" y="5137"/>
                  </a:lnTo>
                  <a:lnTo>
                    <a:pt x="77723" y="5137"/>
                  </a:lnTo>
                  <a:lnTo>
                    <a:pt x="77480" y="4924"/>
                  </a:lnTo>
                  <a:cubicBezTo>
                    <a:pt x="77519" y="4865"/>
                    <a:pt x="77583" y="4832"/>
                    <a:pt x="77657" y="4832"/>
                  </a:cubicBezTo>
                  <a:cubicBezTo>
                    <a:pt x="77697" y="4832"/>
                    <a:pt x="77740" y="4842"/>
                    <a:pt x="77784" y="4864"/>
                  </a:cubicBezTo>
                  <a:cubicBezTo>
                    <a:pt x="77795" y="4869"/>
                    <a:pt x="77809" y="4872"/>
                    <a:pt x="77825" y="4872"/>
                  </a:cubicBezTo>
                  <a:cubicBezTo>
                    <a:pt x="77891" y="4872"/>
                    <a:pt x="77989" y="4827"/>
                    <a:pt x="78087" y="4803"/>
                  </a:cubicBezTo>
                  <a:lnTo>
                    <a:pt x="78087" y="4529"/>
                  </a:lnTo>
                  <a:lnTo>
                    <a:pt x="78300" y="4499"/>
                  </a:lnTo>
                  <a:lnTo>
                    <a:pt x="78179" y="4377"/>
                  </a:lnTo>
                  <a:lnTo>
                    <a:pt x="77784" y="4408"/>
                  </a:lnTo>
                  <a:lnTo>
                    <a:pt x="77692" y="4316"/>
                  </a:lnTo>
                  <a:lnTo>
                    <a:pt x="77784" y="4256"/>
                  </a:lnTo>
                  <a:lnTo>
                    <a:pt x="77632" y="4134"/>
                  </a:lnTo>
                  <a:lnTo>
                    <a:pt x="77632" y="4286"/>
                  </a:lnTo>
                  <a:lnTo>
                    <a:pt x="77571" y="4286"/>
                  </a:lnTo>
                  <a:lnTo>
                    <a:pt x="77540" y="4134"/>
                  </a:lnTo>
                  <a:cubicBezTo>
                    <a:pt x="77516" y="4134"/>
                    <a:pt x="77487" y="4139"/>
                    <a:pt x="77461" y="4139"/>
                  </a:cubicBezTo>
                  <a:cubicBezTo>
                    <a:pt x="77421" y="4139"/>
                    <a:pt x="77388" y="4128"/>
                    <a:pt x="77388" y="4073"/>
                  </a:cubicBezTo>
                  <a:lnTo>
                    <a:pt x="77297" y="4134"/>
                  </a:lnTo>
                  <a:lnTo>
                    <a:pt x="77480" y="4347"/>
                  </a:lnTo>
                  <a:lnTo>
                    <a:pt x="77480" y="4408"/>
                  </a:lnTo>
                  <a:lnTo>
                    <a:pt x="77145" y="4620"/>
                  </a:lnTo>
                  <a:lnTo>
                    <a:pt x="77024" y="4347"/>
                  </a:lnTo>
                  <a:lnTo>
                    <a:pt x="77084" y="4256"/>
                  </a:lnTo>
                  <a:cubicBezTo>
                    <a:pt x="77054" y="4134"/>
                    <a:pt x="76841" y="4104"/>
                    <a:pt x="76872" y="3921"/>
                  </a:cubicBezTo>
                  <a:lnTo>
                    <a:pt x="76811" y="3861"/>
                  </a:lnTo>
                  <a:lnTo>
                    <a:pt x="76841" y="3830"/>
                  </a:lnTo>
                  <a:lnTo>
                    <a:pt x="76902" y="3891"/>
                  </a:lnTo>
                  <a:lnTo>
                    <a:pt x="77024" y="3952"/>
                  </a:lnTo>
                  <a:lnTo>
                    <a:pt x="77236" y="3830"/>
                  </a:lnTo>
                  <a:lnTo>
                    <a:pt x="77419" y="4043"/>
                  </a:lnTo>
                  <a:cubicBezTo>
                    <a:pt x="77439" y="4053"/>
                    <a:pt x="77463" y="4053"/>
                    <a:pt x="77485" y="4053"/>
                  </a:cubicBezTo>
                  <a:lnTo>
                    <a:pt x="77485" y="4053"/>
                  </a:lnTo>
                  <a:cubicBezTo>
                    <a:pt x="77530" y="4053"/>
                    <a:pt x="77571" y="4053"/>
                    <a:pt x="77571" y="4134"/>
                  </a:cubicBezTo>
                  <a:lnTo>
                    <a:pt x="77632" y="4134"/>
                  </a:lnTo>
                  <a:lnTo>
                    <a:pt x="77632" y="3982"/>
                  </a:lnTo>
                  <a:lnTo>
                    <a:pt x="77844" y="3982"/>
                  </a:lnTo>
                  <a:lnTo>
                    <a:pt x="78057" y="3769"/>
                  </a:lnTo>
                  <a:lnTo>
                    <a:pt x="78057" y="3192"/>
                  </a:lnTo>
                  <a:lnTo>
                    <a:pt x="77875" y="3283"/>
                  </a:lnTo>
                  <a:lnTo>
                    <a:pt x="77784" y="3192"/>
                  </a:lnTo>
                  <a:lnTo>
                    <a:pt x="77662" y="3557"/>
                  </a:lnTo>
                  <a:lnTo>
                    <a:pt x="77540" y="3405"/>
                  </a:lnTo>
                  <a:lnTo>
                    <a:pt x="77236" y="3435"/>
                  </a:lnTo>
                  <a:lnTo>
                    <a:pt x="76993" y="3192"/>
                  </a:lnTo>
                  <a:lnTo>
                    <a:pt x="76841" y="3192"/>
                  </a:lnTo>
                  <a:lnTo>
                    <a:pt x="76811" y="3070"/>
                  </a:lnTo>
                  <a:lnTo>
                    <a:pt x="76689" y="3070"/>
                  </a:lnTo>
                  <a:cubicBezTo>
                    <a:pt x="76674" y="3131"/>
                    <a:pt x="76636" y="3139"/>
                    <a:pt x="76594" y="3139"/>
                  </a:cubicBezTo>
                  <a:cubicBezTo>
                    <a:pt x="76580" y="3139"/>
                    <a:pt x="76566" y="3138"/>
                    <a:pt x="76552" y="3138"/>
                  </a:cubicBezTo>
                  <a:cubicBezTo>
                    <a:pt x="76524" y="3138"/>
                    <a:pt x="76497" y="3141"/>
                    <a:pt x="76477" y="3161"/>
                  </a:cubicBezTo>
                  <a:lnTo>
                    <a:pt x="76446" y="3344"/>
                  </a:lnTo>
                  <a:lnTo>
                    <a:pt x="76294" y="3253"/>
                  </a:lnTo>
                  <a:lnTo>
                    <a:pt x="76203" y="3435"/>
                  </a:lnTo>
                  <a:cubicBezTo>
                    <a:pt x="76189" y="3437"/>
                    <a:pt x="76176" y="3438"/>
                    <a:pt x="76165" y="3438"/>
                  </a:cubicBezTo>
                  <a:cubicBezTo>
                    <a:pt x="76025" y="3438"/>
                    <a:pt x="76046" y="3278"/>
                    <a:pt x="75990" y="3222"/>
                  </a:cubicBezTo>
                  <a:lnTo>
                    <a:pt x="75899" y="3283"/>
                  </a:lnTo>
                  <a:cubicBezTo>
                    <a:pt x="75869" y="3253"/>
                    <a:pt x="75869" y="3222"/>
                    <a:pt x="75869" y="3222"/>
                  </a:cubicBezTo>
                  <a:cubicBezTo>
                    <a:pt x="75899" y="3161"/>
                    <a:pt x="75899" y="3101"/>
                    <a:pt x="75929" y="3070"/>
                  </a:cubicBezTo>
                  <a:lnTo>
                    <a:pt x="75929" y="2614"/>
                  </a:lnTo>
                  <a:lnTo>
                    <a:pt x="76385" y="2493"/>
                  </a:lnTo>
                  <a:lnTo>
                    <a:pt x="76294" y="2857"/>
                  </a:lnTo>
                  <a:lnTo>
                    <a:pt x="76416" y="2979"/>
                  </a:lnTo>
                  <a:lnTo>
                    <a:pt x="76477" y="2918"/>
                  </a:lnTo>
                  <a:lnTo>
                    <a:pt x="76598" y="2979"/>
                  </a:lnTo>
                  <a:cubicBezTo>
                    <a:pt x="76628" y="2918"/>
                    <a:pt x="76659" y="2827"/>
                    <a:pt x="76659" y="2766"/>
                  </a:cubicBezTo>
                  <a:cubicBezTo>
                    <a:pt x="76659" y="2675"/>
                    <a:pt x="76659" y="2614"/>
                    <a:pt x="76628" y="2554"/>
                  </a:cubicBezTo>
                  <a:lnTo>
                    <a:pt x="76477" y="2493"/>
                  </a:lnTo>
                  <a:lnTo>
                    <a:pt x="76477" y="2462"/>
                  </a:lnTo>
                  <a:lnTo>
                    <a:pt x="76963" y="2462"/>
                  </a:lnTo>
                  <a:lnTo>
                    <a:pt x="76963" y="2584"/>
                  </a:lnTo>
                  <a:cubicBezTo>
                    <a:pt x="77000" y="2600"/>
                    <a:pt x="77034" y="2607"/>
                    <a:pt x="77065" y="2607"/>
                  </a:cubicBezTo>
                  <a:cubicBezTo>
                    <a:pt x="77212" y="2607"/>
                    <a:pt x="77304" y="2462"/>
                    <a:pt x="77480" y="2462"/>
                  </a:cubicBezTo>
                  <a:lnTo>
                    <a:pt x="77905" y="2918"/>
                  </a:lnTo>
                  <a:lnTo>
                    <a:pt x="77966" y="2705"/>
                  </a:lnTo>
                  <a:lnTo>
                    <a:pt x="78087" y="2675"/>
                  </a:lnTo>
                  <a:lnTo>
                    <a:pt x="77996" y="2462"/>
                  </a:lnTo>
                  <a:lnTo>
                    <a:pt x="78270" y="2432"/>
                  </a:lnTo>
                  <a:lnTo>
                    <a:pt x="78148" y="2310"/>
                  </a:lnTo>
                  <a:cubicBezTo>
                    <a:pt x="78118" y="2341"/>
                    <a:pt x="78057" y="2371"/>
                    <a:pt x="77996" y="2371"/>
                  </a:cubicBezTo>
                  <a:lnTo>
                    <a:pt x="77875" y="2371"/>
                  </a:lnTo>
                  <a:cubicBezTo>
                    <a:pt x="77966" y="2158"/>
                    <a:pt x="77936" y="1946"/>
                    <a:pt x="77753" y="1794"/>
                  </a:cubicBezTo>
                  <a:lnTo>
                    <a:pt x="77753" y="1794"/>
                  </a:lnTo>
                  <a:lnTo>
                    <a:pt x="77814" y="2098"/>
                  </a:lnTo>
                  <a:cubicBezTo>
                    <a:pt x="77761" y="2082"/>
                    <a:pt x="77712" y="2075"/>
                    <a:pt x="77665" y="2075"/>
                  </a:cubicBezTo>
                  <a:cubicBezTo>
                    <a:pt x="77445" y="2075"/>
                    <a:pt x="77285" y="2224"/>
                    <a:pt x="77084" y="2250"/>
                  </a:cubicBezTo>
                  <a:lnTo>
                    <a:pt x="77024" y="2462"/>
                  </a:lnTo>
                  <a:lnTo>
                    <a:pt x="76872" y="2037"/>
                  </a:lnTo>
                  <a:lnTo>
                    <a:pt x="76689" y="2098"/>
                  </a:lnTo>
                  <a:lnTo>
                    <a:pt x="76689" y="1946"/>
                  </a:lnTo>
                  <a:lnTo>
                    <a:pt x="76628" y="1885"/>
                  </a:lnTo>
                  <a:lnTo>
                    <a:pt x="76689" y="1854"/>
                  </a:lnTo>
                  <a:lnTo>
                    <a:pt x="76628" y="1459"/>
                  </a:lnTo>
                  <a:lnTo>
                    <a:pt x="76628" y="1459"/>
                  </a:lnTo>
                  <a:lnTo>
                    <a:pt x="76841" y="1550"/>
                  </a:lnTo>
                  <a:lnTo>
                    <a:pt x="76872" y="1216"/>
                  </a:lnTo>
                  <a:lnTo>
                    <a:pt x="76963" y="1307"/>
                  </a:lnTo>
                  <a:lnTo>
                    <a:pt x="77024" y="1247"/>
                  </a:lnTo>
                  <a:cubicBezTo>
                    <a:pt x="77076" y="1299"/>
                    <a:pt x="77124" y="1319"/>
                    <a:pt x="77172" y="1319"/>
                  </a:cubicBezTo>
                  <a:cubicBezTo>
                    <a:pt x="77263" y="1319"/>
                    <a:pt x="77349" y="1246"/>
                    <a:pt x="77449" y="1186"/>
                  </a:cubicBezTo>
                  <a:lnTo>
                    <a:pt x="77145" y="1003"/>
                  </a:lnTo>
                  <a:lnTo>
                    <a:pt x="77024" y="1155"/>
                  </a:lnTo>
                  <a:lnTo>
                    <a:pt x="76720" y="943"/>
                  </a:lnTo>
                  <a:lnTo>
                    <a:pt x="76507" y="1125"/>
                  </a:lnTo>
                  <a:lnTo>
                    <a:pt x="76355" y="882"/>
                  </a:lnTo>
                  <a:lnTo>
                    <a:pt x="76021" y="973"/>
                  </a:lnTo>
                  <a:lnTo>
                    <a:pt x="76112" y="1520"/>
                  </a:lnTo>
                  <a:cubicBezTo>
                    <a:pt x="76264" y="1520"/>
                    <a:pt x="76416" y="1520"/>
                    <a:pt x="76568" y="1581"/>
                  </a:cubicBezTo>
                  <a:lnTo>
                    <a:pt x="76325" y="1854"/>
                  </a:lnTo>
                  <a:lnTo>
                    <a:pt x="76112" y="1733"/>
                  </a:lnTo>
                  <a:lnTo>
                    <a:pt x="76173" y="2067"/>
                  </a:lnTo>
                  <a:lnTo>
                    <a:pt x="76021" y="2067"/>
                  </a:lnTo>
                  <a:lnTo>
                    <a:pt x="75990" y="1824"/>
                  </a:lnTo>
                  <a:cubicBezTo>
                    <a:pt x="75929" y="1915"/>
                    <a:pt x="75899" y="1976"/>
                    <a:pt x="75869" y="2037"/>
                  </a:cubicBezTo>
                  <a:cubicBezTo>
                    <a:pt x="75838" y="2098"/>
                    <a:pt x="75777" y="2158"/>
                    <a:pt x="75717" y="2250"/>
                  </a:cubicBezTo>
                  <a:lnTo>
                    <a:pt x="75625" y="2128"/>
                  </a:lnTo>
                  <a:lnTo>
                    <a:pt x="75291" y="2158"/>
                  </a:lnTo>
                  <a:lnTo>
                    <a:pt x="75261" y="2006"/>
                  </a:lnTo>
                  <a:lnTo>
                    <a:pt x="74866" y="2006"/>
                  </a:lnTo>
                  <a:lnTo>
                    <a:pt x="74835" y="1854"/>
                  </a:lnTo>
                  <a:lnTo>
                    <a:pt x="74714" y="1854"/>
                  </a:lnTo>
                  <a:cubicBezTo>
                    <a:pt x="74683" y="1885"/>
                    <a:pt x="74683" y="1885"/>
                    <a:pt x="74653" y="1915"/>
                  </a:cubicBezTo>
                  <a:lnTo>
                    <a:pt x="74622" y="1885"/>
                  </a:lnTo>
                  <a:lnTo>
                    <a:pt x="74683" y="1854"/>
                  </a:lnTo>
                  <a:cubicBezTo>
                    <a:pt x="74714" y="1763"/>
                    <a:pt x="74774" y="1702"/>
                    <a:pt x="74774" y="1642"/>
                  </a:cubicBezTo>
                  <a:lnTo>
                    <a:pt x="75200" y="1398"/>
                  </a:lnTo>
                  <a:lnTo>
                    <a:pt x="75625" y="1550"/>
                  </a:lnTo>
                  <a:lnTo>
                    <a:pt x="75777" y="1307"/>
                  </a:lnTo>
                  <a:cubicBezTo>
                    <a:pt x="75990" y="1368"/>
                    <a:pt x="75838" y="1459"/>
                    <a:pt x="75838" y="1520"/>
                  </a:cubicBezTo>
                  <a:cubicBezTo>
                    <a:pt x="76021" y="1490"/>
                    <a:pt x="76021" y="1490"/>
                    <a:pt x="75990" y="1247"/>
                  </a:cubicBezTo>
                  <a:lnTo>
                    <a:pt x="75686" y="1003"/>
                  </a:lnTo>
                  <a:cubicBezTo>
                    <a:pt x="75634" y="998"/>
                    <a:pt x="75582" y="996"/>
                    <a:pt x="75530" y="996"/>
                  </a:cubicBezTo>
                  <a:cubicBezTo>
                    <a:pt x="75278" y="996"/>
                    <a:pt x="75026" y="1055"/>
                    <a:pt x="74774" y="1155"/>
                  </a:cubicBezTo>
                  <a:lnTo>
                    <a:pt x="74440" y="1034"/>
                  </a:lnTo>
                  <a:lnTo>
                    <a:pt x="74592" y="639"/>
                  </a:lnTo>
                  <a:lnTo>
                    <a:pt x="74136" y="395"/>
                  </a:lnTo>
                  <a:lnTo>
                    <a:pt x="74075" y="517"/>
                  </a:lnTo>
                  <a:cubicBezTo>
                    <a:pt x="73954" y="426"/>
                    <a:pt x="74075" y="335"/>
                    <a:pt x="74075" y="243"/>
                  </a:cubicBezTo>
                  <a:lnTo>
                    <a:pt x="739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281081" y="2794748"/>
              <a:ext cx="17013" cy="30949"/>
            </a:xfrm>
            <a:custGeom>
              <a:avLst/>
              <a:gdLst/>
              <a:ahLst/>
              <a:cxnLst/>
              <a:rect l="l" t="t" r="r" b="b"/>
              <a:pathLst>
                <a:path w="1187" h="2159" extrusionOk="0">
                  <a:moveTo>
                    <a:pt x="168" y="654"/>
                  </a:moveTo>
                  <a:lnTo>
                    <a:pt x="214" y="669"/>
                  </a:lnTo>
                  <a:lnTo>
                    <a:pt x="183" y="669"/>
                  </a:lnTo>
                  <a:lnTo>
                    <a:pt x="168" y="654"/>
                  </a:lnTo>
                  <a:close/>
                  <a:moveTo>
                    <a:pt x="700" y="1033"/>
                  </a:moveTo>
                  <a:lnTo>
                    <a:pt x="700" y="1064"/>
                  </a:lnTo>
                  <a:lnTo>
                    <a:pt x="639" y="1064"/>
                  </a:lnTo>
                  <a:lnTo>
                    <a:pt x="639" y="1033"/>
                  </a:lnTo>
                  <a:close/>
                  <a:moveTo>
                    <a:pt x="791" y="1277"/>
                  </a:moveTo>
                  <a:lnTo>
                    <a:pt x="791" y="1307"/>
                  </a:lnTo>
                  <a:lnTo>
                    <a:pt x="700" y="1307"/>
                  </a:lnTo>
                  <a:lnTo>
                    <a:pt x="700" y="1277"/>
                  </a:lnTo>
                  <a:close/>
                  <a:moveTo>
                    <a:pt x="791" y="1429"/>
                  </a:moveTo>
                  <a:lnTo>
                    <a:pt x="791" y="1459"/>
                  </a:lnTo>
                  <a:lnTo>
                    <a:pt x="700" y="1459"/>
                  </a:lnTo>
                  <a:lnTo>
                    <a:pt x="700" y="1429"/>
                  </a:lnTo>
                  <a:close/>
                  <a:moveTo>
                    <a:pt x="852" y="0"/>
                  </a:moveTo>
                  <a:lnTo>
                    <a:pt x="518" y="30"/>
                  </a:lnTo>
                  <a:lnTo>
                    <a:pt x="366" y="213"/>
                  </a:lnTo>
                  <a:lnTo>
                    <a:pt x="305" y="486"/>
                  </a:lnTo>
                  <a:lnTo>
                    <a:pt x="335" y="486"/>
                  </a:lnTo>
                  <a:lnTo>
                    <a:pt x="335" y="578"/>
                  </a:lnTo>
                  <a:lnTo>
                    <a:pt x="305" y="578"/>
                  </a:lnTo>
                  <a:lnTo>
                    <a:pt x="305" y="486"/>
                  </a:lnTo>
                  <a:lnTo>
                    <a:pt x="122" y="213"/>
                  </a:lnTo>
                  <a:lnTo>
                    <a:pt x="122" y="608"/>
                  </a:lnTo>
                  <a:lnTo>
                    <a:pt x="1" y="730"/>
                  </a:lnTo>
                  <a:lnTo>
                    <a:pt x="396" y="1033"/>
                  </a:lnTo>
                  <a:cubicBezTo>
                    <a:pt x="396" y="1033"/>
                    <a:pt x="426" y="1064"/>
                    <a:pt x="426" y="1094"/>
                  </a:cubicBezTo>
                  <a:lnTo>
                    <a:pt x="366" y="1185"/>
                  </a:lnTo>
                  <a:lnTo>
                    <a:pt x="609" y="1641"/>
                  </a:lnTo>
                  <a:lnTo>
                    <a:pt x="791" y="1641"/>
                  </a:lnTo>
                  <a:lnTo>
                    <a:pt x="700" y="1763"/>
                  </a:lnTo>
                  <a:lnTo>
                    <a:pt x="882" y="2158"/>
                  </a:lnTo>
                  <a:cubicBezTo>
                    <a:pt x="1034" y="2006"/>
                    <a:pt x="791" y="1915"/>
                    <a:pt x="852" y="1763"/>
                  </a:cubicBezTo>
                  <a:cubicBezTo>
                    <a:pt x="913" y="1611"/>
                    <a:pt x="943" y="1489"/>
                    <a:pt x="943" y="1337"/>
                  </a:cubicBezTo>
                  <a:cubicBezTo>
                    <a:pt x="943" y="1185"/>
                    <a:pt x="1065" y="1094"/>
                    <a:pt x="1186" y="1003"/>
                  </a:cubicBezTo>
                  <a:lnTo>
                    <a:pt x="913" y="730"/>
                  </a:lnTo>
                  <a:lnTo>
                    <a:pt x="974" y="638"/>
                  </a:lnTo>
                  <a:cubicBezTo>
                    <a:pt x="974" y="517"/>
                    <a:pt x="943" y="426"/>
                    <a:pt x="974" y="365"/>
                  </a:cubicBezTo>
                  <a:cubicBezTo>
                    <a:pt x="1004" y="274"/>
                    <a:pt x="1004" y="182"/>
                    <a:pt x="1004" y="9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274545" y="2754653"/>
              <a:ext cx="20065" cy="23552"/>
            </a:xfrm>
            <a:custGeom>
              <a:avLst/>
              <a:gdLst/>
              <a:ahLst/>
              <a:cxnLst/>
              <a:rect l="l" t="t" r="r" b="b"/>
              <a:pathLst>
                <a:path w="1400" h="1643" extrusionOk="0">
                  <a:moveTo>
                    <a:pt x="852" y="1"/>
                  </a:moveTo>
                  <a:lnTo>
                    <a:pt x="943" y="213"/>
                  </a:lnTo>
                  <a:cubicBezTo>
                    <a:pt x="913" y="426"/>
                    <a:pt x="700" y="457"/>
                    <a:pt x="639" y="578"/>
                  </a:cubicBezTo>
                  <a:lnTo>
                    <a:pt x="457" y="517"/>
                  </a:lnTo>
                  <a:lnTo>
                    <a:pt x="518" y="457"/>
                  </a:lnTo>
                  <a:lnTo>
                    <a:pt x="366" y="274"/>
                  </a:lnTo>
                  <a:lnTo>
                    <a:pt x="123" y="274"/>
                  </a:lnTo>
                  <a:lnTo>
                    <a:pt x="123" y="639"/>
                  </a:lnTo>
                  <a:lnTo>
                    <a:pt x="335" y="548"/>
                  </a:lnTo>
                  <a:lnTo>
                    <a:pt x="427" y="791"/>
                  </a:lnTo>
                  <a:lnTo>
                    <a:pt x="305" y="730"/>
                  </a:lnTo>
                  <a:lnTo>
                    <a:pt x="1" y="1034"/>
                  </a:lnTo>
                  <a:lnTo>
                    <a:pt x="335" y="1277"/>
                  </a:lnTo>
                  <a:lnTo>
                    <a:pt x="335" y="1429"/>
                  </a:lnTo>
                  <a:cubicBezTo>
                    <a:pt x="396" y="1460"/>
                    <a:pt x="427" y="1460"/>
                    <a:pt x="487" y="1520"/>
                  </a:cubicBezTo>
                  <a:cubicBezTo>
                    <a:pt x="548" y="1551"/>
                    <a:pt x="578" y="1581"/>
                    <a:pt x="639" y="1642"/>
                  </a:cubicBezTo>
                  <a:lnTo>
                    <a:pt x="1004" y="1338"/>
                  </a:lnTo>
                  <a:lnTo>
                    <a:pt x="1004" y="1186"/>
                  </a:lnTo>
                  <a:lnTo>
                    <a:pt x="1308" y="973"/>
                  </a:lnTo>
                  <a:cubicBezTo>
                    <a:pt x="1186" y="882"/>
                    <a:pt x="1095" y="821"/>
                    <a:pt x="1034" y="730"/>
                  </a:cubicBezTo>
                  <a:cubicBezTo>
                    <a:pt x="1004" y="700"/>
                    <a:pt x="1034" y="609"/>
                    <a:pt x="1034" y="548"/>
                  </a:cubicBezTo>
                  <a:lnTo>
                    <a:pt x="1278" y="457"/>
                  </a:lnTo>
                  <a:lnTo>
                    <a:pt x="1399" y="213"/>
                  </a:lnTo>
                  <a:lnTo>
                    <a:pt x="1126" y="213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257991" y="2952906"/>
              <a:ext cx="23978" cy="19195"/>
            </a:xfrm>
            <a:custGeom>
              <a:avLst/>
              <a:gdLst/>
              <a:ahLst/>
              <a:cxnLst/>
              <a:rect l="l" t="t" r="r" b="b"/>
              <a:pathLst>
                <a:path w="1673" h="1339" extrusionOk="0">
                  <a:moveTo>
                    <a:pt x="183" y="1"/>
                  </a:moveTo>
                  <a:lnTo>
                    <a:pt x="1" y="92"/>
                  </a:lnTo>
                  <a:lnTo>
                    <a:pt x="153" y="153"/>
                  </a:lnTo>
                  <a:lnTo>
                    <a:pt x="244" y="517"/>
                  </a:lnTo>
                  <a:lnTo>
                    <a:pt x="548" y="396"/>
                  </a:lnTo>
                  <a:lnTo>
                    <a:pt x="548" y="396"/>
                  </a:lnTo>
                  <a:cubicBezTo>
                    <a:pt x="609" y="578"/>
                    <a:pt x="487" y="730"/>
                    <a:pt x="457" y="912"/>
                  </a:cubicBezTo>
                  <a:lnTo>
                    <a:pt x="335" y="943"/>
                  </a:lnTo>
                  <a:lnTo>
                    <a:pt x="335" y="1338"/>
                  </a:lnTo>
                  <a:lnTo>
                    <a:pt x="548" y="1277"/>
                  </a:lnTo>
                  <a:cubicBezTo>
                    <a:pt x="578" y="1186"/>
                    <a:pt x="609" y="1064"/>
                    <a:pt x="609" y="943"/>
                  </a:cubicBezTo>
                  <a:cubicBezTo>
                    <a:pt x="639" y="882"/>
                    <a:pt x="670" y="852"/>
                    <a:pt x="730" y="821"/>
                  </a:cubicBezTo>
                  <a:lnTo>
                    <a:pt x="791" y="821"/>
                  </a:lnTo>
                  <a:lnTo>
                    <a:pt x="1095" y="730"/>
                  </a:lnTo>
                  <a:lnTo>
                    <a:pt x="1156" y="882"/>
                  </a:lnTo>
                  <a:lnTo>
                    <a:pt x="1247" y="882"/>
                  </a:lnTo>
                  <a:lnTo>
                    <a:pt x="1278" y="609"/>
                  </a:lnTo>
                  <a:lnTo>
                    <a:pt x="1308" y="609"/>
                  </a:lnTo>
                  <a:lnTo>
                    <a:pt x="1460" y="821"/>
                  </a:lnTo>
                  <a:cubicBezTo>
                    <a:pt x="1430" y="882"/>
                    <a:pt x="1430" y="943"/>
                    <a:pt x="1430" y="1034"/>
                  </a:cubicBezTo>
                  <a:cubicBezTo>
                    <a:pt x="1460" y="1095"/>
                    <a:pt x="1490" y="1156"/>
                    <a:pt x="1551" y="1247"/>
                  </a:cubicBezTo>
                  <a:cubicBezTo>
                    <a:pt x="1673" y="1156"/>
                    <a:pt x="1642" y="1064"/>
                    <a:pt x="1612" y="973"/>
                  </a:cubicBezTo>
                  <a:cubicBezTo>
                    <a:pt x="1551" y="912"/>
                    <a:pt x="1521" y="852"/>
                    <a:pt x="1642" y="821"/>
                  </a:cubicBezTo>
                  <a:lnTo>
                    <a:pt x="1369" y="457"/>
                  </a:lnTo>
                  <a:lnTo>
                    <a:pt x="1308" y="517"/>
                  </a:lnTo>
                  <a:lnTo>
                    <a:pt x="1186" y="365"/>
                  </a:lnTo>
                  <a:lnTo>
                    <a:pt x="791" y="609"/>
                  </a:lnTo>
                  <a:lnTo>
                    <a:pt x="670" y="24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91974" y="2763369"/>
              <a:ext cx="13960" cy="15654"/>
            </a:xfrm>
            <a:custGeom>
              <a:avLst/>
              <a:gdLst/>
              <a:ahLst/>
              <a:cxnLst/>
              <a:rect l="l" t="t" r="r" b="b"/>
              <a:pathLst>
                <a:path w="974" h="1092" extrusionOk="0">
                  <a:moveTo>
                    <a:pt x="366" y="456"/>
                  </a:moveTo>
                  <a:lnTo>
                    <a:pt x="366" y="548"/>
                  </a:lnTo>
                  <a:lnTo>
                    <a:pt x="335" y="548"/>
                  </a:lnTo>
                  <a:lnTo>
                    <a:pt x="335" y="456"/>
                  </a:lnTo>
                  <a:close/>
                  <a:moveTo>
                    <a:pt x="578" y="305"/>
                  </a:moveTo>
                  <a:cubicBezTo>
                    <a:pt x="639" y="426"/>
                    <a:pt x="761" y="335"/>
                    <a:pt x="852" y="426"/>
                  </a:cubicBezTo>
                  <a:lnTo>
                    <a:pt x="821" y="548"/>
                  </a:lnTo>
                  <a:lnTo>
                    <a:pt x="548" y="426"/>
                  </a:lnTo>
                  <a:lnTo>
                    <a:pt x="548" y="335"/>
                  </a:lnTo>
                  <a:lnTo>
                    <a:pt x="578" y="305"/>
                  </a:lnTo>
                  <a:close/>
                  <a:moveTo>
                    <a:pt x="548" y="1"/>
                  </a:moveTo>
                  <a:cubicBezTo>
                    <a:pt x="457" y="61"/>
                    <a:pt x="366" y="122"/>
                    <a:pt x="274" y="183"/>
                  </a:cubicBezTo>
                  <a:cubicBezTo>
                    <a:pt x="214" y="244"/>
                    <a:pt x="153" y="335"/>
                    <a:pt x="122" y="426"/>
                  </a:cubicBezTo>
                  <a:lnTo>
                    <a:pt x="183" y="578"/>
                  </a:lnTo>
                  <a:lnTo>
                    <a:pt x="31" y="639"/>
                  </a:lnTo>
                  <a:lnTo>
                    <a:pt x="1" y="1064"/>
                  </a:lnTo>
                  <a:lnTo>
                    <a:pt x="183" y="1064"/>
                  </a:lnTo>
                  <a:cubicBezTo>
                    <a:pt x="244" y="943"/>
                    <a:pt x="305" y="821"/>
                    <a:pt x="305" y="700"/>
                  </a:cubicBezTo>
                  <a:cubicBezTo>
                    <a:pt x="305" y="700"/>
                    <a:pt x="274" y="669"/>
                    <a:pt x="244" y="669"/>
                  </a:cubicBezTo>
                  <a:lnTo>
                    <a:pt x="274" y="639"/>
                  </a:lnTo>
                  <a:lnTo>
                    <a:pt x="305" y="700"/>
                  </a:lnTo>
                  <a:lnTo>
                    <a:pt x="670" y="700"/>
                  </a:lnTo>
                  <a:cubicBezTo>
                    <a:pt x="548" y="821"/>
                    <a:pt x="457" y="882"/>
                    <a:pt x="396" y="943"/>
                  </a:cubicBezTo>
                  <a:cubicBezTo>
                    <a:pt x="366" y="973"/>
                    <a:pt x="305" y="1034"/>
                    <a:pt x="274" y="1064"/>
                  </a:cubicBezTo>
                  <a:cubicBezTo>
                    <a:pt x="370" y="1078"/>
                    <a:pt x="453" y="1092"/>
                    <a:pt x="526" y="1092"/>
                  </a:cubicBezTo>
                  <a:cubicBezTo>
                    <a:pt x="617" y="1092"/>
                    <a:pt x="693" y="1071"/>
                    <a:pt x="761" y="1004"/>
                  </a:cubicBezTo>
                  <a:lnTo>
                    <a:pt x="791" y="760"/>
                  </a:lnTo>
                  <a:lnTo>
                    <a:pt x="973" y="852"/>
                  </a:lnTo>
                  <a:lnTo>
                    <a:pt x="973" y="213"/>
                  </a:lnTo>
                  <a:lnTo>
                    <a:pt x="700" y="31"/>
                  </a:lnTo>
                  <a:cubicBezTo>
                    <a:pt x="700" y="61"/>
                    <a:pt x="670" y="61"/>
                    <a:pt x="670" y="92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10905" y="2672743"/>
              <a:ext cx="17887" cy="13088"/>
            </a:xfrm>
            <a:custGeom>
              <a:avLst/>
              <a:gdLst/>
              <a:ahLst/>
              <a:cxnLst/>
              <a:rect l="l" t="t" r="r" b="b"/>
              <a:pathLst>
                <a:path w="1248" h="913" extrusionOk="0">
                  <a:moveTo>
                    <a:pt x="335" y="304"/>
                  </a:moveTo>
                  <a:lnTo>
                    <a:pt x="335" y="365"/>
                  </a:lnTo>
                  <a:lnTo>
                    <a:pt x="305" y="365"/>
                  </a:lnTo>
                  <a:lnTo>
                    <a:pt x="305" y="304"/>
                  </a:lnTo>
                  <a:close/>
                  <a:moveTo>
                    <a:pt x="305" y="0"/>
                  </a:moveTo>
                  <a:lnTo>
                    <a:pt x="1" y="335"/>
                  </a:lnTo>
                  <a:lnTo>
                    <a:pt x="62" y="517"/>
                  </a:lnTo>
                  <a:lnTo>
                    <a:pt x="396" y="608"/>
                  </a:lnTo>
                  <a:lnTo>
                    <a:pt x="274" y="791"/>
                  </a:lnTo>
                  <a:lnTo>
                    <a:pt x="305" y="821"/>
                  </a:lnTo>
                  <a:lnTo>
                    <a:pt x="426" y="760"/>
                  </a:lnTo>
                  <a:lnTo>
                    <a:pt x="639" y="821"/>
                  </a:lnTo>
                  <a:cubicBezTo>
                    <a:pt x="665" y="742"/>
                    <a:pt x="692" y="663"/>
                    <a:pt x="797" y="663"/>
                  </a:cubicBezTo>
                  <a:cubicBezTo>
                    <a:pt x="813" y="663"/>
                    <a:pt x="832" y="665"/>
                    <a:pt x="852" y="669"/>
                  </a:cubicBezTo>
                  <a:lnTo>
                    <a:pt x="882" y="912"/>
                  </a:lnTo>
                  <a:lnTo>
                    <a:pt x="1004" y="821"/>
                  </a:lnTo>
                  <a:lnTo>
                    <a:pt x="1156" y="912"/>
                  </a:lnTo>
                  <a:lnTo>
                    <a:pt x="1247" y="669"/>
                  </a:lnTo>
                  <a:lnTo>
                    <a:pt x="913" y="243"/>
                  </a:lnTo>
                  <a:lnTo>
                    <a:pt x="730" y="304"/>
                  </a:lnTo>
                  <a:lnTo>
                    <a:pt x="700" y="91"/>
                  </a:lnTo>
                  <a:cubicBezTo>
                    <a:pt x="659" y="71"/>
                    <a:pt x="616" y="68"/>
                    <a:pt x="570" y="68"/>
                  </a:cubicBezTo>
                  <a:cubicBezTo>
                    <a:pt x="548" y="68"/>
                    <a:pt x="525" y="69"/>
                    <a:pt x="502" y="69"/>
                  </a:cubicBezTo>
                  <a:cubicBezTo>
                    <a:pt x="434" y="69"/>
                    <a:pt x="366" y="6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80226" y="2786463"/>
              <a:ext cx="24408" cy="20055"/>
            </a:xfrm>
            <a:custGeom>
              <a:avLst/>
              <a:gdLst/>
              <a:ahLst/>
              <a:cxnLst/>
              <a:rect l="l" t="t" r="r" b="b"/>
              <a:pathLst>
                <a:path w="1703" h="1399" extrusionOk="0">
                  <a:moveTo>
                    <a:pt x="791" y="365"/>
                  </a:moveTo>
                  <a:lnTo>
                    <a:pt x="578" y="608"/>
                  </a:lnTo>
                  <a:lnTo>
                    <a:pt x="590" y="621"/>
                  </a:lnTo>
                  <a:lnTo>
                    <a:pt x="590" y="621"/>
                  </a:lnTo>
                  <a:cubicBezTo>
                    <a:pt x="657" y="544"/>
                    <a:pt x="724" y="454"/>
                    <a:pt x="791" y="365"/>
                  </a:cubicBezTo>
                  <a:close/>
                  <a:moveTo>
                    <a:pt x="1338" y="1"/>
                  </a:moveTo>
                  <a:lnTo>
                    <a:pt x="1398" y="122"/>
                  </a:lnTo>
                  <a:lnTo>
                    <a:pt x="1307" y="183"/>
                  </a:lnTo>
                  <a:cubicBezTo>
                    <a:pt x="1280" y="183"/>
                    <a:pt x="1253" y="181"/>
                    <a:pt x="1225" y="181"/>
                  </a:cubicBezTo>
                  <a:cubicBezTo>
                    <a:pt x="1124" y="181"/>
                    <a:pt x="1003" y="200"/>
                    <a:pt x="791" y="365"/>
                  </a:cubicBezTo>
                  <a:cubicBezTo>
                    <a:pt x="791" y="365"/>
                    <a:pt x="791" y="365"/>
                    <a:pt x="791" y="365"/>
                  </a:cubicBezTo>
                  <a:lnTo>
                    <a:pt x="791" y="365"/>
                  </a:lnTo>
                  <a:cubicBezTo>
                    <a:pt x="639" y="639"/>
                    <a:pt x="669" y="639"/>
                    <a:pt x="669" y="639"/>
                  </a:cubicBezTo>
                  <a:lnTo>
                    <a:pt x="639" y="669"/>
                  </a:lnTo>
                  <a:lnTo>
                    <a:pt x="590" y="621"/>
                  </a:lnTo>
                  <a:lnTo>
                    <a:pt x="590" y="621"/>
                  </a:lnTo>
                  <a:cubicBezTo>
                    <a:pt x="566" y="649"/>
                    <a:pt x="541" y="675"/>
                    <a:pt x="517" y="700"/>
                  </a:cubicBezTo>
                  <a:cubicBezTo>
                    <a:pt x="365" y="852"/>
                    <a:pt x="183" y="973"/>
                    <a:pt x="31" y="1095"/>
                  </a:cubicBezTo>
                  <a:lnTo>
                    <a:pt x="91" y="1186"/>
                  </a:lnTo>
                  <a:lnTo>
                    <a:pt x="0" y="1277"/>
                  </a:lnTo>
                  <a:lnTo>
                    <a:pt x="274" y="1399"/>
                  </a:lnTo>
                  <a:lnTo>
                    <a:pt x="183" y="1277"/>
                  </a:lnTo>
                  <a:cubicBezTo>
                    <a:pt x="213" y="943"/>
                    <a:pt x="547" y="1004"/>
                    <a:pt x="730" y="852"/>
                  </a:cubicBezTo>
                  <a:cubicBezTo>
                    <a:pt x="839" y="852"/>
                    <a:pt x="776" y="1073"/>
                    <a:pt x="918" y="1073"/>
                  </a:cubicBezTo>
                  <a:cubicBezTo>
                    <a:pt x="933" y="1073"/>
                    <a:pt x="952" y="1070"/>
                    <a:pt x="973" y="1064"/>
                  </a:cubicBezTo>
                  <a:lnTo>
                    <a:pt x="943" y="669"/>
                  </a:lnTo>
                  <a:lnTo>
                    <a:pt x="1095" y="426"/>
                  </a:lnTo>
                  <a:lnTo>
                    <a:pt x="1338" y="517"/>
                  </a:lnTo>
                  <a:lnTo>
                    <a:pt x="1520" y="304"/>
                  </a:lnTo>
                  <a:lnTo>
                    <a:pt x="1702" y="396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43834" y="2927204"/>
              <a:ext cx="27017" cy="14392"/>
            </a:xfrm>
            <a:custGeom>
              <a:avLst/>
              <a:gdLst/>
              <a:ahLst/>
              <a:cxnLst/>
              <a:rect l="l" t="t" r="r" b="b"/>
              <a:pathLst>
                <a:path w="1885" h="1004" extrusionOk="0">
                  <a:moveTo>
                    <a:pt x="152" y="0"/>
                  </a:moveTo>
                  <a:lnTo>
                    <a:pt x="122" y="152"/>
                  </a:lnTo>
                  <a:lnTo>
                    <a:pt x="0" y="91"/>
                  </a:lnTo>
                  <a:lnTo>
                    <a:pt x="0" y="213"/>
                  </a:lnTo>
                  <a:lnTo>
                    <a:pt x="274" y="304"/>
                  </a:lnTo>
                  <a:cubicBezTo>
                    <a:pt x="310" y="268"/>
                    <a:pt x="357" y="221"/>
                    <a:pt x="402" y="221"/>
                  </a:cubicBezTo>
                  <a:cubicBezTo>
                    <a:pt x="432" y="221"/>
                    <a:pt x="462" y="243"/>
                    <a:pt x="486" y="304"/>
                  </a:cubicBezTo>
                  <a:cubicBezTo>
                    <a:pt x="578" y="426"/>
                    <a:pt x="730" y="395"/>
                    <a:pt x="821" y="456"/>
                  </a:cubicBezTo>
                  <a:cubicBezTo>
                    <a:pt x="942" y="547"/>
                    <a:pt x="1064" y="517"/>
                    <a:pt x="1185" y="578"/>
                  </a:cubicBezTo>
                  <a:cubicBezTo>
                    <a:pt x="1307" y="639"/>
                    <a:pt x="1550" y="578"/>
                    <a:pt x="1550" y="821"/>
                  </a:cubicBezTo>
                  <a:lnTo>
                    <a:pt x="1459" y="882"/>
                  </a:lnTo>
                  <a:lnTo>
                    <a:pt x="1550" y="1003"/>
                  </a:lnTo>
                  <a:lnTo>
                    <a:pt x="1641" y="912"/>
                  </a:lnTo>
                  <a:lnTo>
                    <a:pt x="1672" y="943"/>
                  </a:lnTo>
                  <a:lnTo>
                    <a:pt x="1885" y="882"/>
                  </a:lnTo>
                  <a:lnTo>
                    <a:pt x="1702" y="639"/>
                  </a:lnTo>
                  <a:lnTo>
                    <a:pt x="1824" y="517"/>
                  </a:lnTo>
                  <a:lnTo>
                    <a:pt x="1581" y="608"/>
                  </a:lnTo>
                  <a:lnTo>
                    <a:pt x="1398" y="426"/>
                  </a:lnTo>
                  <a:lnTo>
                    <a:pt x="1398" y="274"/>
                  </a:lnTo>
                  <a:cubicBezTo>
                    <a:pt x="1246" y="243"/>
                    <a:pt x="1246" y="61"/>
                    <a:pt x="1125" y="0"/>
                  </a:cubicBezTo>
                  <a:lnTo>
                    <a:pt x="1094" y="31"/>
                  </a:lnTo>
                  <a:lnTo>
                    <a:pt x="790" y="0"/>
                  </a:lnTo>
                  <a:lnTo>
                    <a:pt x="790" y="0"/>
                  </a:lnTo>
                  <a:cubicBezTo>
                    <a:pt x="821" y="61"/>
                    <a:pt x="851" y="91"/>
                    <a:pt x="882" y="152"/>
                  </a:cubicBezTo>
                  <a:lnTo>
                    <a:pt x="942" y="183"/>
                  </a:lnTo>
                  <a:lnTo>
                    <a:pt x="912" y="213"/>
                  </a:lnTo>
                  <a:lnTo>
                    <a:pt x="882" y="152"/>
                  </a:lnTo>
                  <a:cubicBezTo>
                    <a:pt x="865" y="156"/>
                    <a:pt x="849" y="157"/>
                    <a:pt x="834" y="157"/>
                  </a:cubicBezTo>
                  <a:cubicBezTo>
                    <a:pt x="709" y="157"/>
                    <a:pt x="622" y="55"/>
                    <a:pt x="486" y="0"/>
                  </a:cubicBezTo>
                  <a:lnTo>
                    <a:pt x="365" y="9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9564" y="2674922"/>
              <a:ext cx="19177" cy="12213"/>
            </a:xfrm>
            <a:custGeom>
              <a:avLst/>
              <a:gdLst/>
              <a:ahLst/>
              <a:cxnLst/>
              <a:rect l="l" t="t" r="r" b="b"/>
              <a:pathLst>
                <a:path w="1338" h="852" extrusionOk="0">
                  <a:moveTo>
                    <a:pt x="578" y="395"/>
                  </a:moveTo>
                  <a:lnTo>
                    <a:pt x="578" y="426"/>
                  </a:lnTo>
                  <a:lnTo>
                    <a:pt x="517" y="426"/>
                  </a:lnTo>
                  <a:lnTo>
                    <a:pt x="517" y="395"/>
                  </a:lnTo>
                  <a:close/>
                  <a:moveTo>
                    <a:pt x="852" y="365"/>
                  </a:moveTo>
                  <a:lnTo>
                    <a:pt x="882" y="517"/>
                  </a:lnTo>
                  <a:lnTo>
                    <a:pt x="821" y="517"/>
                  </a:lnTo>
                  <a:lnTo>
                    <a:pt x="821" y="365"/>
                  </a:lnTo>
                  <a:close/>
                  <a:moveTo>
                    <a:pt x="1064" y="0"/>
                  </a:moveTo>
                  <a:lnTo>
                    <a:pt x="730" y="274"/>
                  </a:lnTo>
                  <a:lnTo>
                    <a:pt x="548" y="31"/>
                  </a:lnTo>
                  <a:lnTo>
                    <a:pt x="426" y="122"/>
                  </a:lnTo>
                  <a:lnTo>
                    <a:pt x="213" y="61"/>
                  </a:lnTo>
                  <a:cubicBezTo>
                    <a:pt x="152" y="122"/>
                    <a:pt x="61" y="183"/>
                    <a:pt x="0" y="274"/>
                  </a:cubicBezTo>
                  <a:cubicBezTo>
                    <a:pt x="0" y="274"/>
                    <a:pt x="0" y="304"/>
                    <a:pt x="0" y="365"/>
                  </a:cubicBezTo>
                  <a:lnTo>
                    <a:pt x="183" y="395"/>
                  </a:lnTo>
                  <a:lnTo>
                    <a:pt x="304" y="699"/>
                  </a:lnTo>
                  <a:lnTo>
                    <a:pt x="183" y="851"/>
                  </a:lnTo>
                  <a:cubicBezTo>
                    <a:pt x="426" y="760"/>
                    <a:pt x="639" y="760"/>
                    <a:pt x="791" y="669"/>
                  </a:cubicBezTo>
                  <a:cubicBezTo>
                    <a:pt x="943" y="547"/>
                    <a:pt x="1125" y="456"/>
                    <a:pt x="1125" y="243"/>
                  </a:cubicBezTo>
                  <a:lnTo>
                    <a:pt x="1307" y="304"/>
                  </a:lnTo>
                  <a:lnTo>
                    <a:pt x="1338" y="152"/>
                  </a:lnTo>
                  <a:lnTo>
                    <a:pt x="1125" y="122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57335" y="2718056"/>
              <a:ext cx="15694" cy="18750"/>
            </a:xfrm>
            <a:custGeom>
              <a:avLst/>
              <a:gdLst/>
              <a:ahLst/>
              <a:cxnLst/>
              <a:rect l="l" t="t" r="r" b="b"/>
              <a:pathLst>
                <a:path w="1095" h="1308" extrusionOk="0">
                  <a:moveTo>
                    <a:pt x="639" y="0"/>
                  </a:moveTo>
                  <a:lnTo>
                    <a:pt x="456" y="31"/>
                  </a:lnTo>
                  <a:cubicBezTo>
                    <a:pt x="456" y="183"/>
                    <a:pt x="426" y="304"/>
                    <a:pt x="335" y="426"/>
                  </a:cubicBezTo>
                  <a:lnTo>
                    <a:pt x="213" y="426"/>
                  </a:lnTo>
                  <a:lnTo>
                    <a:pt x="0" y="608"/>
                  </a:lnTo>
                  <a:lnTo>
                    <a:pt x="92" y="730"/>
                  </a:lnTo>
                  <a:cubicBezTo>
                    <a:pt x="213" y="791"/>
                    <a:pt x="304" y="943"/>
                    <a:pt x="487" y="943"/>
                  </a:cubicBezTo>
                  <a:lnTo>
                    <a:pt x="578" y="882"/>
                  </a:lnTo>
                  <a:lnTo>
                    <a:pt x="760" y="1186"/>
                  </a:lnTo>
                  <a:lnTo>
                    <a:pt x="851" y="1125"/>
                  </a:lnTo>
                  <a:lnTo>
                    <a:pt x="1095" y="1307"/>
                  </a:lnTo>
                  <a:cubicBezTo>
                    <a:pt x="1064" y="1155"/>
                    <a:pt x="1064" y="1034"/>
                    <a:pt x="1003" y="973"/>
                  </a:cubicBezTo>
                  <a:cubicBezTo>
                    <a:pt x="851" y="791"/>
                    <a:pt x="730" y="578"/>
                    <a:pt x="699" y="365"/>
                  </a:cubicBezTo>
                  <a:lnTo>
                    <a:pt x="821" y="24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5013" y="2901487"/>
              <a:ext cx="16568" cy="10479"/>
            </a:xfrm>
            <a:custGeom>
              <a:avLst/>
              <a:gdLst/>
              <a:ahLst/>
              <a:cxnLst/>
              <a:rect l="l" t="t" r="r" b="b"/>
              <a:pathLst>
                <a:path w="1156" h="731" extrusionOk="0">
                  <a:moveTo>
                    <a:pt x="730" y="1"/>
                  </a:moveTo>
                  <a:lnTo>
                    <a:pt x="700" y="153"/>
                  </a:lnTo>
                  <a:cubicBezTo>
                    <a:pt x="616" y="132"/>
                    <a:pt x="518" y="97"/>
                    <a:pt x="455" y="97"/>
                  </a:cubicBezTo>
                  <a:cubicBezTo>
                    <a:pt x="426" y="97"/>
                    <a:pt x="405" y="104"/>
                    <a:pt x="396" y="123"/>
                  </a:cubicBezTo>
                  <a:cubicBezTo>
                    <a:pt x="359" y="141"/>
                    <a:pt x="325" y="148"/>
                    <a:pt x="295" y="148"/>
                  </a:cubicBezTo>
                  <a:cubicBezTo>
                    <a:pt x="187" y="148"/>
                    <a:pt x="113" y="58"/>
                    <a:pt x="29" y="58"/>
                  </a:cubicBezTo>
                  <a:cubicBezTo>
                    <a:pt x="20" y="58"/>
                    <a:pt x="10" y="59"/>
                    <a:pt x="1" y="62"/>
                  </a:cubicBezTo>
                  <a:lnTo>
                    <a:pt x="31" y="366"/>
                  </a:lnTo>
                  <a:lnTo>
                    <a:pt x="426" y="730"/>
                  </a:lnTo>
                  <a:lnTo>
                    <a:pt x="457" y="487"/>
                  </a:lnTo>
                  <a:lnTo>
                    <a:pt x="548" y="670"/>
                  </a:lnTo>
                  <a:lnTo>
                    <a:pt x="700" y="670"/>
                  </a:lnTo>
                  <a:lnTo>
                    <a:pt x="1064" y="487"/>
                  </a:lnTo>
                  <a:lnTo>
                    <a:pt x="1156" y="18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50355" y="2940664"/>
              <a:ext cx="21800" cy="12256"/>
            </a:xfrm>
            <a:custGeom>
              <a:avLst/>
              <a:gdLst/>
              <a:ahLst/>
              <a:cxnLst/>
              <a:rect l="l" t="t" r="r" b="b"/>
              <a:pathLst>
                <a:path w="1521" h="855" extrusionOk="0">
                  <a:moveTo>
                    <a:pt x="345" y="0"/>
                  </a:moveTo>
                  <a:cubicBezTo>
                    <a:pt x="258" y="0"/>
                    <a:pt x="183" y="14"/>
                    <a:pt x="123" y="95"/>
                  </a:cubicBezTo>
                  <a:lnTo>
                    <a:pt x="1" y="247"/>
                  </a:lnTo>
                  <a:lnTo>
                    <a:pt x="335" y="247"/>
                  </a:lnTo>
                  <a:lnTo>
                    <a:pt x="366" y="429"/>
                  </a:lnTo>
                  <a:cubicBezTo>
                    <a:pt x="670" y="520"/>
                    <a:pt x="700" y="551"/>
                    <a:pt x="609" y="855"/>
                  </a:cubicBezTo>
                  <a:lnTo>
                    <a:pt x="882" y="763"/>
                  </a:lnTo>
                  <a:lnTo>
                    <a:pt x="1095" y="490"/>
                  </a:lnTo>
                  <a:lnTo>
                    <a:pt x="1369" y="581"/>
                  </a:lnTo>
                  <a:lnTo>
                    <a:pt x="1521" y="520"/>
                  </a:lnTo>
                  <a:lnTo>
                    <a:pt x="1338" y="308"/>
                  </a:lnTo>
                  <a:lnTo>
                    <a:pt x="913" y="308"/>
                  </a:lnTo>
                  <a:lnTo>
                    <a:pt x="761" y="156"/>
                  </a:lnTo>
                  <a:lnTo>
                    <a:pt x="518" y="156"/>
                  </a:lnTo>
                  <a:lnTo>
                    <a:pt x="487" y="4"/>
                  </a:lnTo>
                  <a:cubicBezTo>
                    <a:pt x="437" y="4"/>
                    <a:pt x="389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37298" y="2782979"/>
              <a:ext cx="11767" cy="17001"/>
            </a:xfrm>
            <a:custGeom>
              <a:avLst/>
              <a:gdLst/>
              <a:ahLst/>
              <a:cxnLst/>
              <a:rect l="l" t="t" r="r" b="b"/>
              <a:pathLst>
                <a:path w="821" h="1186" extrusionOk="0">
                  <a:moveTo>
                    <a:pt x="334" y="0"/>
                  </a:moveTo>
                  <a:lnTo>
                    <a:pt x="274" y="152"/>
                  </a:lnTo>
                  <a:lnTo>
                    <a:pt x="0" y="61"/>
                  </a:lnTo>
                  <a:lnTo>
                    <a:pt x="122" y="821"/>
                  </a:lnTo>
                  <a:lnTo>
                    <a:pt x="243" y="547"/>
                  </a:lnTo>
                  <a:lnTo>
                    <a:pt x="304" y="578"/>
                  </a:lnTo>
                  <a:lnTo>
                    <a:pt x="304" y="943"/>
                  </a:lnTo>
                  <a:lnTo>
                    <a:pt x="426" y="973"/>
                  </a:lnTo>
                  <a:lnTo>
                    <a:pt x="456" y="1186"/>
                  </a:lnTo>
                  <a:cubicBezTo>
                    <a:pt x="608" y="1095"/>
                    <a:pt x="638" y="943"/>
                    <a:pt x="578" y="791"/>
                  </a:cubicBezTo>
                  <a:cubicBezTo>
                    <a:pt x="426" y="699"/>
                    <a:pt x="365" y="547"/>
                    <a:pt x="365" y="244"/>
                  </a:cubicBezTo>
                  <a:lnTo>
                    <a:pt x="365" y="244"/>
                  </a:lnTo>
                  <a:lnTo>
                    <a:pt x="486" y="547"/>
                  </a:lnTo>
                  <a:cubicBezTo>
                    <a:pt x="552" y="547"/>
                    <a:pt x="617" y="625"/>
                    <a:pt x="704" y="625"/>
                  </a:cubicBezTo>
                  <a:cubicBezTo>
                    <a:pt x="739" y="625"/>
                    <a:pt x="777" y="613"/>
                    <a:pt x="821" y="578"/>
                  </a:cubicBezTo>
                  <a:lnTo>
                    <a:pt x="790" y="456"/>
                  </a:lnTo>
                  <a:lnTo>
                    <a:pt x="699" y="547"/>
                  </a:lnTo>
                  <a:cubicBezTo>
                    <a:pt x="608" y="396"/>
                    <a:pt x="730" y="274"/>
                    <a:pt x="760" y="122"/>
                  </a:cubicBezTo>
                  <a:cubicBezTo>
                    <a:pt x="669" y="92"/>
                    <a:pt x="608" y="92"/>
                    <a:pt x="547" y="61"/>
                  </a:cubicBezTo>
                  <a:cubicBezTo>
                    <a:pt x="486" y="61"/>
                    <a:pt x="395" y="31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34193" y="2671439"/>
              <a:ext cx="13960" cy="14392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882" y="0"/>
                  </a:moveTo>
                  <a:cubicBezTo>
                    <a:pt x="700" y="68"/>
                    <a:pt x="518" y="103"/>
                    <a:pt x="335" y="103"/>
                  </a:cubicBezTo>
                  <a:cubicBezTo>
                    <a:pt x="274" y="103"/>
                    <a:pt x="214" y="99"/>
                    <a:pt x="153" y="91"/>
                  </a:cubicBezTo>
                  <a:lnTo>
                    <a:pt x="153" y="669"/>
                  </a:lnTo>
                  <a:cubicBezTo>
                    <a:pt x="92" y="821"/>
                    <a:pt x="62" y="882"/>
                    <a:pt x="1" y="973"/>
                  </a:cubicBezTo>
                  <a:lnTo>
                    <a:pt x="31" y="1003"/>
                  </a:lnTo>
                  <a:lnTo>
                    <a:pt x="153" y="1003"/>
                  </a:lnTo>
                  <a:cubicBezTo>
                    <a:pt x="183" y="942"/>
                    <a:pt x="214" y="912"/>
                    <a:pt x="214" y="882"/>
                  </a:cubicBezTo>
                  <a:cubicBezTo>
                    <a:pt x="214" y="699"/>
                    <a:pt x="274" y="608"/>
                    <a:pt x="457" y="608"/>
                  </a:cubicBezTo>
                  <a:cubicBezTo>
                    <a:pt x="487" y="608"/>
                    <a:pt x="548" y="547"/>
                    <a:pt x="578" y="517"/>
                  </a:cubicBezTo>
                  <a:lnTo>
                    <a:pt x="578" y="243"/>
                  </a:lnTo>
                  <a:cubicBezTo>
                    <a:pt x="730" y="213"/>
                    <a:pt x="852" y="243"/>
                    <a:pt x="973" y="152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81960" y="2647471"/>
              <a:ext cx="12656" cy="14822"/>
            </a:xfrm>
            <a:custGeom>
              <a:avLst/>
              <a:gdLst/>
              <a:ahLst/>
              <a:cxnLst/>
              <a:rect l="l" t="t" r="r" b="b"/>
              <a:pathLst>
                <a:path w="883" h="1034" extrusionOk="0">
                  <a:moveTo>
                    <a:pt x="122" y="0"/>
                  </a:moveTo>
                  <a:lnTo>
                    <a:pt x="1" y="274"/>
                  </a:lnTo>
                  <a:lnTo>
                    <a:pt x="274" y="304"/>
                  </a:lnTo>
                  <a:lnTo>
                    <a:pt x="274" y="426"/>
                  </a:lnTo>
                  <a:lnTo>
                    <a:pt x="457" y="639"/>
                  </a:lnTo>
                  <a:lnTo>
                    <a:pt x="609" y="639"/>
                  </a:lnTo>
                  <a:lnTo>
                    <a:pt x="822" y="1034"/>
                  </a:lnTo>
                  <a:lnTo>
                    <a:pt x="882" y="578"/>
                  </a:lnTo>
                  <a:lnTo>
                    <a:pt x="761" y="456"/>
                  </a:lnTo>
                  <a:lnTo>
                    <a:pt x="487" y="426"/>
                  </a:lnTo>
                  <a:lnTo>
                    <a:pt x="639" y="183"/>
                  </a:lnTo>
                  <a:cubicBezTo>
                    <a:pt x="585" y="155"/>
                    <a:pt x="536" y="140"/>
                    <a:pt x="494" y="140"/>
                  </a:cubicBezTo>
                  <a:cubicBezTo>
                    <a:pt x="442" y="140"/>
                    <a:pt x="399" y="163"/>
                    <a:pt x="366" y="213"/>
                  </a:cubicBezTo>
                  <a:cubicBezTo>
                    <a:pt x="366" y="223"/>
                    <a:pt x="359" y="227"/>
                    <a:pt x="349" y="227"/>
                  </a:cubicBezTo>
                  <a:cubicBezTo>
                    <a:pt x="328" y="227"/>
                    <a:pt x="295" y="213"/>
                    <a:pt x="274" y="213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84134" y="2923276"/>
              <a:ext cx="11337" cy="7856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92" y="1"/>
                  </a:moveTo>
                  <a:lnTo>
                    <a:pt x="1" y="335"/>
                  </a:lnTo>
                  <a:cubicBezTo>
                    <a:pt x="35" y="370"/>
                    <a:pt x="68" y="382"/>
                    <a:pt x="97" y="382"/>
                  </a:cubicBezTo>
                  <a:cubicBezTo>
                    <a:pt x="172" y="382"/>
                    <a:pt x="231" y="305"/>
                    <a:pt x="274" y="305"/>
                  </a:cubicBezTo>
                  <a:lnTo>
                    <a:pt x="669" y="548"/>
                  </a:lnTo>
                  <a:lnTo>
                    <a:pt x="791" y="426"/>
                  </a:lnTo>
                  <a:lnTo>
                    <a:pt x="761" y="31"/>
                  </a:lnTo>
                  <a:lnTo>
                    <a:pt x="609" y="1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748106" y="2654007"/>
              <a:ext cx="9588" cy="12643"/>
            </a:xfrm>
            <a:custGeom>
              <a:avLst/>
              <a:gdLst/>
              <a:ahLst/>
              <a:cxnLst/>
              <a:rect l="l" t="t" r="r" b="b"/>
              <a:pathLst>
                <a:path w="669" h="882" extrusionOk="0">
                  <a:moveTo>
                    <a:pt x="304" y="213"/>
                  </a:moveTo>
                  <a:lnTo>
                    <a:pt x="304" y="304"/>
                  </a:lnTo>
                  <a:lnTo>
                    <a:pt x="274" y="304"/>
                  </a:lnTo>
                  <a:lnTo>
                    <a:pt x="274" y="213"/>
                  </a:lnTo>
                  <a:close/>
                  <a:moveTo>
                    <a:pt x="213" y="0"/>
                  </a:moveTo>
                  <a:lnTo>
                    <a:pt x="61" y="274"/>
                  </a:lnTo>
                  <a:cubicBezTo>
                    <a:pt x="243" y="395"/>
                    <a:pt x="0" y="547"/>
                    <a:pt x="61" y="730"/>
                  </a:cubicBezTo>
                  <a:cubicBezTo>
                    <a:pt x="91" y="730"/>
                    <a:pt x="122" y="821"/>
                    <a:pt x="182" y="821"/>
                  </a:cubicBezTo>
                  <a:cubicBezTo>
                    <a:pt x="274" y="821"/>
                    <a:pt x="334" y="791"/>
                    <a:pt x="395" y="760"/>
                  </a:cubicBezTo>
                  <a:cubicBezTo>
                    <a:pt x="426" y="730"/>
                    <a:pt x="426" y="699"/>
                    <a:pt x="456" y="669"/>
                  </a:cubicBezTo>
                  <a:lnTo>
                    <a:pt x="486" y="699"/>
                  </a:lnTo>
                  <a:lnTo>
                    <a:pt x="426" y="760"/>
                  </a:lnTo>
                  <a:cubicBezTo>
                    <a:pt x="456" y="791"/>
                    <a:pt x="456" y="821"/>
                    <a:pt x="486" y="882"/>
                  </a:cubicBezTo>
                  <a:lnTo>
                    <a:pt x="669" y="669"/>
                  </a:lnTo>
                  <a:lnTo>
                    <a:pt x="517" y="608"/>
                  </a:lnTo>
                  <a:cubicBezTo>
                    <a:pt x="456" y="517"/>
                    <a:pt x="547" y="395"/>
                    <a:pt x="426" y="395"/>
                  </a:cubicBezTo>
                  <a:cubicBezTo>
                    <a:pt x="395" y="395"/>
                    <a:pt x="395" y="426"/>
                    <a:pt x="365" y="456"/>
                  </a:cubicBezTo>
                  <a:lnTo>
                    <a:pt x="365" y="426"/>
                  </a:lnTo>
                  <a:lnTo>
                    <a:pt x="395" y="365"/>
                  </a:lnTo>
                  <a:lnTo>
                    <a:pt x="395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96336" y="2775568"/>
              <a:ext cx="12656" cy="6723"/>
            </a:xfrm>
            <a:custGeom>
              <a:avLst/>
              <a:gdLst/>
              <a:ahLst/>
              <a:cxnLst/>
              <a:rect l="l" t="t" r="r" b="b"/>
              <a:pathLst>
                <a:path w="883" h="469" extrusionOk="0">
                  <a:moveTo>
                    <a:pt x="1" y="1"/>
                  </a:moveTo>
                  <a:lnTo>
                    <a:pt x="1" y="335"/>
                  </a:lnTo>
                  <a:lnTo>
                    <a:pt x="183" y="426"/>
                  </a:lnTo>
                  <a:lnTo>
                    <a:pt x="305" y="365"/>
                  </a:lnTo>
                  <a:cubicBezTo>
                    <a:pt x="360" y="449"/>
                    <a:pt x="428" y="468"/>
                    <a:pt x="503" y="468"/>
                  </a:cubicBezTo>
                  <a:cubicBezTo>
                    <a:pt x="573" y="468"/>
                    <a:pt x="648" y="451"/>
                    <a:pt x="724" y="451"/>
                  </a:cubicBezTo>
                  <a:cubicBezTo>
                    <a:pt x="747" y="451"/>
                    <a:pt x="769" y="453"/>
                    <a:pt x="791" y="457"/>
                  </a:cubicBezTo>
                  <a:lnTo>
                    <a:pt x="882" y="274"/>
                  </a:lnTo>
                  <a:lnTo>
                    <a:pt x="639" y="31"/>
                  </a:lnTo>
                  <a:cubicBezTo>
                    <a:pt x="518" y="92"/>
                    <a:pt x="426" y="153"/>
                    <a:pt x="305" y="213"/>
                  </a:cubicBezTo>
                  <a:lnTo>
                    <a:pt x="214" y="21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99384" y="2713268"/>
              <a:ext cx="10033" cy="13518"/>
            </a:xfrm>
            <a:custGeom>
              <a:avLst/>
              <a:gdLst/>
              <a:ahLst/>
              <a:cxnLst/>
              <a:rect l="l" t="t" r="r" b="b"/>
              <a:pathLst>
                <a:path w="700" h="943" extrusionOk="0">
                  <a:moveTo>
                    <a:pt x="335" y="0"/>
                  </a:moveTo>
                  <a:lnTo>
                    <a:pt x="274" y="274"/>
                  </a:lnTo>
                  <a:lnTo>
                    <a:pt x="335" y="456"/>
                  </a:lnTo>
                  <a:lnTo>
                    <a:pt x="122" y="456"/>
                  </a:lnTo>
                  <a:cubicBezTo>
                    <a:pt x="1" y="669"/>
                    <a:pt x="304" y="730"/>
                    <a:pt x="244" y="942"/>
                  </a:cubicBezTo>
                  <a:cubicBezTo>
                    <a:pt x="320" y="836"/>
                    <a:pt x="396" y="821"/>
                    <a:pt x="472" y="821"/>
                  </a:cubicBezTo>
                  <a:cubicBezTo>
                    <a:pt x="502" y="821"/>
                    <a:pt x="532" y="823"/>
                    <a:pt x="563" y="823"/>
                  </a:cubicBezTo>
                  <a:cubicBezTo>
                    <a:pt x="608" y="823"/>
                    <a:pt x="654" y="818"/>
                    <a:pt x="700" y="790"/>
                  </a:cubicBezTo>
                  <a:cubicBezTo>
                    <a:pt x="548" y="608"/>
                    <a:pt x="700" y="274"/>
                    <a:pt x="396" y="182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49098" y="2609999"/>
              <a:ext cx="10907" cy="11769"/>
            </a:xfrm>
            <a:custGeom>
              <a:avLst/>
              <a:gdLst/>
              <a:ahLst/>
              <a:cxnLst/>
              <a:rect l="l" t="t" r="r" b="b"/>
              <a:pathLst>
                <a:path w="761" h="821" extrusionOk="0">
                  <a:moveTo>
                    <a:pt x="183" y="0"/>
                  </a:moveTo>
                  <a:cubicBezTo>
                    <a:pt x="61" y="31"/>
                    <a:pt x="0" y="92"/>
                    <a:pt x="31" y="243"/>
                  </a:cubicBezTo>
                  <a:cubicBezTo>
                    <a:pt x="61" y="395"/>
                    <a:pt x="183" y="395"/>
                    <a:pt x="243" y="395"/>
                  </a:cubicBezTo>
                  <a:lnTo>
                    <a:pt x="487" y="699"/>
                  </a:lnTo>
                  <a:lnTo>
                    <a:pt x="699" y="608"/>
                  </a:lnTo>
                  <a:lnTo>
                    <a:pt x="608" y="821"/>
                  </a:lnTo>
                  <a:cubicBezTo>
                    <a:pt x="669" y="821"/>
                    <a:pt x="730" y="760"/>
                    <a:pt x="760" y="699"/>
                  </a:cubicBezTo>
                  <a:cubicBezTo>
                    <a:pt x="760" y="669"/>
                    <a:pt x="760" y="608"/>
                    <a:pt x="760" y="578"/>
                  </a:cubicBezTo>
                  <a:cubicBezTo>
                    <a:pt x="578" y="517"/>
                    <a:pt x="487" y="456"/>
                    <a:pt x="547" y="243"/>
                  </a:cubicBezTo>
                  <a:lnTo>
                    <a:pt x="730" y="183"/>
                  </a:lnTo>
                  <a:lnTo>
                    <a:pt x="456" y="122"/>
                  </a:lnTo>
                  <a:lnTo>
                    <a:pt x="547" y="31"/>
                  </a:lnTo>
                  <a:cubicBezTo>
                    <a:pt x="522" y="21"/>
                    <a:pt x="501" y="16"/>
                    <a:pt x="482" y="16"/>
                  </a:cubicBezTo>
                  <a:cubicBezTo>
                    <a:pt x="384" y="16"/>
                    <a:pt x="350" y="127"/>
                    <a:pt x="274" y="152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71857" y="2663440"/>
              <a:ext cx="11781" cy="9318"/>
            </a:xfrm>
            <a:custGeom>
              <a:avLst/>
              <a:gdLst/>
              <a:ahLst/>
              <a:cxnLst/>
              <a:rect l="l" t="t" r="r" b="b"/>
              <a:pathLst>
                <a:path w="822" h="650" extrusionOk="0">
                  <a:moveTo>
                    <a:pt x="200" y="0"/>
                  </a:moveTo>
                  <a:cubicBezTo>
                    <a:pt x="163" y="0"/>
                    <a:pt x="128" y="12"/>
                    <a:pt x="92" y="41"/>
                  </a:cubicBezTo>
                  <a:lnTo>
                    <a:pt x="1" y="133"/>
                  </a:lnTo>
                  <a:lnTo>
                    <a:pt x="183" y="406"/>
                  </a:lnTo>
                  <a:lnTo>
                    <a:pt x="335" y="345"/>
                  </a:lnTo>
                  <a:lnTo>
                    <a:pt x="396" y="406"/>
                  </a:lnTo>
                  <a:lnTo>
                    <a:pt x="487" y="315"/>
                  </a:lnTo>
                  <a:lnTo>
                    <a:pt x="518" y="649"/>
                  </a:lnTo>
                  <a:cubicBezTo>
                    <a:pt x="548" y="467"/>
                    <a:pt x="730" y="406"/>
                    <a:pt x="822" y="254"/>
                  </a:cubicBezTo>
                  <a:lnTo>
                    <a:pt x="700" y="41"/>
                  </a:lnTo>
                  <a:cubicBezTo>
                    <a:pt x="645" y="83"/>
                    <a:pt x="593" y="97"/>
                    <a:pt x="544" y="97"/>
                  </a:cubicBezTo>
                  <a:cubicBezTo>
                    <a:pt x="417" y="97"/>
                    <a:pt x="306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51423" y="2674478"/>
              <a:ext cx="10907" cy="12213"/>
            </a:xfrm>
            <a:custGeom>
              <a:avLst/>
              <a:gdLst/>
              <a:ahLst/>
              <a:cxnLst/>
              <a:rect l="l" t="t" r="r" b="b"/>
              <a:pathLst>
                <a:path w="761" h="852" extrusionOk="0">
                  <a:moveTo>
                    <a:pt x="548" y="1"/>
                  </a:moveTo>
                  <a:lnTo>
                    <a:pt x="426" y="153"/>
                  </a:lnTo>
                  <a:cubicBezTo>
                    <a:pt x="396" y="214"/>
                    <a:pt x="365" y="274"/>
                    <a:pt x="335" y="366"/>
                  </a:cubicBezTo>
                  <a:lnTo>
                    <a:pt x="213" y="183"/>
                  </a:lnTo>
                  <a:lnTo>
                    <a:pt x="1" y="183"/>
                  </a:lnTo>
                  <a:lnTo>
                    <a:pt x="122" y="457"/>
                  </a:lnTo>
                  <a:lnTo>
                    <a:pt x="426" y="518"/>
                  </a:lnTo>
                  <a:lnTo>
                    <a:pt x="335" y="852"/>
                  </a:lnTo>
                  <a:lnTo>
                    <a:pt x="457" y="852"/>
                  </a:lnTo>
                  <a:lnTo>
                    <a:pt x="578" y="396"/>
                  </a:lnTo>
                  <a:lnTo>
                    <a:pt x="761" y="214"/>
                  </a:lnTo>
                  <a:lnTo>
                    <a:pt x="761" y="3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10839" y="2648345"/>
              <a:ext cx="7854" cy="10035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4" y="486"/>
                  </a:moveTo>
                  <a:lnTo>
                    <a:pt x="304" y="517"/>
                  </a:lnTo>
                  <a:lnTo>
                    <a:pt x="243" y="517"/>
                  </a:lnTo>
                  <a:lnTo>
                    <a:pt x="243" y="486"/>
                  </a:lnTo>
                  <a:close/>
                  <a:moveTo>
                    <a:pt x="274" y="0"/>
                  </a:moveTo>
                  <a:lnTo>
                    <a:pt x="0" y="304"/>
                  </a:lnTo>
                  <a:lnTo>
                    <a:pt x="91" y="608"/>
                  </a:lnTo>
                  <a:lnTo>
                    <a:pt x="304" y="699"/>
                  </a:lnTo>
                  <a:cubicBezTo>
                    <a:pt x="456" y="638"/>
                    <a:pt x="456" y="486"/>
                    <a:pt x="547" y="395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32723" y="2930157"/>
              <a:ext cx="7424" cy="14923"/>
            </a:xfrm>
            <a:custGeom>
              <a:avLst/>
              <a:gdLst/>
              <a:ahLst/>
              <a:cxnLst/>
              <a:rect l="l" t="t" r="r" b="b"/>
              <a:pathLst>
                <a:path w="518" h="1041" extrusionOk="0">
                  <a:moveTo>
                    <a:pt x="47" y="1"/>
                  </a:moveTo>
                  <a:cubicBezTo>
                    <a:pt x="33" y="1"/>
                    <a:pt x="18" y="3"/>
                    <a:pt x="1" y="7"/>
                  </a:cubicBezTo>
                  <a:cubicBezTo>
                    <a:pt x="62" y="220"/>
                    <a:pt x="92" y="433"/>
                    <a:pt x="92" y="615"/>
                  </a:cubicBezTo>
                  <a:cubicBezTo>
                    <a:pt x="92" y="767"/>
                    <a:pt x="123" y="889"/>
                    <a:pt x="183" y="1010"/>
                  </a:cubicBezTo>
                  <a:cubicBezTo>
                    <a:pt x="183" y="1041"/>
                    <a:pt x="214" y="1041"/>
                    <a:pt x="244" y="1041"/>
                  </a:cubicBezTo>
                  <a:lnTo>
                    <a:pt x="396" y="767"/>
                  </a:lnTo>
                  <a:cubicBezTo>
                    <a:pt x="183" y="615"/>
                    <a:pt x="518" y="433"/>
                    <a:pt x="366" y="281"/>
                  </a:cubicBezTo>
                  <a:lnTo>
                    <a:pt x="366" y="281"/>
                  </a:lnTo>
                  <a:lnTo>
                    <a:pt x="275" y="341"/>
                  </a:lnTo>
                  <a:cubicBezTo>
                    <a:pt x="244" y="311"/>
                    <a:pt x="214" y="281"/>
                    <a:pt x="153" y="220"/>
                  </a:cubicBezTo>
                  <a:cubicBezTo>
                    <a:pt x="153" y="189"/>
                    <a:pt x="183" y="129"/>
                    <a:pt x="153" y="98"/>
                  </a:cubicBezTo>
                  <a:cubicBezTo>
                    <a:pt x="153" y="72"/>
                    <a:pt x="130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51820" y="2672299"/>
              <a:ext cx="10477" cy="10479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53" y="1"/>
                  </a:moveTo>
                  <a:cubicBezTo>
                    <a:pt x="122" y="122"/>
                    <a:pt x="92" y="244"/>
                    <a:pt x="61" y="366"/>
                  </a:cubicBezTo>
                  <a:cubicBezTo>
                    <a:pt x="1" y="487"/>
                    <a:pt x="1" y="609"/>
                    <a:pt x="92" y="730"/>
                  </a:cubicBezTo>
                  <a:cubicBezTo>
                    <a:pt x="153" y="457"/>
                    <a:pt x="153" y="457"/>
                    <a:pt x="305" y="426"/>
                  </a:cubicBezTo>
                  <a:lnTo>
                    <a:pt x="396" y="670"/>
                  </a:lnTo>
                  <a:lnTo>
                    <a:pt x="426" y="396"/>
                  </a:lnTo>
                  <a:lnTo>
                    <a:pt x="548" y="396"/>
                  </a:lnTo>
                  <a:lnTo>
                    <a:pt x="609" y="548"/>
                  </a:lnTo>
                  <a:lnTo>
                    <a:pt x="730" y="305"/>
                  </a:lnTo>
                  <a:lnTo>
                    <a:pt x="305" y="31"/>
                  </a:lnTo>
                  <a:lnTo>
                    <a:pt x="244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09520" y="2661849"/>
              <a:ext cx="15708" cy="5304"/>
            </a:xfrm>
            <a:custGeom>
              <a:avLst/>
              <a:gdLst/>
              <a:ahLst/>
              <a:cxnLst/>
              <a:rect l="l" t="t" r="r" b="b"/>
              <a:pathLst>
                <a:path w="1096" h="370" extrusionOk="0">
                  <a:moveTo>
                    <a:pt x="122" y="0"/>
                  </a:moveTo>
                  <a:lnTo>
                    <a:pt x="1" y="244"/>
                  </a:lnTo>
                  <a:lnTo>
                    <a:pt x="305" y="122"/>
                  </a:lnTo>
                  <a:lnTo>
                    <a:pt x="335" y="304"/>
                  </a:lnTo>
                  <a:cubicBezTo>
                    <a:pt x="380" y="289"/>
                    <a:pt x="424" y="283"/>
                    <a:pt x="466" y="283"/>
                  </a:cubicBezTo>
                  <a:cubicBezTo>
                    <a:pt x="627" y="283"/>
                    <a:pt x="772" y="370"/>
                    <a:pt x="931" y="370"/>
                  </a:cubicBezTo>
                  <a:cubicBezTo>
                    <a:pt x="984" y="370"/>
                    <a:pt x="1038" y="360"/>
                    <a:pt x="1095" y="335"/>
                  </a:cubicBezTo>
                  <a:lnTo>
                    <a:pt x="700" y="61"/>
                  </a:lnTo>
                  <a:lnTo>
                    <a:pt x="457" y="15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84054" y="2660100"/>
              <a:ext cx="7424" cy="8300"/>
            </a:xfrm>
            <a:custGeom>
              <a:avLst/>
              <a:gdLst/>
              <a:ahLst/>
              <a:cxnLst/>
              <a:rect l="l" t="t" r="r" b="b"/>
              <a:pathLst>
                <a:path w="518" h="579" extrusionOk="0">
                  <a:moveTo>
                    <a:pt x="275" y="62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90" y="68"/>
                    <a:pt x="289" y="62"/>
                    <a:pt x="275" y="62"/>
                  </a:cubicBezTo>
                  <a:close/>
                  <a:moveTo>
                    <a:pt x="92" y="1"/>
                  </a:moveTo>
                  <a:lnTo>
                    <a:pt x="1" y="396"/>
                  </a:lnTo>
                  <a:lnTo>
                    <a:pt x="275" y="578"/>
                  </a:lnTo>
                  <a:lnTo>
                    <a:pt x="518" y="457"/>
                  </a:lnTo>
                  <a:lnTo>
                    <a:pt x="518" y="214"/>
                  </a:lnTo>
                  <a:lnTo>
                    <a:pt x="457" y="274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83" y="84"/>
                    <a:pt x="275" y="92"/>
                    <a:pt x="275" y="92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01992" y="2730685"/>
              <a:ext cx="10907" cy="7870"/>
            </a:xfrm>
            <a:custGeom>
              <a:avLst/>
              <a:gdLst/>
              <a:ahLst/>
              <a:cxnLst/>
              <a:rect l="l" t="t" r="r" b="b"/>
              <a:pathLst>
                <a:path w="761" h="549" extrusionOk="0">
                  <a:moveTo>
                    <a:pt x="1" y="1"/>
                  </a:moveTo>
                  <a:lnTo>
                    <a:pt x="244" y="457"/>
                  </a:lnTo>
                  <a:lnTo>
                    <a:pt x="700" y="548"/>
                  </a:lnTo>
                  <a:lnTo>
                    <a:pt x="609" y="335"/>
                  </a:lnTo>
                  <a:lnTo>
                    <a:pt x="761" y="122"/>
                  </a:lnTo>
                  <a:lnTo>
                    <a:pt x="457" y="244"/>
                  </a:lnTo>
                  <a:lnTo>
                    <a:pt x="396" y="1"/>
                  </a:lnTo>
                  <a:lnTo>
                    <a:pt x="274" y="31"/>
                  </a:lnTo>
                  <a:lnTo>
                    <a:pt x="366" y="153"/>
                  </a:lnTo>
                  <a:lnTo>
                    <a:pt x="244" y="15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41882" y="2947244"/>
              <a:ext cx="13516" cy="6981"/>
            </a:xfrm>
            <a:custGeom>
              <a:avLst/>
              <a:gdLst/>
              <a:ahLst/>
              <a:cxnLst/>
              <a:rect l="l" t="t" r="r" b="b"/>
              <a:pathLst>
                <a:path w="943" h="487" extrusionOk="0">
                  <a:moveTo>
                    <a:pt x="395" y="0"/>
                  </a:moveTo>
                  <a:lnTo>
                    <a:pt x="335" y="183"/>
                  </a:lnTo>
                  <a:lnTo>
                    <a:pt x="183" y="92"/>
                  </a:lnTo>
                  <a:lnTo>
                    <a:pt x="0" y="183"/>
                  </a:lnTo>
                  <a:lnTo>
                    <a:pt x="183" y="487"/>
                  </a:lnTo>
                  <a:cubicBezTo>
                    <a:pt x="273" y="307"/>
                    <a:pt x="296" y="260"/>
                    <a:pt x="388" y="260"/>
                  </a:cubicBezTo>
                  <a:cubicBezTo>
                    <a:pt x="420" y="260"/>
                    <a:pt x="461" y="266"/>
                    <a:pt x="517" y="274"/>
                  </a:cubicBezTo>
                  <a:lnTo>
                    <a:pt x="547" y="365"/>
                  </a:lnTo>
                  <a:lnTo>
                    <a:pt x="851" y="365"/>
                  </a:lnTo>
                  <a:cubicBezTo>
                    <a:pt x="943" y="183"/>
                    <a:pt x="669" y="274"/>
                    <a:pt x="730" y="122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45794" y="2970510"/>
              <a:ext cx="7854" cy="6379"/>
            </a:xfrm>
            <a:custGeom>
              <a:avLst/>
              <a:gdLst/>
              <a:ahLst/>
              <a:cxnLst/>
              <a:rect l="l" t="t" r="r" b="b"/>
              <a:pathLst>
                <a:path w="548" h="445" extrusionOk="0">
                  <a:moveTo>
                    <a:pt x="353" y="1"/>
                  </a:moveTo>
                  <a:cubicBezTo>
                    <a:pt x="307" y="1"/>
                    <a:pt x="258" y="8"/>
                    <a:pt x="214" y="19"/>
                  </a:cubicBezTo>
                  <a:cubicBezTo>
                    <a:pt x="274" y="232"/>
                    <a:pt x="274" y="232"/>
                    <a:pt x="305" y="232"/>
                  </a:cubicBezTo>
                  <a:lnTo>
                    <a:pt x="274" y="262"/>
                  </a:lnTo>
                  <a:lnTo>
                    <a:pt x="214" y="201"/>
                  </a:lnTo>
                  <a:lnTo>
                    <a:pt x="214" y="262"/>
                  </a:lnTo>
                  <a:lnTo>
                    <a:pt x="122" y="49"/>
                  </a:lnTo>
                  <a:lnTo>
                    <a:pt x="1" y="171"/>
                  </a:lnTo>
                  <a:lnTo>
                    <a:pt x="62" y="384"/>
                  </a:lnTo>
                  <a:lnTo>
                    <a:pt x="366" y="384"/>
                  </a:lnTo>
                  <a:cubicBezTo>
                    <a:pt x="396" y="414"/>
                    <a:pt x="457" y="414"/>
                    <a:pt x="487" y="444"/>
                  </a:cubicBezTo>
                  <a:lnTo>
                    <a:pt x="548" y="80"/>
                  </a:lnTo>
                  <a:cubicBezTo>
                    <a:pt x="509" y="22"/>
                    <a:pt x="434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24175" y="2673618"/>
              <a:ext cx="8728" cy="7856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396" y="0"/>
                  </a:moveTo>
                  <a:cubicBezTo>
                    <a:pt x="365" y="30"/>
                    <a:pt x="305" y="61"/>
                    <a:pt x="305" y="61"/>
                  </a:cubicBezTo>
                  <a:cubicBezTo>
                    <a:pt x="219" y="32"/>
                    <a:pt x="157" y="16"/>
                    <a:pt x="113" y="16"/>
                  </a:cubicBezTo>
                  <a:cubicBezTo>
                    <a:pt x="15" y="16"/>
                    <a:pt x="1" y="95"/>
                    <a:pt x="1" y="304"/>
                  </a:cubicBezTo>
                  <a:lnTo>
                    <a:pt x="213" y="334"/>
                  </a:lnTo>
                  <a:lnTo>
                    <a:pt x="122" y="426"/>
                  </a:lnTo>
                  <a:lnTo>
                    <a:pt x="213" y="547"/>
                  </a:lnTo>
                  <a:lnTo>
                    <a:pt x="396" y="243"/>
                  </a:lnTo>
                  <a:lnTo>
                    <a:pt x="578" y="304"/>
                  </a:lnTo>
                  <a:lnTo>
                    <a:pt x="609" y="24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66640" y="2671869"/>
              <a:ext cx="10463" cy="6981"/>
            </a:xfrm>
            <a:custGeom>
              <a:avLst/>
              <a:gdLst/>
              <a:ahLst/>
              <a:cxnLst/>
              <a:rect l="l" t="t" r="r" b="b"/>
              <a:pathLst>
                <a:path w="730" h="487" extrusionOk="0">
                  <a:moveTo>
                    <a:pt x="152" y="0"/>
                  </a:moveTo>
                  <a:cubicBezTo>
                    <a:pt x="61" y="92"/>
                    <a:pt x="0" y="152"/>
                    <a:pt x="0" y="183"/>
                  </a:cubicBezTo>
                  <a:lnTo>
                    <a:pt x="0" y="274"/>
                  </a:lnTo>
                  <a:cubicBezTo>
                    <a:pt x="152" y="274"/>
                    <a:pt x="334" y="304"/>
                    <a:pt x="395" y="487"/>
                  </a:cubicBezTo>
                  <a:lnTo>
                    <a:pt x="730" y="487"/>
                  </a:lnTo>
                  <a:lnTo>
                    <a:pt x="578" y="213"/>
                  </a:lnTo>
                  <a:lnTo>
                    <a:pt x="274" y="21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69612" y="2638755"/>
              <a:ext cx="8284" cy="7856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34" y="0"/>
                  </a:moveTo>
                  <a:lnTo>
                    <a:pt x="91" y="183"/>
                  </a:lnTo>
                  <a:cubicBezTo>
                    <a:pt x="0" y="487"/>
                    <a:pt x="334" y="396"/>
                    <a:pt x="456" y="548"/>
                  </a:cubicBezTo>
                  <a:lnTo>
                    <a:pt x="578" y="18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80656" y="2659670"/>
              <a:ext cx="6120" cy="9604"/>
            </a:xfrm>
            <a:custGeom>
              <a:avLst/>
              <a:gdLst/>
              <a:ahLst/>
              <a:cxnLst/>
              <a:rect l="l" t="t" r="r" b="b"/>
              <a:pathLst>
                <a:path w="427" h="670" extrusionOk="0">
                  <a:moveTo>
                    <a:pt x="1" y="0"/>
                  </a:moveTo>
                  <a:lnTo>
                    <a:pt x="1" y="304"/>
                  </a:lnTo>
                  <a:lnTo>
                    <a:pt x="183" y="669"/>
                  </a:lnTo>
                  <a:lnTo>
                    <a:pt x="426" y="639"/>
                  </a:lnTo>
                  <a:cubicBezTo>
                    <a:pt x="396" y="487"/>
                    <a:pt x="335" y="396"/>
                    <a:pt x="274" y="274"/>
                  </a:cubicBezTo>
                  <a:cubicBezTo>
                    <a:pt x="213" y="152"/>
                    <a:pt x="61" y="15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3437" y="2626111"/>
              <a:ext cx="8284" cy="6995"/>
            </a:xfrm>
            <a:custGeom>
              <a:avLst/>
              <a:gdLst/>
              <a:ahLst/>
              <a:cxnLst/>
              <a:rect l="l" t="t" r="r" b="b"/>
              <a:pathLst>
                <a:path w="578" h="488" extrusionOk="0">
                  <a:moveTo>
                    <a:pt x="365" y="1"/>
                  </a:moveTo>
                  <a:lnTo>
                    <a:pt x="0" y="92"/>
                  </a:lnTo>
                  <a:cubicBezTo>
                    <a:pt x="122" y="244"/>
                    <a:pt x="274" y="396"/>
                    <a:pt x="486" y="487"/>
                  </a:cubicBezTo>
                  <a:lnTo>
                    <a:pt x="578" y="1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44259" y="2676227"/>
              <a:ext cx="10033" cy="8286"/>
            </a:xfrm>
            <a:custGeom>
              <a:avLst/>
              <a:gdLst/>
              <a:ahLst/>
              <a:cxnLst/>
              <a:rect l="l" t="t" r="r" b="b"/>
              <a:pathLst>
                <a:path w="700" h="578" extrusionOk="0">
                  <a:moveTo>
                    <a:pt x="699" y="0"/>
                  </a:moveTo>
                  <a:lnTo>
                    <a:pt x="517" y="274"/>
                  </a:lnTo>
                  <a:cubicBezTo>
                    <a:pt x="421" y="216"/>
                    <a:pt x="312" y="195"/>
                    <a:pt x="199" y="195"/>
                  </a:cubicBezTo>
                  <a:cubicBezTo>
                    <a:pt x="134" y="195"/>
                    <a:pt x="67" y="202"/>
                    <a:pt x="0" y="213"/>
                  </a:cubicBezTo>
                  <a:lnTo>
                    <a:pt x="304" y="426"/>
                  </a:lnTo>
                  <a:lnTo>
                    <a:pt x="395" y="365"/>
                  </a:lnTo>
                  <a:lnTo>
                    <a:pt x="608" y="578"/>
                  </a:lnTo>
                  <a:lnTo>
                    <a:pt x="699" y="365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0799" y="2716307"/>
              <a:ext cx="10033" cy="6551"/>
            </a:xfrm>
            <a:custGeom>
              <a:avLst/>
              <a:gdLst/>
              <a:ahLst/>
              <a:cxnLst/>
              <a:rect l="l" t="t" r="r" b="b"/>
              <a:pathLst>
                <a:path w="700" h="457" extrusionOk="0">
                  <a:moveTo>
                    <a:pt x="304" y="1"/>
                  </a:moveTo>
                  <a:lnTo>
                    <a:pt x="31" y="122"/>
                  </a:lnTo>
                  <a:cubicBezTo>
                    <a:pt x="0" y="335"/>
                    <a:pt x="213" y="274"/>
                    <a:pt x="304" y="335"/>
                  </a:cubicBezTo>
                  <a:lnTo>
                    <a:pt x="335" y="457"/>
                  </a:lnTo>
                  <a:lnTo>
                    <a:pt x="487" y="244"/>
                  </a:lnTo>
                  <a:lnTo>
                    <a:pt x="639" y="335"/>
                  </a:lnTo>
                  <a:lnTo>
                    <a:pt x="699" y="214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21089" y="2656616"/>
              <a:ext cx="6550" cy="10909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365" y="1"/>
                  </a:moveTo>
                  <a:lnTo>
                    <a:pt x="153" y="274"/>
                  </a:lnTo>
                  <a:lnTo>
                    <a:pt x="244" y="426"/>
                  </a:lnTo>
                  <a:lnTo>
                    <a:pt x="1" y="426"/>
                  </a:lnTo>
                  <a:lnTo>
                    <a:pt x="1" y="578"/>
                  </a:lnTo>
                  <a:lnTo>
                    <a:pt x="153" y="517"/>
                  </a:lnTo>
                  <a:lnTo>
                    <a:pt x="183" y="761"/>
                  </a:lnTo>
                  <a:cubicBezTo>
                    <a:pt x="335" y="639"/>
                    <a:pt x="426" y="457"/>
                    <a:pt x="457" y="274"/>
                  </a:cubicBezTo>
                  <a:lnTo>
                    <a:pt x="396" y="274"/>
                  </a:lnTo>
                  <a:cubicBezTo>
                    <a:pt x="365" y="305"/>
                    <a:pt x="365" y="335"/>
                    <a:pt x="335" y="365"/>
                  </a:cubicBezTo>
                  <a:lnTo>
                    <a:pt x="305" y="335"/>
                  </a:lnTo>
                  <a:lnTo>
                    <a:pt x="365" y="27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27624" y="2656186"/>
              <a:ext cx="6980" cy="9160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44" y="0"/>
                  </a:moveTo>
                  <a:cubicBezTo>
                    <a:pt x="213" y="0"/>
                    <a:pt x="183" y="0"/>
                    <a:pt x="152" y="31"/>
                  </a:cubicBezTo>
                  <a:cubicBezTo>
                    <a:pt x="122" y="61"/>
                    <a:pt x="92" y="61"/>
                    <a:pt x="61" y="122"/>
                  </a:cubicBezTo>
                  <a:lnTo>
                    <a:pt x="152" y="213"/>
                  </a:lnTo>
                  <a:lnTo>
                    <a:pt x="1" y="243"/>
                  </a:lnTo>
                  <a:lnTo>
                    <a:pt x="92" y="547"/>
                  </a:lnTo>
                  <a:cubicBezTo>
                    <a:pt x="122" y="532"/>
                    <a:pt x="152" y="525"/>
                    <a:pt x="179" y="525"/>
                  </a:cubicBezTo>
                  <a:cubicBezTo>
                    <a:pt x="206" y="525"/>
                    <a:pt x="228" y="532"/>
                    <a:pt x="244" y="547"/>
                  </a:cubicBezTo>
                  <a:cubicBezTo>
                    <a:pt x="335" y="578"/>
                    <a:pt x="426" y="608"/>
                    <a:pt x="487" y="639"/>
                  </a:cubicBezTo>
                  <a:cubicBezTo>
                    <a:pt x="335" y="456"/>
                    <a:pt x="244" y="213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725" y="2692784"/>
              <a:ext cx="8728" cy="6121"/>
            </a:xfrm>
            <a:custGeom>
              <a:avLst/>
              <a:gdLst/>
              <a:ahLst/>
              <a:cxnLst/>
              <a:rect l="l" t="t" r="r" b="b"/>
              <a:pathLst>
                <a:path w="609" h="427" extrusionOk="0">
                  <a:moveTo>
                    <a:pt x="1" y="0"/>
                  </a:moveTo>
                  <a:lnTo>
                    <a:pt x="1" y="335"/>
                  </a:lnTo>
                  <a:lnTo>
                    <a:pt x="62" y="274"/>
                  </a:lnTo>
                  <a:lnTo>
                    <a:pt x="123" y="426"/>
                  </a:lnTo>
                  <a:lnTo>
                    <a:pt x="609" y="244"/>
                  </a:lnTo>
                  <a:lnTo>
                    <a:pt x="274" y="31"/>
                  </a:lnTo>
                  <a:lnTo>
                    <a:pt x="12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27936" y="2955960"/>
              <a:ext cx="6980" cy="10465"/>
            </a:xfrm>
            <a:custGeom>
              <a:avLst/>
              <a:gdLst/>
              <a:ahLst/>
              <a:cxnLst/>
              <a:rect l="l" t="t" r="r" b="b"/>
              <a:pathLst>
                <a:path w="487" h="730" extrusionOk="0">
                  <a:moveTo>
                    <a:pt x="31" y="0"/>
                  </a:moveTo>
                  <a:cubicBezTo>
                    <a:pt x="1" y="335"/>
                    <a:pt x="244" y="487"/>
                    <a:pt x="365" y="730"/>
                  </a:cubicBezTo>
                  <a:lnTo>
                    <a:pt x="487" y="244"/>
                  </a:lnTo>
                  <a:lnTo>
                    <a:pt x="274" y="335"/>
                  </a:lnTo>
                  <a:cubicBezTo>
                    <a:pt x="244" y="274"/>
                    <a:pt x="213" y="213"/>
                    <a:pt x="153" y="152"/>
                  </a:cubicBezTo>
                  <a:cubicBezTo>
                    <a:pt x="122" y="92"/>
                    <a:pt x="92" y="31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86762" y="2676227"/>
              <a:ext cx="7410" cy="6107"/>
            </a:xfrm>
            <a:custGeom>
              <a:avLst/>
              <a:gdLst/>
              <a:ahLst/>
              <a:cxnLst/>
              <a:rect l="l" t="t" r="r" b="b"/>
              <a:pathLst>
                <a:path w="517" h="426" extrusionOk="0">
                  <a:moveTo>
                    <a:pt x="213" y="0"/>
                  </a:moveTo>
                  <a:lnTo>
                    <a:pt x="0" y="152"/>
                  </a:lnTo>
                  <a:cubicBezTo>
                    <a:pt x="61" y="183"/>
                    <a:pt x="91" y="244"/>
                    <a:pt x="152" y="304"/>
                  </a:cubicBezTo>
                  <a:cubicBezTo>
                    <a:pt x="183" y="335"/>
                    <a:pt x="243" y="365"/>
                    <a:pt x="304" y="396"/>
                  </a:cubicBezTo>
                  <a:cubicBezTo>
                    <a:pt x="365" y="426"/>
                    <a:pt x="456" y="426"/>
                    <a:pt x="517" y="426"/>
                  </a:cubicBezTo>
                  <a:lnTo>
                    <a:pt x="365" y="274"/>
                  </a:lnTo>
                  <a:lnTo>
                    <a:pt x="456" y="61"/>
                  </a:lnTo>
                  <a:cubicBezTo>
                    <a:pt x="426" y="61"/>
                    <a:pt x="365" y="61"/>
                    <a:pt x="304" y="31"/>
                  </a:cubicBezTo>
                  <a:cubicBezTo>
                    <a:pt x="274" y="31"/>
                    <a:pt x="243" y="31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73128" y="2649650"/>
              <a:ext cx="6550" cy="6551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1" y="0"/>
                  </a:moveTo>
                  <a:lnTo>
                    <a:pt x="92" y="365"/>
                  </a:lnTo>
                  <a:lnTo>
                    <a:pt x="153" y="456"/>
                  </a:lnTo>
                  <a:lnTo>
                    <a:pt x="396" y="456"/>
                  </a:lnTo>
                  <a:cubicBezTo>
                    <a:pt x="396" y="395"/>
                    <a:pt x="335" y="304"/>
                    <a:pt x="457" y="304"/>
                  </a:cubicBezTo>
                  <a:cubicBezTo>
                    <a:pt x="457" y="242"/>
                    <a:pt x="426" y="231"/>
                    <a:pt x="388" y="231"/>
                  </a:cubicBezTo>
                  <a:cubicBezTo>
                    <a:pt x="366" y="231"/>
                    <a:pt x="342" y="235"/>
                    <a:pt x="319" y="235"/>
                  </a:cubicBezTo>
                  <a:cubicBezTo>
                    <a:pt x="285" y="235"/>
                    <a:pt x="255" y="226"/>
                    <a:pt x="244" y="183"/>
                  </a:cubicBezTo>
                  <a:lnTo>
                    <a:pt x="396" y="122"/>
                  </a:lnTo>
                  <a:lnTo>
                    <a:pt x="274" y="0"/>
                  </a:lnTo>
                  <a:lnTo>
                    <a:pt x="213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9426" y="2920667"/>
              <a:ext cx="7869" cy="5677"/>
            </a:xfrm>
            <a:custGeom>
              <a:avLst/>
              <a:gdLst/>
              <a:ahLst/>
              <a:cxnLst/>
              <a:rect l="l" t="t" r="r" b="b"/>
              <a:pathLst>
                <a:path w="549" h="396" extrusionOk="0">
                  <a:moveTo>
                    <a:pt x="305" y="0"/>
                  </a:moveTo>
                  <a:lnTo>
                    <a:pt x="1" y="183"/>
                  </a:lnTo>
                  <a:lnTo>
                    <a:pt x="92" y="396"/>
                  </a:lnTo>
                  <a:lnTo>
                    <a:pt x="426" y="396"/>
                  </a:lnTo>
                  <a:lnTo>
                    <a:pt x="548" y="183"/>
                  </a:lnTo>
                  <a:lnTo>
                    <a:pt x="305" y="15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38286" y="2657061"/>
              <a:ext cx="5676" cy="7856"/>
            </a:xfrm>
            <a:custGeom>
              <a:avLst/>
              <a:gdLst/>
              <a:ahLst/>
              <a:cxnLst/>
              <a:rect l="l" t="t" r="r" b="b"/>
              <a:pathLst>
                <a:path w="396" h="548" extrusionOk="0">
                  <a:moveTo>
                    <a:pt x="91" y="0"/>
                  </a:moveTo>
                  <a:cubicBezTo>
                    <a:pt x="61" y="30"/>
                    <a:pt x="0" y="61"/>
                    <a:pt x="0" y="91"/>
                  </a:cubicBezTo>
                  <a:cubicBezTo>
                    <a:pt x="0" y="182"/>
                    <a:pt x="0" y="243"/>
                    <a:pt x="0" y="304"/>
                  </a:cubicBezTo>
                  <a:lnTo>
                    <a:pt x="182" y="547"/>
                  </a:lnTo>
                  <a:lnTo>
                    <a:pt x="395" y="547"/>
                  </a:lnTo>
                  <a:lnTo>
                    <a:pt x="243" y="274"/>
                  </a:lnTo>
                  <a:lnTo>
                    <a:pt x="304" y="21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49840" y="2666637"/>
              <a:ext cx="6120" cy="9361"/>
            </a:xfrm>
            <a:custGeom>
              <a:avLst/>
              <a:gdLst/>
              <a:ahLst/>
              <a:cxnLst/>
              <a:rect l="l" t="t" r="r" b="b"/>
              <a:pathLst>
                <a:path w="427" h="653" extrusionOk="0">
                  <a:moveTo>
                    <a:pt x="153" y="1"/>
                  </a:moveTo>
                  <a:lnTo>
                    <a:pt x="1" y="122"/>
                  </a:lnTo>
                  <a:cubicBezTo>
                    <a:pt x="153" y="214"/>
                    <a:pt x="31" y="396"/>
                    <a:pt x="92" y="457"/>
                  </a:cubicBezTo>
                  <a:cubicBezTo>
                    <a:pt x="153" y="517"/>
                    <a:pt x="244" y="578"/>
                    <a:pt x="274" y="639"/>
                  </a:cubicBezTo>
                  <a:cubicBezTo>
                    <a:pt x="274" y="649"/>
                    <a:pt x="281" y="653"/>
                    <a:pt x="293" y="653"/>
                  </a:cubicBezTo>
                  <a:cubicBezTo>
                    <a:pt x="318" y="653"/>
                    <a:pt x="365" y="639"/>
                    <a:pt x="426" y="639"/>
                  </a:cubicBezTo>
                  <a:lnTo>
                    <a:pt x="183" y="487"/>
                  </a:lnTo>
                  <a:cubicBezTo>
                    <a:pt x="396" y="274"/>
                    <a:pt x="213" y="153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87423" y="2603892"/>
              <a:ext cx="9603" cy="4817"/>
            </a:xfrm>
            <a:custGeom>
              <a:avLst/>
              <a:gdLst/>
              <a:ahLst/>
              <a:cxnLst/>
              <a:rect l="l" t="t" r="r" b="b"/>
              <a:pathLst>
                <a:path w="670" h="336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cubicBezTo>
                    <a:pt x="31" y="122"/>
                    <a:pt x="31" y="153"/>
                    <a:pt x="62" y="153"/>
                  </a:cubicBezTo>
                  <a:cubicBezTo>
                    <a:pt x="275" y="153"/>
                    <a:pt x="457" y="305"/>
                    <a:pt x="670" y="335"/>
                  </a:cubicBezTo>
                  <a:cubicBezTo>
                    <a:pt x="670" y="183"/>
                    <a:pt x="579" y="153"/>
                    <a:pt x="487" y="122"/>
                  </a:cubicBezTo>
                  <a:cubicBezTo>
                    <a:pt x="396" y="92"/>
                    <a:pt x="305" y="6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17724" y="2615661"/>
              <a:ext cx="5246" cy="10035"/>
            </a:xfrm>
            <a:custGeom>
              <a:avLst/>
              <a:gdLst/>
              <a:ahLst/>
              <a:cxnLst/>
              <a:rect l="l" t="t" r="r" b="b"/>
              <a:pathLst>
                <a:path w="366" h="700" extrusionOk="0">
                  <a:moveTo>
                    <a:pt x="365" y="0"/>
                  </a:moveTo>
                  <a:cubicBezTo>
                    <a:pt x="122" y="31"/>
                    <a:pt x="153" y="213"/>
                    <a:pt x="61" y="335"/>
                  </a:cubicBezTo>
                  <a:cubicBezTo>
                    <a:pt x="183" y="426"/>
                    <a:pt x="1" y="548"/>
                    <a:pt x="122" y="700"/>
                  </a:cubicBezTo>
                  <a:cubicBezTo>
                    <a:pt x="335" y="517"/>
                    <a:pt x="244" y="213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58554" y="2652703"/>
              <a:ext cx="6120" cy="6551"/>
            </a:xfrm>
            <a:custGeom>
              <a:avLst/>
              <a:gdLst/>
              <a:ahLst/>
              <a:cxnLst/>
              <a:rect l="l" t="t" r="r" b="b"/>
              <a:pathLst>
                <a:path w="427" h="457" extrusionOk="0">
                  <a:moveTo>
                    <a:pt x="305" y="0"/>
                  </a:moveTo>
                  <a:cubicBezTo>
                    <a:pt x="244" y="152"/>
                    <a:pt x="31" y="30"/>
                    <a:pt x="1" y="213"/>
                  </a:cubicBezTo>
                  <a:lnTo>
                    <a:pt x="274" y="334"/>
                  </a:lnTo>
                  <a:lnTo>
                    <a:pt x="183" y="456"/>
                  </a:lnTo>
                  <a:lnTo>
                    <a:pt x="426" y="45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58190" y="2677975"/>
              <a:ext cx="6550" cy="6107"/>
            </a:xfrm>
            <a:custGeom>
              <a:avLst/>
              <a:gdLst/>
              <a:ahLst/>
              <a:cxnLst/>
              <a:rect l="l" t="t" r="r" b="b"/>
              <a:pathLst>
                <a:path w="457" h="426" extrusionOk="0">
                  <a:moveTo>
                    <a:pt x="183" y="0"/>
                  </a:moveTo>
                  <a:lnTo>
                    <a:pt x="1" y="91"/>
                  </a:lnTo>
                  <a:lnTo>
                    <a:pt x="305" y="426"/>
                  </a:lnTo>
                  <a:lnTo>
                    <a:pt x="457" y="12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56820" y="2662723"/>
              <a:ext cx="3927" cy="8730"/>
            </a:xfrm>
            <a:custGeom>
              <a:avLst/>
              <a:gdLst/>
              <a:ahLst/>
              <a:cxnLst/>
              <a:rect l="l" t="t" r="r" b="b"/>
              <a:pathLst>
                <a:path w="274" h="609" extrusionOk="0">
                  <a:moveTo>
                    <a:pt x="122" y="0"/>
                  </a:moveTo>
                  <a:lnTo>
                    <a:pt x="0" y="608"/>
                  </a:lnTo>
                  <a:lnTo>
                    <a:pt x="274" y="608"/>
                  </a:lnTo>
                  <a:cubicBezTo>
                    <a:pt x="213" y="517"/>
                    <a:pt x="182" y="426"/>
                    <a:pt x="182" y="335"/>
                  </a:cubicBezTo>
                  <a:cubicBezTo>
                    <a:pt x="182" y="213"/>
                    <a:pt x="213" y="122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740696" y="2656616"/>
              <a:ext cx="6550" cy="5247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213" y="1"/>
                  </a:moveTo>
                  <a:lnTo>
                    <a:pt x="0" y="183"/>
                  </a:lnTo>
                  <a:lnTo>
                    <a:pt x="365" y="365"/>
                  </a:lnTo>
                  <a:cubicBezTo>
                    <a:pt x="396" y="274"/>
                    <a:pt x="426" y="213"/>
                    <a:pt x="456" y="122"/>
                  </a:cubicBezTo>
                  <a:lnTo>
                    <a:pt x="456" y="6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405924" y="2789946"/>
              <a:ext cx="5246" cy="6551"/>
            </a:xfrm>
            <a:custGeom>
              <a:avLst/>
              <a:gdLst/>
              <a:ahLst/>
              <a:cxnLst/>
              <a:rect l="l" t="t" r="r" b="b"/>
              <a:pathLst>
                <a:path w="366" h="457" extrusionOk="0">
                  <a:moveTo>
                    <a:pt x="92" y="1"/>
                  </a:moveTo>
                  <a:lnTo>
                    <a:pt x="1" y="183"/>
                  </a:lnTo>
                  <a:lnTo>
                    <a:pt x="183" y="457"/>
                  </a:lnTo>
                  <a:lnTo>
                    <a:pt x="365" y="365"/>
                  </a:lnTo>
                  <a:lnTo>
                    <a:pt x="274" y="244"/>
                  </a:lnTo>
                  <a:lnTo>
                    <a:pt x="335" y="18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05919" y="2696267"/>
              <a:ext cx="4801" cy="7426"/>
            </a:xfrm>
            <a:custGeom>
              <a:avLst/>
              <a:gdLst/>
              <a:ahLst/>
              <a:cxnLst/>
              <a:rect l="l" t="t" r="r" b="b"/>
              <a:pathLst>
                <a:path w="335" h="518" extrusionOk="0">
                  <a:moveTo>
                    <a:pt x="244" y="1"/>
                  </a:moveTo>
                  <a:cubicBezTo>
                    <a:pt x="122" y="61"/>
                    <a:pt x="31" y="153"/>
                    <a:pt x="0" y="274"/>
                  </a:cubicBezTo>
                  <a:lnTo>
                    <a:pt x="152" y="365"/>
                  </a:lnTo>
                  <a:lnTo>
                    <a:pt x="152" y="517"/>
                  </a:lnTo>
                  <a:lnTo>
                    <a:pt x="335" y="426"/>
                  </a:lnTo>
                  <a:lnTo>
                    <a:pt x="244" y="305"/>
                  </a:lnTo>
                  <a:cubicBezTo>
                    <a:pt x="335" y="213"/>
                    <a:pt x="335" y="9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92768" y="2662580"/>
              <a:ext cx="5246" cy="6694"/>
            </a:xfrm>
            <a:custGeom>
              <a:avLst/>
              <a:gdLst/>
              <a:ahLst/>
              <a:cxnLst/>
              <a:rect l="l" t="t" r="r" b="b"/>
              <a:pathLst>
                <a:path w="366" h="467" extrusionOk="0">
                  <a:moveTo>
                    <a:pt x="108" y="1"/>
                  </a:moveTo>
                  <a:cubicBezTo>
                    <a:pt x="62" y="1"/>
                    <a:pt x="26" y="15"/>
                    <a:pt x="1" y="41"/>
                  </a:cubicBezTo>
                  <a:lnTo>
                    <a:pt x="1" y="193"/>
                  </a:lnTo>
                  <a:lnTo>
                    <a:pt x="153" y="284"/>
                  </a:lnTo>
                  <a:lnTo>
                    <a:pt x="153" y="466"/>
                  </a:lnTo>
                  <a:lnTo>
                    <a:pt x="366" y="101"/>
                  </a:lnTo>
                  <a:cubicBezTo>
                    <a:pt x="259" y="30"/>
                    <a:pt x="173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62599" y="2622198"/>
              <a:ext cx="5676" cy="7856"/>
            </a:xfrm>
            <a:custGeom>
              <a:avLst/>
              <a:gdLst/>
              <a:ahLst/>
              <a:cxnLst/>
              <a:rect l="l" t="t" r="r" b="b"/>
              <a:pathLst>
                <a:path w="396" h="548" extrusionOk="0">
                  <a:moveTo>
                    <a:pt x="213" y="0"/>
                  </a:moveTo>
                  <a:lnTo>
                    <a:pt x="0" y="122"/>
                  </a:lnTo>
                  <a:lnTo>
                    <a:pt x="0" y="213"/>
                  </a:lnTo>
                  <a:cubicBezTo>
                    <a:pt x="183" y="244"/>
                    <a:pt x="244" y="365"/>
                    <a:pt x="244" y="548"/>
                  </a:cubicBezTo>
                  <a:lnTo>
                    <a:pt x="396" y="51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84729" y="2671439"/>
              <a:ext cx="6120" cy="5677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335" y="0"/>
                  </a:moveTo>
                  <a:lnTo>
                    <a:pt x="274" y="152"/>
                  </a:lnTo>
                  <a:lnTo>
                    <a:pt x="1" y="61"/>
                  </a:lnTo>
                  <a:lnTo>
                    <a:pt x="31" y="365"/>
                  </a:lnTo>
                  <a:lnTo>
                    <a:pt x="62" y="365"/>
                  </a:lnTo>
                  <a:lnTo>
                    <a:pt x="122" y="213"/>
                  </a:lnTo>
                  <a:lnTo>
                    <a:pt x="213" y="395"/>
                  </a:lnTo>
                  <a:cubicBezTo>
                    <a:pt x="426" y="334"/>
                    <a:pt x="396" y="182"/>
                    <a:pt x="396" y="61"/>
                  </a:cubicBezTo>
                  <a:cubicBezTo>
                    <a:pt x="396" y="30"/>
                    <a:pt x="3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65401" y="2983411"/>
              <a:ext cx="5676" cy="6551"/>
            </a:xfrm>
            <a:custGeom>
              <a:avLst/>
              <a:gdLst/>
              <a:ahLst/>
              <a:cxnLst/>
              <a:rect l="l" t="t" r="r" b="b"/>
              <a:pathLst>
                <a:path w="396" h="457" extrusionOk="0">
                  <a:moveTo>
                    <a:pt x="122" y="0"/>
                  </a:moveTo>
                  <a:lnTo>
                    <a:pt x="92" y="213"/>
                  </a:lnTo>
                  <a:lnTo>
                    <a:pt x="1" y="243"/>
                  </a:lnTo>
                  <a:lnTo>
                    <a:pt x="183" y="426"/>
                  </a:lnTo>
                  <a:lnTo>
                    <a:pt x="213" y="395"/>
                  </a:lnTo>
                  <a:lnTo>
                    <a:pt x="305" y="456"/>
                  </a:lnTo>
                  <a:lnTo>
                    <a:pt x="396" y="33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422048" y="2786893"/>
              <a:ext cx="9588" cy="3942"/>
            </a:xfrm>
            <a:custGeom>
              <a:avLst/>
              <a:gdLst/>
              <a:ahLst/>
              <a:cxnLst/>
              <a:rect l="l" t="t" r="r" b="b"/>
              <a:pathLst>
                <a:path w="669" h="275" extrusionOk="0">
                  <a:moveTo>
                    <a:pt x="669" y="1"/>
                  </a:moveTo>
                  <a:lnTo>
                    <a:pt x="426" y="123"/>
                  </a:lnTo>
                  <a:lnTo>
                    <a:pt x="183" y="31"/>
                  </a:lnTo>
                  <a:lnTo>
                    <a:pt x="0" y="153"/>
                  </a:lnTo>
                  <a:lnTo>
                    <a:pt x="547" y="274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51674" y="2696267"/>
              <a:ext cx="6106" cy="5677"/>
            </a:xfrm>
            <a:custGeom>
              <a:avLst/>
              <a:gdLst/>
              <a:ahLst/>
              <a:cxnLst/>
              <a:rect l="l" t="t" r="r" b="b"/>
              <a:pathLst>
                <a:path w="426" h="396" extrusionOk="0">
                  <a:moveTo>
                    <a:pt x="274" y="1"/>
                  </a:moveTo>
                  <a:lnTo>
                    <a:pt x="152" y="61"/>
                  </a:lnTo>
                  <a:lnTo>
                    <a:pt x="243" y="244"/>
                  </a:lnTo>
                  <a:lnTo>
                    <a:pt x="0" y="274"/>
                  </a:lnTo>
                  <a:lnTo>
                    <a:pt x="31" y="396"/>
                  </a:lnTo>
                  <a:lnTo>
                    <a:pt x="426" y="39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15857" y="2658365"/>
              <a:ext cx="6120" cy="5304"/>
            </a:xfrm>
            <a:custGeom>
              <a:avLst/>
              <a:gdLst/>
              <a:ahLst/>
              <a:cxnLst/>
              <a:rect l="l" t="t" r="r" b="b"/>
              <a:pathLst>
                <a:path w="427" h="370" extrusionOk="0">
                  <a:moveTo>
                    <a:pt x="183" y="0"/>
                  </a:moveTo>
                  <a:cubicBezTo>
                    <a:pt x="183" y="0"/>
                    <a:pt x="153" y="31"/>
                    <a:pt x="153" y="31"/>
                  </a:cubicBezTo>
                  <a:lnTo>
                    <a:pt x="183" y="183"/>
                  </a:lnTo>
                  <a:lnTo>
                    <a:pt x="1" y="365"/>
                  </a:lnTo>
                  <a:cubicBezTo>
                    <a:pt x="49" y="365"/>
                    <a:pt x="103" y="370"/>
                    <a:pt x="155" y="370"/>
                  </a:cubicBezTo>
                  <a:cubicBezTo>
                    <a:pt x="234" y="370"/>
                    <a:pt x="311" y="359"/>
                    <a:pt x="366" y="304"/>
                  </a:cubicBezTo>
                  <a:lnTo>
                    <a:pt x="426" y="9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54481" y="2840878"/>
              <a:ext cx="5676" cy="6164"/>
            </a:xfrm>
            <a:custGeom>
              <a:avLst/>
              <a:gdLst/>
              <a:ahLst/>
              <a:cxnLst/>
              <a:rect l="l" t="t" r="r" b="b"/>
              <a:pathLst>
                <a:path w="396" h="430" extrusionOk="0">
                  <a:moveTo>
                    <a:pt x="129" y="0"/>
                  </a:moveTo>
                  <a:cubicBezTo>
                    <a:pt x="118" y="0"/>
                    <a:pt x="105" y="1"/>
                    <a:pt x="92" y="4"/>
                  </a:cubicBezTo>
                  <a:lnTo>
                    <a:pt x="1" y="95"/>
                  </a:lnTo>
                  <a:lnTo>
                    <a:pt x="153" y="430"/>
                  </a:lnTo>
                  <a:lnTo>
                    <a:pt x="396" y="217"/>
                  </a:lnTo>
                  <a:cubicBezTo>
                    <a:pt x="285" y="134"/>
                    <a:pt x="250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441834" y="2684498"/>
              <a:ext cx="7424" cy="4817"/>
            </a:xfrm>
            <a:custGeom>
              <a:avLst/>
              <a:gdLst/>
              <a:ahLst/>
              <a:cxnLst/>
              <a:rect l="l" t="t" r="r" b="b"/>
              <a:pathLst>
                <a:path w="518" h="336" extrusionOk="0">
                  <a:moveTo>
                    <a:pt x="244" y="1"/>
                  </a:moveTo>
                  <a:lnTo>
                    <a:pt x="92" y="92"/>
                  </a:lnTo>
                  <a:lnTo>
                    <a:pt x="1" y="305"/>
                  </a:lnTo>
                  <a:lnTo>
                    <a:pt x="153" y="305"/>
                  </a:lnTo>
                  <a:lnTo>
                    <a:pt x="214" y="153"/>
                  </a:lnTo>
                  <a:lnTo>
                    <a:pt x="274" y="335"/>
                  </a:lnTo>
                  <a:cubicBezTo>
                    <a:pt x="305" y="275"/>
                    <a:pt x="335" y="183"/>
                    <a:pt x="366" y="183"/>
                  </a:cubicBezTo>
                  <a:cubicBezTo>
                    <a:pt x="457" y="153"/>
                    <a:pt x="518" y="123"/>
                    <a:pt x="457" y="1"/>
                  </a:cubicBezTo>
                  <a:lnTo>
                    <a:pt x="335" y="1"/>
                  </a:lnTo>
                  <a:lnTo>
                    <a:pt x="274" y="62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64348" y="2611733"/>
              <a:ext cx="3927" cy="6995"/>
            </a:xfrm>
            <a:custGeom>
              <a:avLst/>
              <a:gdLst/>
              <a:ahLst/>
              <a:cxnLst/>
              <a:rect l="l" t="t" r="r" b="b"/>
              <a:pathLst>
                <a:path w="274" h="488" extrusionOk="0">
                  <a:moveTo>
                    <a:pt x="274" y="1"/>
                  </a:moveTo>
                  <a:lnTo>
                    <a:pt x="61" y="122"/>
                  </a:lnTo>
                  <a:cubicBezTo>
                    <a:pt x="61" y="244"/>
                    <a:pt x="91" y="366"/>
                    <a:pt x="0" y="457"/>
                  </a:cubicBezTo>
                  <a:lnTo>
                    <a:pt x="30" y="487"/>
                  </a:lnTo>
                  <a:lnTo>
                    <a:pt x="274" y="487"/>
                  </a:lnTo>
                  <a:lnTo>
                    <a:pt x="274" y="366"/>
                  </a:lnTo>
                  <a:lnTo>
                    <a:pt x="213" y="366"/>
                  </a:lnTo>
                  <a:cubicBezTo>
                    <a:pt x="213" y="366"/>
                    <a:pt x="182" y="396"/>
                    <a:pt x="182" y="426"/>
                  </a:cubicBezTo>
                  <a:lnTo>
                    <a:pt x="152" y="396"/>
                  </a:lnTo>
                  <a:lnTo>
                    <a:pt x="213" y="335"/>
                  </a:lnTo>
                  <a:cubicBezTo>
                    <a:pt x="213" y="244"/>
                    <a:pt x="274" y="153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275420" y="2953695"/>
              <a:ext cx="6994" cy="3584"/>
            </a:xfrm>
            <a:custGeom>
              <a:avLst/>
              <a:gdLst/>
              <a:ahLst/>
              <a:cxnLst/>
              <a:rect l="l" t="t" r="r" b="b"/>
              <a:pathLst>
                <a:path w="488" h="250" extrusionOk="0">
                  <a:moveTo>
                    <a:pt x="222" y="0"/>
                  </a:moveTo>
                  <a:cubicBezTo>
                    <a:pt x="113" y="0"/>
                    <a:pt x="1" y="71"/>
                    <a:pt x="1" y="98"/>
                  </a:cubicBezTo>
                  <a:lnTo>
                    <a:pt x="1" y="250"/>
                  </a:lnTo>
                  <a:lnTo>
                    <a:pt x="274" y="189"/>
                  </a:lnTo>
                  <a:cubicBezTo>
                    <a:pt x="320" y="219"/>
                    <a:pt x="358" y="242"/>
                    <a:pt x="392" y="242"/>
                  </a:cubicBezTo>
                  <a:cubicBezTo>
                    <a:pt x="426" y="242"/>
                    <a:pt x="457" y="219"/>
                    <a:pt x="487" y="158"/>
                  </a:cubicBezTo>
                  <a:cubicBezTo>
                    <a:pt x="396" y="98"/>
                    <a:pt x="335" y="67"/>
                    <a:pt x="274" y="6"/>
                  </a:cubicBezTo>
                  <a:cubicBezTo>
                    <a:pt x="257" y="2"/>
                    <a:pt x="240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68851" y="2677101"/>
              <a:ext cx="5246" cy="6551"/>
            </a:xfrm>
            <a:custGeom>
              <a:avLst/>
              <a:gdLst/>
              <a:ahLst/>
              <a:cxnLst/>
              <a:rect l="l" t="t" r="r" b="b"/>
              <a:pathLst>
                <a:path w="366" h="457" extrusionOk="0">
                  <a:moveTo>
                    <a:pt x="183" y="0"/>
                  </a:moveTo>
                  <a:lnTo>
                    <a:pt x="0" y="183"/>
                  </a:lnTo>
                  <a:lnTo>
                    <a:pt x="92" y="365"/>
                  </a:lnTo>
                  <a:lnTo>
                    <a:pt x="365" y="456"/>
                  </a:lnTo>
                  <a:lnTo>
                    <a:pt x="365" y="45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07739" y="2644417"/>
              <a:ext cx="5690" cy="6121"/>
            </a:xfrm>
            <a:custGeom>
              <a:avLst/>
              <a:gdLst/>
              <a:ahLst/>
              <a:cxnLst/>
              <a:rect l="l" t="t" r="r" b="b"/>
              <a:pathLst>
                <a:path w="397" h="427" extrusionOk="0">
                  <a:moveTo>
                    <a:pt x="396" y="1"/>
                  </a:moveTo>
                  <a:cubicBezTo>
                    <a:pt x="305" y="183"/>
                    <a:pt x="183" y="335"/>
                    <a:pt x="1" y="426"/>
                  </a:cubicBezTo>
                  <a:lnTo>
                    <a:pt x="396" y="42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33366" y="2677975"/>
              <a:ext cx="6550" cy="6981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365" y="0"/>
                  </a:moveTo>
                  <a:cubicBezTo>
                    <a:pt x="152" y="0"/>
                    <a:pt x="183" y="213"/>
                    <a:pt x="152" y="304"/>
                  </a:cubicBezTo>
                  <a:lnTo>
                    <a:pt x="0" y="365"/>
                  </a:lnTo>
                  <a:lnTo>
                    <a:pt x="456" y="486"/>
                  </a:lnTo>
                  <a:cubicBezTo>
                    <a:pt x="244" y="304"/>
                    <a:pt x="335" y="152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90192" y="2674478"/>
              <a:ext cx="6550" cy="4372"/>
            </a:xfrm>
            <a:custGeom>
              <a:avLst/>
              <a:gdLst/>
              <a:ahLst/>
              <a:cxnLst/>
              <a:rect l="l" t="t" r="r" b="b"/>
              <a:pathLst>
                <a:path w="457" h="305" extrusionOk="0">
                  <a:moveTo>
                    <a:pt x="214" y="1"/>
                  </a:moveTo>
                  <a:lnTo>
                    <a:pt x="1" y="305"/>
                  </a:lnTo>
                  <a:lnTo>
                    <a:pt x="335" y="305"/>
                  </a:lnTo>
                  <a:cubicBezTo>
                    <a:pt x="335" y="244"/>
                    <a:pt x="305" y="214"/>
                    <a:pt x="274" y="214"/>
                  </a:cubicBezTo>
                  <a:lnTo>
                    <a:pt x="305" y="183"/>
                  </a:lnTo>
                  <a:lnTo>
                    <a:pt x="366" y="214"/>
                  </a:lnTo>
                  <a:cubicBezTo>
                    <a:pt x="335" y="214"/>
                    <a:pt x="335" y="244"/>
                    <a:pt x="335" y="274"/>
                  </a:cubicBezTo>
                  <a:cubicBezTo>
                    <a:pt x="366" y="244"/>
                    <a:pt x="396" y="183"/>
                    <a:pt x="457" y="153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566871" y="2684498"/>
              <a:ext cx="4371" cy="6551"/>
            </a:xfrm>
            <a:custGeom>
              <a:avLst/>
              <a:gdLst/>
              <a:ahLst/>
              <a:cxnLst/>
              <a:rect l="l" t="t" r="r" b="b"/>
              <a:pathLst>
                <a:path w="305" h="457" extrusionOk="0">
                  <a:moveTo>
                    <a:pt x="122" y="1"/>
                  </a:moveTo>
                  <a:lnTo>
                    <a:pt x="0" y="335"/>
                  </a:lnTo>
                  <a:lnTo>
                    <a:pt x="213" y="457"/>
                  </a:lnTo>
                  <a:lnTo>
                    <a:pt x="304" y="366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98562" y="2623502"/>
              <a:ext cx="3927" cy="6121"/>
            </a:xfrm>
            <a:custGeom>
              <a:avLst/>
              <a:gdLst/>
              <a:ahLst/>
              <a:cxnLst/>
              <a:rect l="l" t="t" r="r" b="b"/>
              <a:pathLst>
                <a:path w="274" h="427" extrusionOk="0">
                  <a:moveTo>
                    <a:pt x="0" y="1"/>
                  </a:moveTo>
                  <a:cubicBezTo>
                    <a:pt x="0" y="92"/>
                    <a:pt x="0" y="183"/>
                    <a:pt x="0" y="305"/>
                  </a:cubicBezTo>
                  <a:cubicBezTo>
                    <a:pt x="0" y="335"/>
                    <a:pt x="61" y="365"/>
                    <a:pt x="152" y="426"/>
                  </a:cubicBezTo>
                  <a:cubicBezTo>
                    <a:pt x="122" y="274"/>
                    <a:pt x="152" y="122"/>
                    <a:pt x="274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202474" y="2624377"/>
              <a:ext cx="5246" cy="4802"/>
            </a:xfrm>
            <a:custGeom>
              <a:avLst/>
              <a:gdLst/>
              <a:ahLst/>
              <a:cxnLst/>
              <a:rect l="l" t="t" r="r" b="b"/>
              <a:pathLst>
                <a:path w="366" h="335" extrusionOk="0">
                  <a:moveTo>
                    <a:pt x="183" y="0"/>
                  </a:moveTo>
                  <a:cubicBezTo>
                    <a:pt x="31" y="31"/>
                    <a:pt x="1" y="183"/>
                    <a:pt x="62" y="304"/>
                  </a:cubicBezTo>
                  <a:lnTo>
                    <a:pt x="153" y="244"/>
                  </a:lnTo>
                  <a:lnTo>
                    <a:pt x="274" y="335"/>
                  </a:lnTo>
                  <a:lnTo>
                    <a:pt x="366" y="18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296331" y="2935475"/>
              <a:ext cx="5246" cy="6551"/>
            </a:xfrm>
            <a:custGeom>
              <a:avLst/>
              <a:gdLst/>
              <a:ahLst/>
              <a:cxnLst/>
              <a:rect l="l" t="t" r="r" b="b"/>
              <a:pathLst>
                <a:path w="366" h="457" extrusionOk="0">
                  <a:moveTo>
                    <a:pt x="305" y="1"/>
                  </a:moveTo>
                  <a:lnTo>
                    <a:pt x="31" y="183"/>
                  </a:lnTo>
                  <a:cubicBezTo>
                    <a:pt x="1" y="335"/>
                    <a:pt x="62" y="426"/>
                    <a:pt x="274" y="457"/>
                  </a:cubicBezTo>
                  <a:lnTo>
                    <a:pt x="183" y="244"/>
                  </a:lnTo>
                  <a:cubicBezTo>
                    <a:pt x="214" y="183"/>
                    <a:pt x="366" y="122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263223" y="2976875"/>
              <a:ext cx="3941" cy="5677"/>
            </a:xfrm>
            <a:custGeom>
              <a:avLst/>
              <a:gdLst/>
              <a:ahLst/>
              <a:cxnLst/>
              <a:rect l="l" t="t" r="r" b="b"/>
              <a:pathLst>
                <a:path w="275" h="396" extrusionOk="0">
                  <a:moveTo>
                    <a:pt x="1" y="0"/>
                  </a:moveTo>
                  <a:lnTo>
                    <a:pt x="153" y="396"/>
                  </a:lnTo>
                  <a:lnTo>
                    <a:pt x="274" y="365"/>
                  </a:lnTo>
                  <a:lnTo>
                    <a:pt x="21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62283" y="2675352"/>
              <a:ext cx="4371" cy="6981"/>
            </a:xfrm>
            <a:custGeom>
              <a:avLst/>
              <a:gdLst/>
              <a:ahLst/>
              <a:cxnLst/>
              <a:rect l="l" t="t" r="r" b="b"/>
              <a:pathLst>
                <a:path w="305" h="487" extrusionOk="0">
                  <a:moveTo>
                    <a:pt x="31" y="1"/>
                  </a:moveTo>
                  <a:lnTo>
                    <a:pt x="31" y="1"/>
                  </a:lnTo>
                  <a:cubicBezTo>
                    <a:pt x="61" y="122"/>
                    <a:pt x="0" y="244"/>
                    <a:pt x="122" y="335"/>
                  </a:cubicBezTo>
                  <a:cubicBezTo>
                    <a:pt x="122" y="305"/>
                    <a:pt x="152" y="274"/>
                    <a:pt x="152" y="274"/>
                  </a:cubicBezTo>
                  <a:lnTo>
                    <a:pt x="183" y="274"/>
                  </a:lnTo>
                  <a:lnTo>
                    <a:pt x="122" y="335"/>
                  </a:lnTo>
                  <a:lnTo>
                    <a:pt x="274" y="487"/>
                  </a:lnTo>
                  <a:cubicBezTo>
                    <a:pt x="274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47113" y="2936780"/>
              <a:ext cx="3927" cy="3942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0" y="1"/>
                  </a:moveTo>
                  <a:lnTo>
                    <a:pt x="0" y="275"/>
                  </a:lnTo>
                  <a:cubicBezTo>
                    <a:pt x="91" y="183"/>
                    <a:pt x="274" y="183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3028" y="2674478"/>
              <a:ext cx="5676" cy="5677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22" y="1"/>
                  </a:moveTo>
                  <a:lnTo>
                    <a:pt x="1" y="92"/>
                  </a:lnTo>
                  <a:lnTo>
                    <a:pt x="304" y="396"/>
                  </a:lnTo>
                  <a:lnTo>
                    <a:pt x="396" y="214"/>
                  </a:lnTo>
                  <a:lnTo>
                    <a:pt x="183" y="15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299814" y="2926329"/>
              <a:ext cx="3067" cy="5433"/>
            </a:xfrm>
            <a:custGeom>
              <a:avLst/>
              <a:gdLst/>
              <a:ahLst/>
              <a:cxnLst/>
              <a:rect l="l" t="t" r="r" b="b"/>
              <a:pathLst>
                <a:path w="214" h="379" extrusionOk="0">
                  <a:moveTo>
                    <a:pt x="92" y="1"/>
                  </a:moveTo>
                  <a:cubicBezTo>
                    <a:pt x="31" y="61"/>
                    <a:pt x="31" y="122"/>
                    <a:pt x="1" y="183"/>
                  </a:cubicBezTo>
                  <a:cubicBezTo>
                    <a:pt x="1" y="244"/>
                    <a:pt x="92" y="335"/>
                    <a:pt x="123" y="365"/>
                  </a:cubicBezTo>
                  <a:cubicBezTo>
                    <a:pt x="123" y="375"/>
                    <a:pt x="129" y="379"/>
                    <a:pt x="139" y="379"/>
                  </a:cubicBezTo>
                  <a:cubicBezTo>
                    <a:pt x="160" y="379"/>
                    <a:pt x="193" y="365"/>
                    <a:pt x="214" y="365"/>
                  </a:cubicBezTo>
                  <a:lnTo>
                    <a:pt x="214" y="12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331424" y="2610429"/>
              <a:ext cx="3941" cy="5247"/>
            </a:xfrm>
            <a:custGeom>
              <a:avLst/>
              <a:gdLst/>
              <a:ahLst/>
              <a:cxnLst/>
              <a:rect l="l" t="t" r="r" b="b"/>
              <a:pathLst>
                <a:path w="275" h="366" extrusionOk="0">
                  <a:moveTo>
                    <a:pt x="92" y="1"/>
                  </a:moveTo>
                  <a:lnTo>
                    <a:pt x="1" y="365"/>
                  </a:lnTo>
                  <a:lnTo>
                    <a:pt x="275" y="24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31816" y="2680154"/>
              <a:ext cx="5676" cy="4358"/>
            </a:xfrm>
            <a:custGeom>
              <a:avLst/>
              <a:gdLst/>
              <a:ahLst/>
              <a:cxnLst/>
              <a:rect l="l" t="t" r="r" b="b"/>
              <a:pathLst>
                <a:path w="396" h="304" extrusionOk="0">
                  <a:moveTo>
                    <a:pt x="244" y="0"/>
                  </a:moveTo>
                  <a:lnTo>
                    <a:pt x="183" y="152"/>
                  </a:lnTo>
                  <a:lnTo>
                    <a:pt x="1" y="182"/>
                  </a:lnTo>
                  <a:lnTo>
                    <a:pt x="1" y="274"/>
                  </a:lnTo>
                  <a:lnTo>
                    <a:pt x="244" y="304"/>
                  </a:lnTo>
                  <a:lnTo>
                    <a:pt x="396" y="12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27313" y="2631989"/>
              <a:ext cx="6106" cy="5906"/>
            </a:xfrm>
            <a:custGeom>
              <a:avLst/>
              <a:gdLst/>
              <a:ahLst/>
              <a:cxnLst/>
              <a:rect l="l" t="t" r="r" b="b"/>
              <a:pathLst>
                <a:path w="426" h="412" extrusionOk="0">
                  <a:moveTo>
                    <a:pt x="116" y="0"/>
                  </a:moveTo>
                  <a:cubicBezTo>
                    <a:pt x="80" y="0"/>
                    <a:pt x="43" y="13"/>
                    <a:pt x="0" y="47"/>
                  </a:cubicBezTo>
                  <a:lnTo>
                    <a:pt x="0" y="138"/>
                  </a:lnTo>
                  <a:lnTo>
                    <a:pt x="152" y="168"/>
                  </a:lnTo>
                  <a:lnTo>
                    <a:pt x="152" y="381"/>
                  </a:lnTo>
                  <a:lnTo>
                    <a:pt x="183" y="412"/>
                  </a:lnTo>
                  <a:lnTo>
                    <a:pt x="244" y="168"/>
                  </a:lnTo>
                  <a:lnTo>
                    <a:pt x="426" y="108"/>
                  </a:lnTo>
                  <a:cubicBezTo>
                    <a:pt x="294" y="86"/>
                    <a:pt x="210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233167" y="2970338"/>
              <a:ext cx="3927" cy="6981"/>
            </a:xfrm>
            <a:custGeom>
              <a:avLst/>
              <a:gdLst/>
              <a:ahLst/>
              <a:cxnLst/>
              <a:rect l="l" t="t" r="r" b="b"/>
              <a:pathLst>
                <a:path w="274" h="487" extrusionOk="0">
                  <a:moveTo>
                    <a:pt x="152" y="0"/>
                  </a:moveTo>
                  <a:cubicBezTo>
                    <a:pt x="61" y="122"/>
                    <a:pt x="0" y="244"/>
                    <a:pt x="0" y="396"/>
                  </a:cubicBezTo>
                  <a:cubicBezTo>
                    <a:pt x="0" y="426"/>
                    <a:pt x="31" y="456"/>
                    <a:pt x="92" y="487"/>
                  </a:cubicBezTo>
                  <a:cubicBezTo>
                    <a:pt x="152" y="335"/>
                    <a:pt x="274" y="244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3007" y="2642668"/>
              <a:ext cx="7424" cy="5247"/>
            </a:xfrm>
            <a:custGeom>
              <a:avLst/>
              <a:gdLst/>
              <a:ahLst/>
              <a:cxnLst/>
              <a:rect l="l" t="t" r="r" b="b"/>
              <a:pathLst>
                <a:path w="518" h="366" extrusionOk="0">
                  <a:moveTo>
                    <a:pt x="487" y="1"/>
                  </a:moveTo>
                  <a:lnTo>
                    <a:pt x="305" y="92"/>
                  </a:lnTo>
                  <a:lnTo>
                    <a:pt x="244" y="31"/>
                  </a:lnTo>
                  <a:cubicBezTo>
                    <a:pt x="214" y="123"/>
                    <a:pt x="1" y="123"/>
                    <a:pt x="92" y="366"/>
                  </a:cubicBezTo>
                  <a:lnTo>
                    <a:pt x="183" y="183"/>
                  </a:lnTo>
                  <a:lnTo>
                    <a:pt x="518" y="15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73015" y="2924150"/>
              <a:ext cx="6550" cy="3412"/>
            </a:xfrm>
            <a:custGeom>
              <a:avLst/>
              <a:gdLst/>
              <a:ahLst/>
              <a:cxnLst/>
              <a:rect l="l" t="t" r="r" b="b"/>
              <a:pathLst>
                <a:path w="457" h="238" extrusionOk="0">
                  <a:moveTo>
                    <a:pt x="396" y="1"/>
                  </a:moveTo>
                  <a:lnTo>
                    <a:pt x="1" y="122"/>
                  </a:lnTo>
                  <a:cubicBezTo>
                    <a:pt x="66" y="188"/>
                    <a:pt x="132" y="238"/>
                    <a:pt x="209" y="238"/>
                  </a:cubicBezTo>
                  <a:cubicBezTo>
                    <a:pt x="239" y="238"/>
                    <a:pt x="271" y="230"/>
                    <a:pt x="305" y="213"/>
                  </a:cubicBezTo>
                  <a:cubicBezTo>
                    <a:pt x="365" y="183"/>
                    <a:pt x="396" y="183"/>
                    <a:pt x="456" y="15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457765" y="2714128"/>
              <a:ext cx="6550" cy="5247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05" y="1"/>
                  </a:moveTo>
                  <a:lnTo>
                    <a:pt x="1" y="31"/>
                  </a:lnTo>
                  <a:lnTo>
                    <a:pt x="457" y="36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80061" y="2637450"/>
              <a:ext cx="3497" cy="6107"/>
            </a:xfrm>
            <a:custGeom>
              <a:avLst/>
              <a:gdLst/>
              <a:ahLst/>
              <a:cxnLst/>
              <a:rect l="l" t="t" r="r" b="b"/>
              <a:pathLst>
                <a:path w="244" h="426" extrusionOk="0">
                  <a:moveTo>
                    <a:pt x="153" y="0"/>
                  </a:moveTo>
                  <a:lnTo>
                    <a:pt x="31" y="122"/>
                  </a:lnTo>
                  <a:lnTo>
                    <a:pt x="61" y="183"/>
                  </a:lnTo>
                  <a:lnTo>
                    <a:pt x="1" y="426"/>
                  </a:lnTo>
                  <a:lnTo>
                    <a:pt x="122" y="304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183" y="91"/>
                  </a:lnTo>
                  <a:lnTo>
                    <a:pt x="183" y="12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70009" y="2624205"/>
              <a:ext cx="4801" cy="4974"/>
            </a:xfrm>
            <a:custGeom>
              <a:avLst/>
              <a:gdLst/>
              <a:ahLst/>
              <a:cxnLst/>
              <a:rect l="l" t="t" r="r" b="b"/>
              <a:pathLst>
                <a:path w="335" h="347" extrusionOk="0">
                  <a:moveTo>
                    <a:pt x="245" y="1"/>
                  </a:moveTo>
                  <a:cubicBezTo>
                    <a:pt x="158" y="1"/>
                    <a:pt x="84" y="35"/>
                    <a:pt x="61" y="104"/>
                  </a:cubicBezTo>
                  <a:cubicBezTo>
                    <a:pt x="0" y="195"/>
                    <a:pt x="31" y="286"/>
                    <a:pt x="122" y="347"/>
                  </a:cubicBezTo>
                  <a:lnTo>
                    <a:pt x="335" y="12"/>
                  </a:lnTo>
                  <a:cubicBezTo>
                    <a:pt x="304" y="5"/>
                    <a:pt x="274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67037" y="2646438"/>
              <a:ext cx="4371" cy="4100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207" y="1"/>
                  </a:moveTo>
                  <a:cubicBezTo>
                    <a:pt x="102" y="1"/>
                    <a:pt x="24" y="46"/>
                    <a:pt x="0" y="164"/>
                  </a:cubicBezTo>
                  <a:cubicBezTo>
                    <a:pt x="0" y="194"/>
                    <a:pt x="0" y="255"/>
                    <a:pt x="0" y="285"/>
                  </a:cubicBezTo>
                  <a:lnTo>
                    <a:pt x="122" y="285"/>
                  </a:lnTo>
                  <a:lnTo>
                    <a:pt x="304" y="12"/>
                  </a:lnTo>
                  <a:cubicBezTo>
                    <a:pt x="270" y="5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497172" y="2690605"/>
              <a:ext cx="3927" cy="5247"/>
            </a:xfrm>
            <a:custGeom>
              <a:avLst/>
              <a:gdLst/>
              <a:ahLst/>
              <a:cxnLst/>
              <a:rect l="l" t="t" r="r" b="b"/>
              <a:pathLst>
                <a:path w="274" h="366" extrusionOk="0">
                  <a:moveTo>
                    <a:pt x="122" y="0"/>
                  </a:moveTo>
                  <a:lnTo>
                    <a:pt x="0" y="92"/>
                  </a:lnTo>
                  <a:cubicBezTo>
                    <a:pt x="31" y="122"/>
                    <a:pt x="61" y="152"/>
                    <a:pt x="91" y="213"/>
                  </a:cubicBezTo>
                  <a:cubicBezTo>
                    <a:pt x="91" y="244"/>
                    <a:pt x="91" y="304"/>
                    <a:pt x="91" y="365"/>
                  </a:cubicBezTo>
                  <a:lnTo>
                    <a:pt x="213" y="365"/>
                  </a:lnTo>
                  <a:cubicBezTo>
                    <a:pt x="243" y="213"/>
                    <a:pt x="274" y="92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67783" y="2923276"/>
              <a:ext cx="4371" cy="3942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" y="1"/>
                  </a:moveTo>
                  <a:cubicBezTo>
                    <a:pt x="31" y="214"/>
                    <a:pt x="183" y="153"/>
                    <a:pt x="305" y="274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059149" y="2644417"/>
              <a:ext cx="3067" cy="2623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" y="1"/>
                  </a:moveTo>
                  <a:lnTo>
                    <a:pt x="1" y="183"/>
                  </a:lnTo>
                  <a:lnTo>
                    <a:pt x="213" y="18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549694" y="2829167"/>
              <a:ext cx="4801" cy="4372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122" y="0"/>
                  </a:moveTo>
                  <a:cubicBezTo>
                    <a:pt x="91" y="91"/>
                    <a:pt x="0" y="183"/>
                    <a:pt x="91" y="304"/>
                  </a:cubicBezTo>
                  <a:lnTo>
                    <a:pt x="335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305489" y="2704108"/>
              <a:ext cx="3927" cy="4573"/>
            </a:xfrm>
            <a:custGeom>
              <a:avLst/>
              <a:gdLst/>
              <a:ahLst/>
              <a:cxnLst/>
              <a:rect l="l" t="t" r="r" b="b"/>
              <a:pathLst>
                <a:path w="274" h="319" extrusionOk="0">
                  <a:moveTo>
                    <a:pt x="182" y="1"/>
                  </a:moveTo>
                  <a:lnTo>
                    <a:pt x="61" y="31"/>
                  </a:lnTo>
                  <a:cubicBezTo>
                    <a:pt x="0" y="122"/>
                    <a:pt x="61" y="274"/>
                    <a:pt x="182" y="305"/>
                  </a:cubicBezTo>
                  <a:cubicBezTo>
                    <a:pt x="182" y="315"/>
                    <a:pt x="189" y="318"/>
                    <a:pt x="199" y="318"/>
                  </a:cubicBezTo>
                  <a:cubicBezTo>
                    <a:pt x="220" y="318"/>
                    <a:pt x="253" y="305"/>
                    <a:pt x="274" y="305"/>
                  </a:cubicBezTo>
                  <a:lnTo>
                    <a:pt x="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25082" y="2681015"/>
              <a:ext cx="5690" cy="3498"/>
            </a:xfrm>
            <a:custGeom>
              <a:avLst/>
              <a:gdLst/>
              <a:ahLst/>
              <a:cxnLst/>
              <a:rect l="l" t="t" r="r" b="b"/>
              <a:pathLst>
                <a:path w="397" h="244" extrusionOk="0">
                  <a:moveTo>
                    <a:pt x="396" y="1"/>
                  </a:moveTo>
                  <a:lnTo>
                    <a:pt x="1" y="153"/>
                  </a:lnTo>
                  <a:lnTo>
                    <a:pt x="1" y="244"/>
                  </a:lnTo>
                  <a:lnTo>
                    <a:pt x="183" y="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984649" y="2649650"/>
              <a:ext cx="4816" cy="4372"/>
            </a:xfrm>
            <a:custGeom>
              <a:avLst/>
              <a:gdLst/>
              <a:ahLst/>
              <a:cxnLst/>
              <a:rect l="l" t="t" r="r" b="b"/>
              <a:pathLst>
                <a:path w="336" h="305" extrusionOk="0">
                  <a:moveTo>
                    <a:pt x="335" y="0"/>
                  </a:moveTo>
                  <a:lnTo>
                    <a:pt x="1" y="31"/>
                  </a:lnTo>
                  <a:lnTo>
                    <a:pt x="244" y="30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53634" y="2996915"/>
              <a:ext cx="6550" cy="3068"/>
            </a:xfrm>
            <a:custGeom>
              <a:avLst/>
              <a:gdLst/>
              <a:ahLst/>
              <a:cxnLst/>
              <a:rect l="l" t="t" r="r" b="b"/>
              <a:pathLst>
                <a:path w="457" h="214" extrusionOk="0">
                  <a:moveTo>
                    <a:pt x="335" y="1"/>
                  </a:moveTo>
                  <a:lnTo>
                    <a:pt x="1" y="92"/>
                  </a:lnTo>
                  <a:cubicBezTo>
                    <a:pt x="153" y="153"/>
                    <a:pt x="244" y="183"/>
                    <a:pt x="335" y="213"/>
                  </a:cubicBezTo>
                  <a:cubicBezTo>
                    <a:pt x="366" y="213"/>
                    <a:pt x="396" y="183"/>
                    <a:pt x="457" y="153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858752" y="2648245"/>
              <a:ext cx="6980" cy="3154"/>
            </a:xfrm>
            <a:custGeom>
              <a:avLst/>
              <a:gdLst/>
              <a:ahLst/>
              <a:cxnLst/>
              <a:rect l="l" t="t" r="r" b="b"/>
              <a:pathLst>
                <a:path w="487" h="220" extrusionOk="0">
                  <a:moveTo>
                    <a:pt x="125" y="0"/>
                  </a:moveTo>
                  <a:cubicBezTo>
                    <a:pt x="84" y="0"/>
                    <a:pt x="44" y="12"/>
                    <a:pt x="1" y="38"/>
                  </a:cubicBezTo>
                  <a:lnTo>
                    <a:pt x="183" y="220"/>
                  </a:lnTo>
                  <a:cubicBezTo>
                    <a:pt x="213" y="189"/>
                    <a:pt x="244" y="159"/>
                    <a:pt x="274" y="159"/>
                  </a:cubicBezTo>
                  <a:lnTo>
                    <a:pt x="487" y="159"/>
                  </a:lnTo>
                  <a:cubicBezTo>
                    <a:pt x="334" y="72"/>
                    <a:pt x="229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274366" y="2608250"/>
              <a:ext cx="3497" cy="6551"/>
            </a:xfrm>
            <a:custGeom>
              <a:avLst/>
              <a:gdLst/>
              <a:ahLst/>
              <a:cxnLst/>
              <a:rect l="l" t="t" r="r" b="b"/>
              <a:pathLst>
                <a:path w="244" h="457" extrusionOk="0">
                  <a:moveTo>
                    <a:pt x="152" y="1"/>
                  </a:moveTo>
                  <a:cubicBezTo>
                    <a:pt x="61" y="122"/>
                    <a:pt x="0" y="274"/>
                    <a:pt x="61" y="457"/>
                  </a:cubicBezTo>
                  <a:cubicBezTo>
                    <a:pt x="243" y="335"/>
                    <a:pt x="152" y="153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422048" y="2916309"/>
              <a:ext cx="3927" cy="5247"/>
            </a:xfrm>
            <a:custGeom>
              <a:avLst/>
              <a:gdLst/>
              <a:ahLst/>
              <a:cxnLst/>
              <a:rect l="l" t="t" r="r" b="b"/>
              <a:pathLst>
                <a:path w="274" h="366" extrusionOk="0">
                  <a:moveTo>
                    <a:pt x="0" y="0"/>
                  </a:moveTo>
                  <a:lnTo>
                    <a:pt x="122" y="365"/>
                  </a:lnTo>
                  <a:lnTo>
                    <a:pt x="274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49292" y="2980358"/>
              <a:ext cx="3927" cy="3942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0" y="1"/>
                  </a:moveTo>
                  <a:lnTo>
                    <a:pt x="0" y="274"/>
                  </a:lnTo>
                  <a:lnTo>
                    <a:pt x="274" y="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042165" y="2642238"/>
              <a:ext cx="3053" cy="4372"/>
            </a:xfrm>
            <a:custGeom>
              <a:avLst/>
              <a:gdLst/>
              <a:ahLst/>
              <a:cxnLst/>
              <a:rect l="l" t="t" r="r" b="b"/>
              <a:pathLst>
                <a:path w="213" h="305" extrusionOk="0">
                  <a:moveTo>
                    <a:pt x="122" y="1"/>
                  </a:moveTo>
                  <a:lnTo>
                    <a:pt x="122" y="1"/>
                  </a:lnTo>
                  <a:cubicBezTo>
                    <a:pt x="61" y="31"/>
                    <a:pt x="31" y="61"/>
                    <a:pt x="0" y="122"/>
                  </a:cubicBezTo>
                  <a:lnTo>
                    <a:pt x="31" y="305"/>
                  </a:lnTo>
                  <a:cubicBezTo>
                    <a:pt x="122" y="183"/>
                    <a:pt x="213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806482" y="2655312"/>
              <a:ext cx="3927" cy="4372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31" y="0"/>
                  </a:moveTo>
                  <a:lnTo>
                    <a:pt x="91" y="152"/>
                  </a:lnTo>
                  <a:lnTo>
                    <a:pt x="0" y="304"/>
                  </a:lnTo>
                  <a:cubicBezTo>
                    <a:pt x="213" y="244"/>
                    <a:pt x="183" y="92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2690" y="2673503"/>
              <a:ext cx="5676" cy="2308"/>
            </a:xfrm>
            <a:custGeom>
              <a:avLst/>
              <a:gdLst/>
              <a:ahLst/>
              <a:cxnLst/>
              <a:rect l="l" t="t" r="r" b="b"/>
              <a:pathLst>
                <a:path w="396" h="161" extrusionOk="0">
                  <a:moveTo>
                    <a:pt x="187" y="0"/>
                  </a:moveTo>
                  <a:cubicBezTo>
                    <a:pt x="137" y="0"/>
                    <a:pt x="92" y="54"/>
                    <a:pt x="1" y="160"/>
                  </a:cubicBezTo>
                  <a:lnTo>
                    <a:pt x="396" y="160"/>
                  </a:lnTo>
                  <a:cubicBezTo>
                    <a:pt x="289" y="54"/>
                    <a:pt x="236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478676" y="2925025"/>
              <a:ext cx="5246" cy="3498"/>
            </a:xfrm>
            <a:custGeom>
              <a:avLst/>
              <a:gdLst/>
              <a:ahLst/>
              <a:cxnLst/>
              <a:rect l="l" t="t" r="r" b="b"/>
              <a:pathLst>
                <a:path w="366" h="244" extrusionOk="0">
                  <a:moveTo>
                    <a:pt x="365" y="0"/>
                  </a:moveTo>
                  <a:lnTo>
                    <a:pt x="1" y="122"/>
                  </a:lnTo>
                  <a:lnTo>
                    <a:pt x="183" y="183"/>
                  </a:lnTo>
                  <a:lnTo>
                    <a:pt x="365" y="24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138437" y="2633967"/>
              <a:ext cx="3497" cy="4802"/>
            </a:xfrm>
            <a:custGeom>
              <a:avLst/>
              <a:gdLst/>
              <a:ahLst/>
              <a:cxnLst/>
              <a:rect l="l" t="t" r="r" b="b"/>
              <a:pathLst>
                <a:path w="244" h="335" extrusionOk="0">
                  <a:moveTo>
                    <a:pt x="92" y="0"/>
                  </a:moveTo>
                  <a:lnTo>
                    <a:pt x="1" y="304"/>
                  </a:lnTo>
                  <a:lnTo>
                    <a:pt x="122" y="334"/>
                  </a:lnTo>
                  <a:lnTo>
                    <a:pt x="244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15030" y="2682319"/>
              <a:ext cx="4371" cy="3942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52" y="1"/>
                  </a:moveTo>
                  <a:lnTo>
                    <a:pt x="0" y="123"/>
                  </a:lnTo>
                  <a:lnTo>
                    <a:pt x="183" y="275"/>
                  </a:lnTo>
                  <a:lnTo>
                    <a:pt x="304" y="12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6886" y="3009988"/>
              <a:ext cx="3941" cy="3942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62" y="0"/>
                  </a:moveTo>
                  <a:lnTo>
                    <a:pt x="1" y="92"/>
                  </a:lnTo>
                  <a:lnTo>
                    <a:pt x="122" y="274"/>
                  </a:lnTo>
                  <a:lnTo>
                    <a:pt x="274" y="12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7561" y="2960318"/>
              <a:ext cx="4801" cy="2566"/>
            </a:xfrm>
            <a:custGeom>
              <a:avLst/>
              <a:gdLst/>
              <a:ahLst/>
              <a:cxnLst/>
              <a:rect l="l" t="t" r="r" b="b"/>
              <a:pathLst>
                <a:path w="335" h="179" extrusionOk="0">
                  <a:moveTo>
                    <a:pt x="335" y="0"/>
                  </a:moveTo>
                  <a:lnTo>
                    <a:pt x="1" y="31"/>
                  </a:lnTo>
                  <a:lnTo>
                    <a:pt x="1" y="122"/>
                  </a:lnTo>
                  <a:cubicBezTo>
                    <a:pt x="40" y="161"/>
                    <a:pt x="76" y="178"/>
                    <a:pt x="111" y="178"/>
                  </a:cubicBezTo>
                  <a:cubicBezTo>
                    <a:pt x="184" y="178"/>
                    <a:pt x="253" y="103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449051" y="2692784"/>
              <a:ext cx="3497" cy="4802"/>
            </a:xfrm>
            <a:custGeom>
              <a:avLst/>
              <a:gdLst/>
              <a:ahLst/>
              <a:cxnLst/>
              <a:rect l="l" t="t" r="r" b="b"/>
              <a:pathLst>
                <a:path w="244" h="335" extrusionOk="0">
                  <a:moveTo>
                    <a:pt x="1" y="0"/>
                  </a:moveTo>
                  <a:lnTo>
                    <a:pt x="1" y="335"/>
                  </a:lnTo>
                  <a:lnTo>
                    <a:pt x="244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6027" y="2615661"/>
              <a:ext cx="3927" cy="3498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243" y="0"/>
                  </a:moveTo>
                  <a:lnTo>
                    <a:pt x="0" y="31"/>
                  </a:lnTo>
                  <a:lnTo>
                    <a:pt x="152" y="244"/>
                  </a:lnTo>
                  <a:lnTo>
                    <a:pt x="274" y="6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063077" y="2641808"/>
              <a:ext cx="2193" cy="4372"/>
            </a:xfrm>
            <a:custGeom>
              <a:avLst/>
              <a:gdLst/>
              <a:ahLst/>
              <a:cxnLst/>
              <a:rect l="l" t="t" r="r" b="b"/>
              <a:pathLst>
                <a:path w="153" h="305" extrusionOk="0">
                  <a:moveTo>
                    <a:pt x="152" y="0"/>
                  </a:moveTo>
                  <a:cubicBezTo>
                    <a:pt x="31" y="91"/>
                    <a:pt x="0" y="183"/>
                    <a:pt x="61" y="304"/>
                  </a:cubicBezTo>
                  <a:lnTo>
                    <a:pt x="152" y="3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640053" y="2675797"/>
              <a:ext cx="2637" cy="3498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1" y="0"/>
                  </a:moveTo>
                  <a:lnTo>
                    <a:pt x="1" y="243"/>
                  </a:lnTo>
                  <a:lnTo>
                    <a:pt x="183" y="243"/>
                  </a:lnTo>
                  <a:cubicBezTo>
                    <a:pt x="123" y="61"/>
                    <a:pt x="123" y="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258436" y="2974696"/>
              <a:ext cx="3067" cy="4372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122" y="0"/>
                  </a:moveTo>
                  <a:lnTo>
                    <a:pt x="0" y="304"/>
                  </a:lnTo>
                  <a:lnTo>
                    <a:pt x="213" y="30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53408" y="2727231"/>
              <a:ext cx="5246" cy="2222"/>
            </a:xfrm>
            <a:custGeom>
              <a:avLst/>
              <a:gdLst/>
              <a:ahLst/>
              <a:cxnLst/>
              <a:rect l="l" t="t" r="r" b="b"/>
              <a:pathLst>
                <a:path w="366" h="155" extrusionOk="0">
                  <a:moveTo>
                    <a:pt x="95" y="0"/>
                  </a:moveTo>
                  <a:cubicBezTo>
                    <a:pt x="66" y="0"/>
                    <a:pt x="35" y="9"/>
                    <a:pt x="1" y="29"/>
                  </a:cubicBezTo>
                  <a:cubicBezTo>
                    <a:pt x="50" y="127"/>
                    <a:pt x="108" y="155"/>
                    <a:pt x="174" y="155"/>
                  </a:cubicBezTo>
                  <a:cubicBezTo>
                    <a:pt x="231" y="155"/>
                    <a:pt x="295" y="134"/>
                    <a:pt x="366" y="120"/>
                  </a:cubicBezTo>
                  <a:cubicBezTo>
                    <a:pt x="271" y="97"/>
                    <a:pt x="195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3634" y="2966410"/>
              <a:ext cx="3067" cy="4372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1" y="1"/>
                  </a:moveTo>
                  <a:lnTo>
                    <a:pt x="1" y="305"/>
                  </a:lnTo>
                  <a:lnTo>
                    <a:pt x="214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10475" y="2683638"/>
              <a:ext cx="3067" cy="3053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0" y="0"/>
                  </a:moveTo>
                  <a:cubicBezTo>
                    <a:pt x="92" y="152"/>
                    <a:pt x="183" y="213"/>
                    <a:pt x="213" y="21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460388" y="2899308"/>
              <a:ext cx="3497" cy="2193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0" y="1"/>
                  </a:moveTo>
                  <a:lnTo>
                    <a:pt x="61" y="123"/>
                  </a:lnTo>
                  <a:lnTo>
                    <a:pt x="122" y="92"/>
                  </a:lnTo>
                  <a:lnTo>
                    <a:pt x="243" y="153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344940" y="2616536"/>
              <a:ext cx="4371" cy="2623"/>
            </a:xfrm>
            <a:custGeom>
              <a:avLst/>
              <a:gdLst/>
              <a:ahLst/>
              <a:cxnLst/>
              <a:rect l="l" t="t" r="r" b="b"/>
              <a:pathLst>
                <a:path w="305" h="183" extrusionOk="0">
                  <a:moveTo>
                    <a:pt x="152" y="0"/>
                  </a:moveTo>
                  <a:cubicBezTo>
                    <a:pt x="61" y="0"/>
                    <a:pt x="0" y="31"/>
                    <a:pt x="0" y="91"/>
                  </a:cubicBezTo>
                  <a:cubicBezTo>
                    <a:pt x="0" y="152"/>
                    <a:pt x="61" y="183"/>
                    <a:pt x="152" y="183"/>
                  </a:cubicBezTo>
                  <a:cubicBezTo>
                    <a:pt x="213" y="183"/>
                    <a:pt x="304" y="152"/>
                    <a:pt x="304" y="91"/>
                  </a:cubicBezTo>
                  <a:cubicBezTo>
                    <a:pt x="304" y="3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241437" y="2975570"/>
              <a:ext cx="3067" cy="4802"/>
            </a:xfrm>
            <a:custGeom>
              <a:avLst/>
              <a:gdLst/>
              <a:ahLst/>
              <a:cxnLst/>
              <a:rect l="l" t="t" r="r" b="b"/>
              <a:pathLst>
                <a:path w="214" h="335" extrusionOk="0">
                  <a:moveTo>
                    <a:pt x="31" y="0"/>
                  </a:moveTo>
                  <a:cubicBezTo>
                    <a:pt x="31" y="61"/>
                    <a:pt x="62" y="91"/>
                    <a:pt x="62" y="152"/>
                  </a:cubicBezTo>
                  <a:cubicBezTo>
                    <a:pt x="62" y="213"/>
                    <a:pt x="31" y="274"/>
                    <a:pt x="1" y="335"/>
                  </a:cubicBezTo>
                  <a:cubicBezTo>
                    <a:pt x="153" y="243"/>
                    <a:pt x="214" y="152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965917" y="2651384"/>
              <a:ext cx="5690" cy="2365"/>
            </a:xfrm>
            <a:custGeom>
              <a:avLst/>
              <a:gdLst/>
              <a:ahLst/>
              <a:cxnLst/>
              <a:rect l="l" t="t" r="r" b="b"/>
              <a:pathLst>
                <a:path w="397" h="165" extrusionOk="0">
                  <a:moveTo>
                    <a:pt x="396" y="1"/>
                  </a:moveTo>
                  <a:lnTo>
                    <a:pt x="1" y="122"/>
                  </a:lnTo>
                  <a:cubicBezTo>
                    <a:pt x="73" y="137"/>
                    <a:pt x="144" y="165"/>
                    <a:pt x="209" y="165"/>
                  </a:cubicBezTo>
                  <a:cubicBezTo>
                    <a:pt x="283" y="165"/>
                    <a:pt x="348" y="130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461248" y="2746812"/>
              <a:ext cx="3511" cy="349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" y="1"/>
                  </a:moveTo>
                  <a:cubicBezTo>
                    <a:pt x="62" y="153"/>
                    <a:pt x="92" y="244"/>
                    <a:pt x="244" y="244"/>
                  </a:cubicBezTo>
                  <a:lnTo>
                    <a:pt x="24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449051" y="2798232"/>
              <a:ext cx="5246" cy="2193"/>
            </a:xfrm>
            <a:custGeom>
              <a:avLst/>
              <a:gdLst/>
              <a:ahLst/>
              <a:cxnLst/>
              <a:rect l="l" t="t" r="r" b="b"/>
              <a:pathLst>
                <a:path w="36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366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91974" y="2753349"/>
              <a:ext cx="4816" cy="4372"/>
            </a:xfrm>
            <a:custGeom>
              <a:avLst/>
              <a:gdLst/>
              <a:ahLst/>
              <a:cxnLst/>
              <a:rect l="l" t="t" r="r" b="b"/>
              <a:pathLst>
                <a:path w="336" h="305" extrusionOk="0">
                  <a:moveTo>
                    <a:pt x="122" y="0"/>
                  </a:moveTo>
                  <a:lnTo>
                    <a:pt x="1" y="304"/>
                  </a:lnTo>
                  <a:lnTo>
                    <a:pt x="335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80651" y="2753779"/>
              <a:ext cx="4371" cy="3512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274" y="1"/>
                  </a:moveTo>
                  <a:cubicBezTo>
                    <a:pt x="244" y="31"/>
                    <a:pt x="213" y="62"/>
                    <a:pt x="152" y="92"/>
                  </a:cubicBezTo>
                  <a:lnTo>
                    <a:pt x="1" y="92"/>
                  </a:lnTo>
                  <a:lnTo>
                    <a:pt x="1" y="244"/>
                  </a:lnTo>
                  <a:cubicBezTo>
                    <a:pt x="31" y="214"/>
                    <a:pt x="92" y="183"/>
                    <a:pt x="122" y="153"/>
                  </a:cubicBezTo>
                  <a:lnTo>
                    <a:pt x="304" y="1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448621" y="2726772"/>
              <a:ext cx="3497" cy="2623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244" y="0"/>
                  </a:moveTo>
                  <a:cubicBezTo>
                    <a:pt x="61" y="92"/>
                    <a:pt x="0" y="122"/>
                    <a:pt x="61" y="183"/>
                  </a:cubicBezTo>
                  <a:lnTo>
                    <a:pt x="244" y="18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456461" y="2915435"/>
              <a:ext cx="4371" cy="2623"/>
            </a:xfrm>
            <a:custGeom>
              <a:avLst/>
              <a:gdLst/>
              <a:ahLst/>
              <a:cxnLst/>
              <a:rect l="l" t="t" r="r" b="b"/>
              <a:pathLst>
                <a:path w="305" h="183" extrusionOk="0">
                  <a:moveTo>
                    <a:pt x="92" y="1"/>
                  </a:moveTo>
                  <a:cubicBezTo>
                    <a:pt x="1" y="122"/>
                    <a:pt x="153" y="183"/>
                    <a:pt x="153" y="183"/>
                  </a:cubicBezTo>
                  <a:lnTo>
                    <a:pt x="304" y="122"/>
                  </a:lnTo>
                  <a:cubicBezTo>
                    <a:pt x="244" y="92"/>
                    <a:pt x="183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399389" y="2799536"/>
              <a:ext cx="4371" cy="3068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" y="0"/>
                  </a:moveTo>
                  <a:cubicBezTo>
                    <a:pt x="61" y="213"/>
                    <a:pt x="61" y="213"/>
                    <a:pt x="305" y="2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585174" y="2681459"/>
              <a:ext cx="2193" cy="3053"/>
            </a:xfrm>
            <a:custGeom>
              <a:avLst/>
              <a:gdLst/>
              <a:ahLst/>
              <a:cxnLst/>
              <a:rect l="l" t="t" r="r" b="b"/>
              <a:pathLst>
                <a:path w="153" h="213" extrusionOk="0">
                  <a:moveTo>
                    <a:pt x="0" y="0"/>
                  </a:moveTo>
                  <a:lnTo>
                    <a:pt x="0" y="213"/>
                  </a:lnTo>
                  <a:lnTo>
                    <a:pt x="152" y="21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418121" y="2678836"/>
              <a:ext cx="3497" cy="3942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213" y="1"/>
                  </a:moveTo>
                  <a:cubicBezTo>
                    <a:pt x="92" y="31"/>
                    <a:pt x="1" y="92"/>
                    <a:pt x="31" y="274"/>
                  </a:cubicBezTo>
                  <a:cubicBezTo>
                    <a:pt x="61" y="244"/>
                    <a:pt x="92" y="214"/>
                    <a:pt x="122" y="183"/>
                  </a:cubicBezTo>
                  <a:cubicBezTo>
                    <a:pt x="183" y="153"/>
                    <a:pt x="213" y="153"/>
                    <a:pt x="244" y="153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552732" y="2840018"/>
              <a:ext cx="3067" cy="2236"/>
            </a:xfrm>
            <a:custGeom>
              <a:avLst/>
              <a:gdLst/>
              <a:ahLst/>
              <a:cxnLst/>
              <a:rect l="l" t="t" r="r" b="b"/>
              <a:pathLst>
                <a:path w="214" h="156" extrusionOk="0">
                  <a:moveTo>
                    <a:pt x="152" y="1"/>
                  </a:moveTo>
                  <a:cubicBezTo>
                    <a:pt x="110" y="1"/>
                    <a:pt x="56" y="34"/>
                    <a:pt x="1" y="34"/>
                  </a:cubicBezTo>
                  <a:lnTo>
                    <a:pt x="1" y="155"/>
                  </a:lnTo>
                  <a:lnTo>
                    <a:pt x="123" y="155"/>
                  </a:lnTo>
                  <a:lnTo>
                    <a:pt x="214" y="64"/>
                  </a:lnTo>
                  <a:cubicBezTo>
                    <a:pt x="202" y="15"/>
                    <a:pt x="180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868341" y="2649205"/>
              <a:ext cx="3067" cy="3512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213" y="1"/>
                  </a:moveTo>
                  <a:cubicBezTo>
                    <a:pt x="152" y="31"/>
                    <a:pt x="92" y="62"/>
                    <a:pt x="61" y="92"/>
                  </a:cubicBezTo>
                  <a:cubicBezTo>
                    <a:pt x="31" y="153"/>
                    <a:pt x="0" y="214"/>
                    <a:pt x="0" y="244"/>
                  </a:cubicBezTo>
                  <a:cubicBezTo>
                    <a:pt x="152" y="244"/>
                    <a:pt x="213" y="183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498906" y="2686247"/>
              <a:ext cx="3941" cy="2623"/>
            </a:xfrm>
            <a:custGeom>
              <a:avLst/>
              <a:gdLst/>
              <a:ahLst/>
              <a:cxnLst/>
              <a:rect l="l" t="t" r="r" b="b"/>
              <a:pathLst>
                <a:path w="275" h="183" extrusionOk="0">
                  <a:moveTo>
                    <a:pt x="214" y="1"/>
                  </a:moveTo>
                  <a:lnTo>
                    <a:pt x="1" y="183"/>
                  </a:lnTo>
                  <a:lnTo>
                    <a:pt x="274" y="183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834789" y="2650080"/>
              <a:ext cx="3941" cy="2638"/>
            </a:xfrm>
            <a:custGeom>
              <a:avLst/>
              <a:gdLst/>
              <a:ahLst/>
              <a:cxnLst/>
              <a:rect l="l" t="t" r="r" b="b"/>
              <a:pathLst>
                <a:path w="275" h="184" extrusionOk="0">
                  <a:moveTo>
                    <a:pt x="92" y="1"/>
                  </a:moveTo>
                  <a:lnTo>
                    <a:pt x="1" y="183"/>
                  </a:lnTo>
                  <a:lnTo>
                    <a:pt x="274" y="18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396780" y="2783223"/>
              <a:ext cx="3927" cy="1950"/>
            </a:xfrm>
            <a:custGeom>
              <a:avLst/>
              <a:gdLst/>
              <a:ahLst/>
              <a:cxnLst/>
              <a:rect l="l" t="t" r="r" b="b"/>
              <a:pathLst>
                <a:path w="274" h="136" extrusionOk="0">
                  <a:moveTo>
                    <a:pt x="189" y="0"/>
                  </a:moveTo>
                  <a:cubicBezTo>
                    <a:pt x="183" y="0"/>
                    <a:pt x="173" y="4"/>
                    <a:pt x="152" y="14"/>
                  </a:cubicBezTo>
                  <a:cubicBezTo>
                    <a:pt x="92" y="44"/>
                    <a:pt x="61" y="75"/>
                    <a:pt x="0" y="105"/>
                  </a:cubicBezTo>
                  <a:lnTo>
                    <a:pt x="61" y="135"/>
                  </a:lnTo>
                  <a:lnTo>
                    <a:pt x="274" y="135"/>
                  </a:lnTo>
                  <a:lnTo>
                    <a:pt x="243" y="14"/>
                  </a:lnTo>
                  <a:cubicBezTo>
                    <a:pt x="203" y="14"/>
                    <a:pt x="203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88066" y="2667081"/>
              <a:ext cx="2193" cy="3053"/>
            </a:xfrm>
            <a:custGeom>
              <a:avLst/>
              <a:gdLst/>
              <a:ahLst/>
              <a:cxnLst/>
              <a:rect l="l" t="t" r="r" b="b"/>
              <a:pathLst>
                <a:path w="153" h="213" extrusionOk="0">
                  <a:moveTo>
                    <a:pt x="0" y="0"/>
                  </a:moveTo>
                  <a:lnTo>
                    <a:pt x="0" y="213"/>
                  </a:lnTo>
                  <a:lnTo>
                    <a:pt x="152" y="21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214284" y="2623431"/>
              <a:ext cx="3454" cy="3139"/>
            </a:xfrm>
            <a:custGeom>
              <a:avLst/>
              <a:gdLst/>
              <a:ahLst/>
              <a:cxnLst/>
              <a:rect l="l" t="t" r="r" b="b"/>
              <a:pathLst>
                <a:path w="241" h="219" extrusionOk="0">
                  <a:moveTo>
                    <a:pt x="195" y="1"/>
                  </a:moveTo>
                  <a:cubicBezTo>
                    <a:pt x="71" y="1"/>
                    <a:pt x="1" y="110"/>
                    <a:pt x="28" y="218"/>
                  </a:cubicBezTo>
                  <a:lnTo>
                    <a:pt x="241" y="6"/>
                  </a:lnTo>
                  <a:cubicBezTo>
                    <a:pt x="225" y="2"/>
                    <a:pt x="209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438602" y="2708466"/>
              <a:ext cx="2623" cy="3498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0" y="1"/>
                  </a:moveTo>
                  <a:lnTo>
                    <a:pt x="0" y="244"/>
                  </a:lnTo>
                  <a:lnTo>
                    <a:pt x="183" y="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472585" y="2715447"/>
              <a:ext cx="1749" cy="5232"/>
            </a:xfrm>
            <a:custGeom>
              <a:avLst/>
              <a:gdLst/>
              <a:ahLst/>
              <a:cxnLst/>
              <a:rect l="l" t="t" r="r" b="b"/>
              <a:pathLst>
                <a:path w="122" h="365" extrusionOk="0">
                  <a:moveTo>
                    <a:pt x="0" y="0"/>
                  </a:moveTo>
                  <a:lnTo>
                    <a:pt x="122" y="36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590835" y="2670994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152" y="1"/>
                  </a:moveTo>
                  <a:lnTo>
                    <a:pt x="0" y="244"/>
                  </a:lnTo>
                  <a:lnTo>
                    <a:pt x="152" y="27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486086" y="2928938"/>
              <a:ext cx="2193" cy="3512"/>
            </a:xfrm>
            <a:custGeom>
              <a:avLst/>
              <a:gdLst/>
              <a:ahLst/>
              <a:cxnLst/>
              <a:rect l="l" t="t" r="r" b="b"/>
              <a:pathLst>
                <a:path w="153" h="245" extrusionOk="0">
                  <a:moveTo>
                    <a:pt x="0" y="1"/>
                  </a:moveTo>
                  <a:lnTo>
                    <a:pt x="0" y="244"/>
                  </a:lnTo>
                  <a:lnTo>
                    <a:pt x="152" y="183"/>
                  </a:lnTo>
                  <a:cubicBezTo>
                    <a:pt x="152" y="62"/>
                    <a:pt x="9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95027" y="2910202"/>
              <a:ext cx="3497" cy="2193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1" y="1"/>
                  </a:moveTo>
                  <a:lnTo>
                    <a:pt x="92" y="153"/>
                  </a:lnTo>
                  <a:cubicBezTo>
                    <a:pt x="213" y="153"/>
                    <a:pt x="244" y="9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79697" y="2672743"/>
              <a:ext cx="2637" cy="3068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31" y="0"/>
                  </a:moveTo>
                  <a:cubicBezTo>
                    <a:pt x="1" y="91"/>
                    <a:pt x="62" y="183"/>
                    <a:pt x="183" y="213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015149" y="2646166"/>
              <a:ext cx="2193" cy="3928"/>
            </a:xfrm>
            <a:custGeom>
              <a:avLst/>
              <a:gdLst/>
              <a:ahLst/>
              <a:cxnLst/>
              <a:rect l="l" t="t" r="r" b="b"/>
              <a:pathLst>
                <a:path w="153" h="274" extrusionOk="0">
                  <a:moveTo>
                    <a:pt x="1" y="0"/>
                  </a:moveTo>
                  <a:lnTo>
                    <a:pt x="1" y="274"/>
                  </a:lnTo>
                  <a:lnTo>
                    <a:pt x="153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557727" y="2673618"/>
              <a:ext cx="2193" cy="3498"/>
            </a:xfrm>
            <a:custGeom>
              <a:avLst/>
              <a:gdLst/>
              <a:ahLst/>
              <a:cxnLst/>
              <a:rect l="l" t="t" r="r" b="b"/>
              <a:pathLst>
                <a:path w="153" h="244" extrusionOk="0">
                  <a:moveTo>
                    <a:pt x="0" y="0"/>
                  </a:moveTo>
                  <a:lnTo>
                    <a:pt x="0" y="213"/>
                  </a:lnTo>
                  <a:lnTo>
                    <a:pt x="61" y="24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16978" y="2674478"/>
              <a:ext cx="2179" cy="3512"/>
            </a:xfrm>
            <a:custGeom>
              <a:avLst/>
              <a:gdLst/>
              <a:ahLst/>
              <a:cxnLst/>
              <a:rect l="l" t="t" r="r" b="b"/>
              <a:pathLst>
                <a:path w="152" h="245" extrusionOk="0">
                  <a:moveTo>
                    <a:pt x="0" y="1"/>
                  </a:moveTo>
                  <a:lnTo>
                    <a:pt x="0" y="244"/>
                  </a:lnTo>
                  <a:lnTo>
                    <a:pt x="152" y="122"/>
                  </a:lnTo>
                  <a:lnTo>
                    <a:pt x="15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697569" y="2664028"/>
              <a:ext cx="3497" cy="3068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243" y="0"/>
                  </a:moveTo>
                  <a:lnTo>
                    <a:pt x="0" y="213"/>
                  </a:lnTo>
                  <a:lnTo>
                    <a:pt x="243" y="21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19142" y="2666049"/>
              <a:ext cx="2637" cy="2781"/>
            </a:xfrm>
            <a:custGeom>
              <a:avLst/>
              <a:gdLst/>
              <a:ahLst/>
              <a:cxnLst/>
              <a:rect l="l" t="t" r="r" b="b"/>
              <a:pathLst>
                <a:path w="184" h="194" extrusionOk="0">
                  <a:moveTo>
                    <a:pt x="126" y="0"/>
                  </a:moveTo>
                  <a:cubicBezTo>
                    <a:pt x="14" y="0"/>
                    <a:pt x="54" y="167"/>
                    <a:pt x="1" y="194"/>
                  </a:cubicBezTo>
                  <a:cubicBezTo>
                    <a:pt x="92" y="194"/>
                    <a:pt x="92" y="194"/>
                    <a:pt x="183" y="11"/>
                  </a:cubicBezTo>
                  <a:cubicBezTo>
                    <a:pt x="161" y="4"/>
                    <a:pt x="142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281525" y="2792569"/>
              <a:ext cx="3927" cy="2623"/>
            </a:xfrm>
            <a:custGeom>
              <a:avLst/>
              <a:gdLst/>
              <a:ahLst/>
              <a:cxnLst/>
              <a:rect l="l" t="t" r="r" b="b"/>
              <a:pathLst>
                <a:path w="274" h="183" extrusionOk="0">
                  <a:moveTo>
                    <a:pt x="61" y="0"/>
                  </a:moveTo>
                  <a:lnTo>
                    <a:pt x="0" y="182"/>
                  </a:lnTo>
                  <a:lnTo>
                    <a:pt x="274" y="18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545960" y="2851386"/>
              <a:ext cx="3497" cy="2623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31" y="0"/>
                  </a:moveTo>
                  <a:lnTo>
                    <a:pt x="1" y="183"/>
                  </a:lnTo>
                  <a:lnTo>
                    <a:pt x="244" y="1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568620" y="2850512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152" y="1"/>
                  </a:moveTo>
                  <a:lnTo>
                    <a:pt x="0" y="213"/>
                  </a:lnTo>
                  <a:lnTo>
                    <a:pt x="152" y="27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13925" y="2674048"/>
              <a:ext cx="1749" cy="3498"/>
            </a:xfrm>
            <a:custGeom>
              <a:avLst/>
              <a:gdLst/>
              <a:ahLst/>
              <a:cxnLst/>
              <a:rect l="l" t="t" r="r" b="b"/>
              <a:pathLst>
                <a:path w="122" h="244" extrusionOk="0">
                  <a:moveTo>
                    <a:pt x="122" y="0"/>
                  </a:moveTo>
                  <a:lnTo>
                    <a:pt x="0" y="61"/>
                  </a:lnTo>
                  <a:lnTo>
                    <a:pt x="122" y="24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411156" y="2795178"/>
              <a:ext cx="1749" cy="1763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12460" y="2798662"/>
              <a:ext cx="3497" cy="3068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122"/>
                    <a:pt x="122" y="153"/>
                    <a:pt x="183" y="213"/>
                  </a:cubicBezTo>
                  <a:cubicBezTo>
                    <a:pt x="244" y="92"/>
                    <a:pt x="122" y="6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337960" y="2616966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22" y="1"/>
                  </a:moveTo>
                  <a:lnTo>
                    <a:pt x="1" y="183"/>
                  </a:lnTo>
                  <a:lnTo>
                    <a:pt x="62" y="213"/>
                  </a:lnTo>
                  <a:lnTo>
                    <a:pt x="153" y="18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240814" y="2615231"/>
              <a:ext cx="2637" cy="2623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122" y="0"/>
                  </a:moveTo>
                  <a:lnTo>
                    <a:pt x="1" y="30"/>
                  </a:lnTo>
                  <a:lnTo>
                    <a:pt x="1" y="182"/>
                  </a:lnTo>
                  <a:cubicBezTo>
                    <a:pt x="183" y="182"/>
                    <a:pt x="183" y="122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287617" y="2785588"/>
              <a:ext cx="3067" cy="3498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214" y="1"/>
                  </a:moveTo>
                  <a:cubicBezTo>
                    <a:pt x="92" y="31"/>
                    <a:pt x="1" y="62"/>
                    <a:pt x="62" y="244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264971" y="3008684"/>
              <a:ext cx="2193" cy="1749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0" y="0"/>
                  </a:moveTo>
                  <a:lnTo>
                    <a:pt x="0" y="122"/>
                  </a:lnTo>
                  <a:lnTo>
                    <a:pt x="15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446012" y="2707592"/>
              <a:ext cx="3927" cy="2193"/>
            </a:xfrm>
            <a:custGeom>
              <a:avLst/>
              <a:gdLst/>
              <a:ahLst/>
              <a:cxnLst/>
              <a:rect l="l" t="t" r="r" b="b"/>
              <a:pathLst>
                <a:path w="274" h="153" extrusionOk="0">
                  <a:moveTo>
                    <a:pt x="0" y="1"/>
                  </a:moveTo>
                  <a:lnTo>
                    <a:pt x="0" y="153"/>
                  </a:lnTo>
                  <a:lnTo>
                    <a:pt x="274" y="1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96860" y="2646596"/>
              <a:ext cx="2193" cy="4372"/>
            </a:xfrm>
            <a:custGeom>
              <a:avLst/>
              <a:gdLst/>
              <a:ahLst/>
              <a:cxnLst/>
              <a:rect l="l" t="t" r="r" b="b"/>
              <a:pathLst>
                <a:path w="153" h="305" extrusionOk="0">
                  <a:moveTo>
                    <a:pt x="0" y="1"/>
                  </a:moveTo>
                  <a:lnTo>
                    <a:pt x="30" y="304"/>
                  </a:lnTo>
                  <a:lnTo>
                    <a:pt x="152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439477" y="2938528"/>
              <a:ext cx="2623" cy="2193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1"/>
                  </a:moveTo>
                  <a:lnTo>
                    <a:pt x="0" y="31"/>
                  </a:lnTo>
                  <a:lnTo>
                    <a:pt x="0" y="153"/>
                  </a:lnTo>
                  <a:cubicBezTo>
                    <a:pt x="182" y="153"/>
                    <a:pt x="182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429014" y="2796053"/>
              <a:ext cx="1763" cy="3498"/>
            </a:xfrm>
            <a:custGeom>
              <a:avLst/>
              <a:gdLst/>
              <a:ahLst/>
              <a:cxnLst/>
              <a:rect l="l" t="t" r="r" b="b"/>
              <a:pathLst>
                <a:path w="123" h="244" extrusionOk="0">
                  <a:moveTo>
                    <a:pt x="31" y="0"/>
                  </a:moveTo>
                  <a:lnTo>
                    <a:pt x="1" y="31"/>
                  </a:lnTo>
                  <a:lnTo>
                    <a:pt x="31" y="243"/>
                  </a:lnTo>
                  <a:lnTo>
                    <a:pt x="122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821717" y="2648345"/>
              <a:ext cx="3067" cy="2623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83" y="0"/>
                  </a:moveTo>
                  <a:lnTo>
                    <a:pt x="1" y="31"/>
                  </a:lnTo>
                  <a:lnTo>
                    <a:pt x="153" y="182"/>
                  </a:lnTo>
                  <a:lnTo>
                    <a:pt x="214" y="12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374995" y="2628735"/>
              <a:ext cx="3941" cy="2193"/>
            </a:xfrm>
            <a:custGeom>
              <a:avLst/>
              <a:gdLst/>
              <a:ahLst/>
              <a:cxnLst/>
              <a:rect l="l" t="t" r="r" b="b"/>
              <a:pathLst>
                <a:path w="275" h="153" extrusionOk="0">
                  <a:moveTo>
                    <a:pt x="1" y="0"/>
                  </a:moveTo>
                  <a:lnTo>
                    <a:pt x="1" y="152"/>
                  </a:lnTo>
                  <a:lnTo>
                    <a:pt x="274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252774" y="2983411"/>
              <a:ext cx="3053" cy="3068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92"/>
                    <a:pt x="61" y="213"/>
                    <a:pt x="183" y="213"/>
                  </a:cubicBezTo>
                  <a:cubicBezTo>
                    <a:pt x="213" y="122"/>
                    <a:pt x="152" y="31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416817" y="2756832"/>
              <a:ext cx="3497" cy="3498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1"/>
                  </a:moveTo>
                  <a:cubicBezTo>
                    <a:pt x="1" y="153"/>
                    <a:pt x="92" y="153"/>
                    <a:pt x="152" y="244"/>
                  </a:cubicBezTo>
                  <a:cubicBezTo>
                    <a:pt x="244" y="92"/>
                    <a:pt x="122" y="6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522247" y="2850082"/>
              <a:ext cx="5676" cy="889"/>
            </a:xfrm>
            <a:custGeom>
              <a:avLst/>
              <a:gdLst/>
              <a:ahLst/>
              <a:cxnLst/>
              <a:rect l="l" t="t" r="r" b="b"/>
              <a:pathLst>
                <a:path w="396" h="62" extrusionOk="0">
                  <a:moveTo>
                    <a:pt x="183" y="0"/>
                  </a:moveTo>
                  <a:cubicBezTo>
                    <a:pt x="91" y="0"/>
                    <a:pt x="0" y="0"/>
                    <a:pt x="0" y="31"/>
                  </a:cubicBezTo>
                  <a:cubicBezTo>
                    <a:pt x="0" y="31"/>
                    <a:pt x="91" y="61"/>
                    <a:pt x="183" y="61"/>
                  </a:cubicBezTo>
                  <a:cubicBezTo>
                    <a:pt x="304" y="61"/>
                    <a:pt x="395" y="31"/>
                    <a:pt x="395" y="31"/>
                  </a:cubicBezTo>
                  <a:cubicBezTo>
                    <a:pt x="395" y="0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464745" y="2752474"/>
              <a:ext cx="3053" cy="2193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0" y="1"/>
                  </a:moveTo>
                  <a:lnTo>
                    <a:pt x="0" y="153"/>
                  </a:lnTo>
                  <a:lnTo>
                    <a:pt x="122" y="92"/>
                  </a:lnTo>
                  <a:cubicBezTo>
                    <a:pt x="152" y="92"/>
                    <a:pt x="182" y="61"/>
                    <a:pt x="213" y="6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382405" y="2679280"/>
              <a:ext cx="1749" cy="2193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22" y="1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53414" y="2635272"/>
              <a:ext cx="2465" cy="2279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20" y="0"/>
                  </a:moveTo>
                  <a:cubicBezTo>
                    <a:pt x="0" y="116"/>
                    <a:pt x="18" y="158"/>
                    <a:pt x="64" y="158"/>
                  </a:cubicBezTo>
                  <a:cubicBezTo>
                    <a:pt x="91" y="158"/>
                    <a:pt x="127" y="144"/>
                    <a:pt x="171" y="122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274545" y="2764244"/>
              <a:ext cx="2193" cy="2623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2" y="0"/>
                  </a:moveTo>
                  <a:lnTo>
                    <a:pt x="1" y="31"/>
                  </a:lnTo>
                  <a:lnTo>
                    <a:pt x="1" y="183"/>
                  </a:lnTo>
                  <a:cubicBezTo>
                    <a:pt x="153" y="183"/>
                    <a:pt x="153" y="122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250151" y="2926329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153" y="1"/>
                  </a:moveTo>
                  <a:lnTo>
                    <a:pt x="1" y="31"/>
                  </a:lnTo>
                  <a:lnTo>
                    <a:pt x="1" y="27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659660" y="2665762"/>
              <a:ext cx="3497" cy="2638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214" y="1"/>
                  </a:moveTo>
                  <a:lnTo>
                    <a:pt x="1" y="123"/>
                  </a:lnTo>
                  <a:lnTo>
                    <a:pt x="62" y="183"/>
                  </a:lnTo>
                  <a:cubicBezTo>
                    <a:pt x="92" y="153"/>
                    <a:pt x="122" y="153"/>
                    <a:pt x="153" y="123"/>
                  </a:cubicBezTo>
                  <a:cubicBezTo>
                    <a:pt x="183" y="92"/>
                    <a:pt x="214" y="92"/>
                    <a:pt x="244" y="62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408533" y="2674922"/>
              <a:ext cx="2637" cy="3068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53" y="0"/>
                  </a:moveTo>
                  <a:lnTo>
                    <a:pt x="1" y="183"/>
                  </a:lnTo>
                  <a:lnTo>
                    <a:pt x="62" y="213"/>
                  </a:lnTo>
                  <a:lnTo>
                    <a:pt x="18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13329" y="2739401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0" y="1"/>
                  </a:moveTo>
                  <a:lnTo>
                    <a:pt x="31" y="27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478676" y="2959443"/>
              <a:ext cx="2637" cy="3498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1" y="1"/>
                  </a:moveTo>
                  <a:lnTo>
                    <a:pt x="1" y="244"/>
                  </a:lnTo>
                  <a:lnTo>
                    <a:pt x="183" y="2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993808" y="2654007"/>
              <a:ext cx="1749" cy="2193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22" y="1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413334" y="2755528"/>
              <a:ext cx="3067" cy="2623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83" y="0"/>
                  </a:moveTo>
                  <a:lnTo>
                    <a:pt x="0" y="61"/>
                  </a:lnTo>
                  <a:lnTo>
                    <a:pt x="152" y="183"/>
                  </a:lnTo>
                  <a:lnTo>
                    <a:pt x="213" y="12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514156" y="2675797"/>
              <a:ext cx="2193" cy="2265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1" y="0"/>
                  </a:moveTo>
                  <a:cubicBezTo>
                    <a:pt x="1" y="116"/>
                    <a:pt x="25" y="158"/>
                    <a:pt x="66" y="158"/>
                  </a:cubicBezTo>
                  <a:cubicBezTo>
                    <a:pt x="90" y="158"/>
                    <a:pt x="119" y="144"/>
                    <a:pt x="153" y="122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263223" y="2997789"/>
              <a:ext cx="3497" cy="3068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22"/>
                    <a:pt x="92" y="152"/>
                    <a:pt x="153" y="213"/>
                  </a:cubicBezTo>
                  <a:cubicBezTo>
                    <a:pt x="244" y="92"/>
                    <a:pt x="122" y="6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598675" y="2668385"/>
              <a:ext cx="1319" cy="3068"/>
            </a:xfrm>
            <a:custGeom>
              <a:avLst/>
              <a:gdLst/>
              <a:ahLst/>
              <a:cxnLst/>
              <a:rect l="l" t="t" r="r" b="b"/>
              <a:pathLst>
                <a:path w="92" h="214" extrusionOk="0">
                  <a:moveTo>
                    <a:pt x="0" y="0"/>
                  </a:moveTo>
                  <a:lnTo>
                    <a:pt x="0" y="213"/>
                  </a:lnTo>
                  <a:lnTo>
                    <a:pt x="92" y="2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509369" y="2674922"/>
              <a:ext cx="2623" cy="1749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0" y="0"/>
                  </a:moveTo>
                  <a:lnTo>
                    <a:pt x="152" y="122"/>
                  </a:lnTo>
                  <a:cubicBezTo>
                    <a:pt x="183" y="0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64064" y="2675797"/>
              <a:ext cx="1749" cy="2193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91" y="0"/>
                  </a:moveTo>
                  <a:lnTo>
                    <a:pt x="0" y="152"/>
                  </a:lnTo>
                  <a:lnTo>
                    <a:pt x="122" y="1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461441" y="2680584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53" y="0"/>
                  </a:moveTo>
                  <a:lnTo>
                    <a:pt x="1" y="213"/>
                  </a:lnTo>
                  <a:lnTo>
                    <a:pt x="15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440974" y="2684498"/>
              <a:ext cx="2623" cy="1333"/>
            </a:xfrm>
            <a:custGeom>
              <a:avLst/>
              <a:gdLst/>
              <a:ahLst/>
              <a:cxnLst/>
              <a:rect l="l" t="t" r="r" b="b"/>
              <a:pathLst>
                <a:path w="183" h="93" extrusionOk="0">
                  <a:moveTo>
                    <a:pt x="152" y="1"/>
                  </a:moveTo>
                  <a:lnTo>
                    <a:pt x="0" y="31"/>
                  </a:lnTo>
                  <a:lnTo>
                    <a:pt x="31" y="92"/>
                  </a:lnTo>
                  <a:lnTo>
                    <a:pt x="183" y="9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633532" y="2684942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0" y="0"/>
                  </a:moveTo>
                  <a:lnTo>
                    <a:pt x="30" y="61"/>
                  </a:lnTo>
                  <a:lnTo>
                    <a:pt x="213" y="3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348616" y="2690175"/>
              <a:ext cx="2623" cy="874"/>
            </a:xfrm>
            <a:custGeom>
              <a:avLst/>
              <a:gdLst/>
              <a:ahLst/>
              <a:cxnLst/>
              <a:rect l="l" t="t" r="r" b="b"/>
              <a:pathLst>
                <a:path w="183" h="61" extrusionOk="0">
                  <a:moveTo>
                    <a:pt x="0" y="0"/>
                  </a:moveTo>
                  <a:lnTo>
                    <a:pt x="0" y="61"/>
                  </a:lnTo>
                  <a:lnTo>
                    <a:pt x="183" y="3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455156" y="2711519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2" y="0"/>
                  </a:moveTo>
                  <a:lnTo>
                    <a:pt x="0" y="61"/>
                  </a:lnTo>
                  <a:lnTo>
                    <a:pt x="31" y="92"/>
                  </a:lnTo>
                  <a:lnTo>
                    <a:pt x="152" y="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435120" y="2720665"/>
              <a:ext cx="2193" cy="2638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0" y="1"/>
                  </a:moveTo>
                  <a:lnTo>
                    <a:pt x="0" y="153"/>
                  </a:lnTo>
                  <a:lnTo>
                    <a:pt x="31" y="18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449925" y="2747687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3" y="0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153" y="9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310513" y="2597355"/>
              <a:ext cx="889" cy="4817"/>
            </a:xfrm>
            <a:custGeom>
              <a:avLst/>
              <a:gdLst/>
              <a:ahLst/>
              <a:cxnLst/>
              <a:rect l="l" t="t" r="r" b="b"/>
              <a:pathLst>
                <a:path w="62" h="336" extrusionOk="0">
                  <a:moveTo>
                    <a:pt x="31" y="1"/>
                  </a:moveTo>
                  <a:cubicBezTo>
                    <a:pt x="31" y="1"/>
                    <a:pt x="1" y="92"/>
                    <a:pt x="1" y="183"/>
                  </a:cubicBezTo>
                  <a:cubicBezTo>
                    <a:pt x="1" y="244"/>
                    <a:pt x="31" y="335"/>
                    <a:pt x="31" y="335"/>
                  </a:cubicBezTo>
                  <a:cubicBezTo>
                    <a:pt x="62" y="335"/>
                    <a:pt x="62" y="244"/>
                    <a:pt x="62" y="183"/>
                  </a:cubicBezTo>
                  <a:cubicBezTo>
                    <a:pt x="62" y="92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310706" y="2756187"/>
              <a:ext cx="1333" cy="2408"/>
            </a:xfrm>
            <a:custGeom>
              <a:avLst/>
              <a:gdLst/>
              <a:ahLst/>
              <a:cxnLst/>
              <a:rect l="l" t="t" r="r" b="b"/>
              <a:pathLst>
                <a:path w="93" h="168" extrusionOk="0">
                  <a:moveTo>
                    <a:pt x="33" y="0"/>
                  </a:moveTo>
                  <a:cubicBezTo>
                    <a:pt x="1" y="0"/>
                    <a:pt x="1" y="38"/>
                    <a:pt x="1" y="167"/>
                  </a:cubicBezTo>
                  <a:lnTo>
                    <a:pt x="92" y="15"/>
                  </a:lnTo>
                  <a:cubicBezTo>
                    <a:pt x="66" y="6"/>
                    <a:pt x="47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440781" y="2764674"/>
              <a:ext cx="2193" cy="2193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"/>
                  </a:moveTo>
                  <a:lnTo>
                    <a:pt x="0" y="153"/>
                  </a:lnTo>
                  <a:lnTo>
                    <a:pt x="122" y="153"/>
                  </a:lnTo>
                  <a:lnTo>
                    <a:pt x="152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342317" y="260476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1" y="1"/>
                  </a:moveTo>
                  <a:lnTo>
                    <a:pt x="31" y="61"/>
                  </a:lnTo>
                  <a:lnTo>
                    <a:pt x="214" y="3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267831" y="2614357"/>
              <a:ext cx="2623" cy="2193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83" y="0"/>
                  </a:moveTo>
                  <a:lnTo>
                    <a:pt x="0" y="122"/>
                  </a:lnTo>
                  <a:lnTo>
                    <a:pt x="31" y="152"/>
                  </a:lnTo>
                  <a:lnTo>
                    <a:pt x="183" y="15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347548" y="2801715"/>
              <a:ext cx="2193" cy="2193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53" y="152"/>
                  </a:lnTo>
                  <a:lnTo>
                    <a:pt x="153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99814" y="2814860"/>
              <a:ext cx="2193" cy="1247"/>
            </a:xfrm>
            <a:custGeom>
              <a:avLst/>
              <a:gdLst/>
              <a:ahLst/>
              <a:cxnLst/>
              <a:rect l="l" t="t" r="r" b="b"/>
              <a:pathLst>
                <a:path w="153" h="87" extrusionOk="0">
                  <a:moveTo>
                    <a:pt x="129" y="0"/>
                  </a:moveTo>
                  <a:cubicBezTo>
                    <a:pt x="125" y="0"/>
                    <a:pt x="123" y="8"/>
                    <a:pt x="123" y="26"/>
                  </a:cubicBezTo>
                  <a:lnTo>
                    <a:pt x="1" y="56"/>
                  </a:lnTo>
                  <a:lnTo>
                    <a:pt x="1" y="86"/>
                  </a:lnTo>
                  <a:lnTo>
                    <a:pt x="153" y="86"/>
                  </a:lnTo>
                  <a:cubicBezTo>
                    <a:pt x="153" y="43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566871" y="2848777"/>
              <a:ext cx="2623" cy="2193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0" y="0"/>
                  </a:moveTo>
                  <a:lnTo>
                    <a:pt x="92" y="152"/>
                  </a:lnTo>
                  <a:cubicBezTo>
                    <a:pt x="183" y="152"/>
                    <a:pt x="152" y="91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565997" y="2850512"/>
              <a:ext cx="2193" cy="2638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122" y="1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208136" y="2621324"/>
              <a:ext cx="3067" cy="1763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214" y="1"/>
                  </a:moveTo>
                  <a:lnTo>
                    <a:pt x="1" y="122"/>
                  </a:lnTo>
                  <a:lnTo>
                    <a:pt x="214" y="122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513318" y="2879597"/>
              <a:ext cx="2408" cy="1864"/>
            </a:xfrm>
            <a:custGeom>
              <a:avLst/>
              <a:gdLst/>
              <a:ahLst/>
              <a:cxnLst/>
              <a:rect l="l" t="t" r="r" b="b"/>
              <a:pathLst>
                <a:path w="168" h="130" extrusionOk="0">
                  <a:moveTo>
                    <a:pt x="56" y="1"/>
                  </a:moveTo>
                  <a:cubicBezTo>
                    <a:pt x="0" y="1"/>
                    <a:pt x="15" y="65"/>
                    <a:pt x="15" y="130"/>
                  </a:cubicBezTo>
                  <a:lnTo>
                    <a:pt x="167" y="39"/>
                  </a:lnTo>
                  <a:cubicBezTo>
                    <a:pt x="114" y="12"/>
                    <a:pt x="79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149788" y="2631788"/>
              <a:ext cx="2164" cy="2494"/>
            </a:xfrm>
            <a:custGeom>
              <a:avLst/>
              <a:gdLst/>
              <a:ahLst/>
              <a:cxnLst/>
              <a:rect l="l" t="t" r="r" b="b"/>
              <a:pathLst>
                <a:path w="151" h="174" extrusionOk="0">
                  <a:moveTo>
                    <a:pt x="60" y="0"/>
                  </a:moveTo>
                  <a:lnTo>
                    <a:pt x="60" y="0"/>
                  </a:lnTo>
                  <a:cubicBezTo>
                    <a:pt x="1" y="138"/>
                    <a:pt x="18" y="174"/>
                    <a:pt x="62" y="174"/>
                  </a:cubicBezTo>
                  <a:cubicBezTo>
                    <a:pt x="86" y="174"/>
                    <a:pt x="119" y="163"/>
                    <a:pt x="151" y="15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424657" y="2904985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" y="0"/>
                  </a:moveTo>
                  <a:lnTo>
                    <a:pt x="1" y="91"/>
                  </a:lnTo>
                  <a:lnTo>
                    <a:pt x="15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400456" y="2905845"/>
              <a:ext cx="2623" cy="889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0" y="1"/>
                  </a:moveTo>
                  <a:lnTo>
                    <a:pt x="0" y="62"/>
                  </a:lnTo>
                  <a:lnTo>
                    <a:pt x="18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156739" y="2634827"/>
              <a:ext cx="1749" cy="1333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91" y="1"/>
                  </a:moveTo>
                  <a:lnTo>
                    <a:pt x="0" y="92"/>
                  </a:lnTo>
                  <a:cubicBezTo>
                    <a:pt x="122" y="92"/>
                    <a:pt x="122" y="92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427710" y="2906719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0" y="1"/>
                  </a:moveTo>
                  <a:lnTo>
                    <a:pt x="92" y="18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372580" y="2910202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213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213" y="62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353833" y="2913700"/>
              <a:ext cx="2637" cy="874"/>
            </a:xfrm>
            <a:custGeom>
              <a:avLst/>
              <a:gdLst/>
              <a:ahLst/>
              <a:cxnLst/>
              <a:rect l="l" t="t" r="r" b="b"/>
              <a:pathLst>
                <a:path w="184" h="61" extrusionOk="0">
                  <a:moveTo>
                    <a:pt x="1" y="0"/>
                  </a:moveTo>
                  <a:lnTo>
                    <a:pt x="1" y="61"/>
                  </a:lnTo>
                  <a:lnTo>
                    <a:pt x="183" y="3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433371" y="2915879"/>
              <a:ext cx="2193" cy="874"/>
            </a:xfrm>
            <a:custGeom>
              <a:avLst/>
              <a:gdLst/>
              <a:ahLst/>
              <a:cxnLst/>
              <a:rect l="l" t="t" r="r" b="b"/>
              <a:pathLst>
                <a:path w="153" h="61" extrusionOk="0">
                  <a:moveTo>
                    <a:pt x="1" y="0"/>
                  </a:moveTo>
                  <a:lnTo>
                    <a:pt x="1" y="61"/>
                  </a:lnTo>
                  <a:lnTo>
                    <a:pt x="153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223722" y="2954655"/>
              <a:ext cx="1620" cy="2738"/>
            </a:xfrm>
            <a:custGeom>
              <a:avLst/>
              <a:gdLst/>
              <a:ahLst/>
              <a:cxnLst/>
              <a:rect l="l" t="t" r="r" b="b"/>
              <a:pathLst>
                <a:path w="113" h="191" extrusionOk="0">
                  <a:moveTo>
                    <a:pt x="51" y="0"/>
                  </a:moveTo>
                  <a:cubicBezTo>
                    <a:pt x="1" y="127"/>
                    <a:pt x="13" y="190"/>
                    <a:pt x="72" y="190"/>
                  </a:cubicBezTo>
                  <a:cubicBezTo>
                    <a:pt x="84" y="190"/>
                    <a:pt x="97" y="188"/>
                    <a:pt x="112" y="18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DD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470836" y="2957264"/>
              <a:ext cx="2623" cy="1247"/>
            </a:xfrm>
            <a:custGeom>
              <a:avLst/>
              <a:gdLst/>
              <a:ahLst/>
              <a:cxnLst/>
              <a:rect l="l" t="t" r="r" b="b"/>
              <a:pathLst>
                <a:path w="183" h="87" extrusionOk="0">
                  <a:moveTo>
                    <a:pt x="1" y="1"/>
                  </a:moveTo>
                  <a:cubicBezTo>
                    <a:pt x="22" y="44"/>
                    <a:pt x="28" y="87"/>
                    <a:pt x="30" y="87"/>
                  </a:cubicBezTo>
                  <a:cubicBezTo>
                    <a:pt x="31" y="87"/>
                    <a:pt x="31" y="79"/>
                    <a:pt x="31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019076" y="2646596"/>
              <a:ext cx="3067" cy="1763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993851" y="2647657"/>
              <a:ext cx="1706" cy="1563"/>
            </a:xfrm>
            <a:custGeom>
              <a:avLst/>
              <a:gdLst/>
              <a:ahLst/>
              <a:cxnLst/>
              <a:rect l="l" t="t" r="r" b="b"/>
              <a:pathLst>
                <a:path w="119" h="109" extrusionOk="0">
                  <a:moveTo>
                    <a:pt x="34" y="1"/>
                  </a:moveTo>
                  <a:cubicBezTo>
                    <a:pt x="1" y="1"/>
                    <a:pt x="7" y="28"/>
                    <a:pt x="28" y="109"/>
                  </a:cubicBezTo>
                  <a:lnTo>
                    <a:pt x="119" y="18"/>
                  </a:lnTo>
                  <a:cubicBezTo>
                    <a:pt x="78" y="8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889281" y="2649650"/>
              <a:ext cx="1720" cy="2093"/>
            </a:xfrm>
            <a:custGeom>
              <a:avLst/>
              <a:gdLst/>
              <a:ahLst/>
              <a:cxnLst/>
              <a:rect l="l" t="t" r="r" b="b"/>
              <a:pathLst>
                <a:path w="120" h="146" extrusionOk="0">
                  <a:moveTo>
                    <a:pt x="29" y="0"/>
                  </a:moveTo>
                  <a:lnTo>
                    <a:pt x="29" y="0"/>
                  </a:lnTo>
                  <a:cubicBezTo>
                    <a:pt x="6" y="89"/>
                    <a:pt x="1" y="146"/>
                    <a:pt x="47" y="146"/>
                  </a:cubicBezTo>
                  <a:cubicBezTo>
                    <a:pt x="63" y="146"/>
                    <a:pt x="87" y="138"/>
                    <a:pt x="120" y="12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003382" y="2649650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1" y="0"/>
                  </a:moveTo>
                  <a:lnTo>
                    <a:pt x="1" y="213"/>
                  </a:lnTo>
                  <a:lnTo>
                    <a:pt x="62" y="21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832610" y="2651384"/>
              <a:ext cx="1333" cy="1147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92" y="1"/>
                  </a:moveTo>
                  <a:lnTo>
                    <a:pt x="1" y="62"/>
                  </a:lnTo>
                  <a:cubicBezTo>
                    <a:pt x="34" y="73"/>
                    <a:pt x="55" y="80"/>
                    <a:pt x="69" y="80"/>
                  </a:cubicBezTo>
                  <a:cubicBezTo>
                    <a:pt x="92" y="80"/>
                    <a:pt x="92" y="59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824770" y="2656186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" y="0"/>
                  </a:moveTo>
                  <a:lnTo>
                    <a:pt x="1" y="91"/>
                  </a:lnTo>
                  <a:lnTo>
                    <a:pt x="15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44807" y="2656186"/>
              <a:ext cx="3067" cy="1749"/>
            </a:xfrm>
            <a:custGeom>
              <a:avLst/>
              <a:gdLst/>
              <a:ahLst/>
              <a:cxnLst/>
              <a:rect l="l" t="t" r="r" b="b"/>
              <a:pathLst>
                <a:path w="214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817375" y="2657061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0" y="0"/>
                  </a:moveTo>
                  <a:cubicBezTo>
                    <a:pt x="0" y="38"/>
                    <a:pt x="0" y="75"/>
                    <a:pt x="0" y="91"/>
                  </a:cubicBezTo>
                  <a:lnTo>
                    <a:pt x="15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395906" y="2664902"/>
              <a:ext cx="2623" cy="1433"/>
            </a:xfrm>
            <a:custGeom>
              <a:avLst/>
              <a:gdLst/>
              <a:ahLst/>
              <a:cxnLst/>
              <a:rect l="l" t="t" r="r" b="b"/>
              <a:pathLst>
                <a:path w="183" h="100" extrusionOk="0">
                  <a:moveTo>
                    <a:pt x="1" y="0"/>
                  </a:moveTo>
                  <a:cubicBezTo>
                    <a:pt x="25" y="50"/>
                    <a:pt x="30" y="99"/>
                    <a:pt x="31" y="99"/>
                  </a:cubicBezTo>
                  <a:cubicBezTo>
                    <a:pt x="31" y="99"/>
                    <a:pt x="31" y="97"/>
                    <a:pt x="31" y="9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306600" y="2619145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0" y="1"/>
                  </a:moveTo>
                  <a:lnTo>
                    <a:pt x="0" y="153"/>
                  </a:lnTo>
                  <a:lnTo>
                    <a:pt x="61" y="15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240814" y="262001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0"/>
                  </a:moveTo>
                  <a:lnTo>
                    <a:pt x="31" y="152"/>
                  </a:lnTo>
                  <a:lnTo>
                    <a:pt x="61" y="15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354958" y="2622198"/>
              <a:ext cx="1749" cy="1319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0" y="92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361494" y="2622628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0" y="1"/>
                    <a:pt x="0" y="62"/>
                    <a:pt x="0" y="122"/>
                  </a:cubicBezTo>
                  <a:cubicBezTo>
                    <a:pt x="0" y="183"/>
                    <a:pt x="0" y="214"/>
                    <a:pt x="31" y="214"/>
                  </a:cubicBezTo>
                  <a:cubicBezTo>
                    <a:pt x="31" y="214"/>
                    <a:pt x="61" y="183"/>
                    <a:pt x="61" y="122"/>
                  </a:cubicBezTo>
                  <a:cubicBezTo>
                    <a:pt x="61" y="62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231225" y="2625681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2" y="12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468851" y="2691479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19903" y="2626556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209454" y="2627860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1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584299" y="2687551"/>
              <a:ext cx="2623" cy="1319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62"/>
                    <a:pt x="92" y="92"/>
                    <a:pt x="92" y="92"/>
                  </a:cubicBezTo>
                  <a:cubicBezTo>
                    <a:pt x="122" y="92"/>
                    <a:pt x="152" y="62"/>
                    <a:pt x="183" y="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253011" y="2632218"/>
              <a:ext cx="2193" cy="2193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62" y="61"/>
                    <a:pt x="1" y="122"/>
                    <a:pt x="122" y="152"/>
                  </a:cubicBezTo>
                  <a:cubicBezTo>
                    <a:pt x="92" y="92"/>
                    <a:pt x="153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390675" y="2784284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2" y="12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210759" y="263439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122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61" y="61"/>
                    <a:pt x="122" y="61"/>
                  </a:cubicBezTo>
                  <a:cubicBezTo>
                    <a:pt x="183" y="61"/>
                    <a:pt x="213" y="31"/>
                    <a:pt x="213" y="31"/>
                  </a:cubicBezTo>
                  <a:cubicBezTo>
                    <a:pt x="213" y="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450355" y="2713268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1" y="61"/>
                  </a:lnTo>
                  <a:lnTo>
                    <a:pt x="123" y="3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360619" y="2635702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1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439477" y="2793430"/>
              <a:ext cx="874" cy="3068"/>
            </a:xfrm>
            <a:custGeom>
              <a:avLst/>
              <a:gdLst/>
              <a:ahLst/>
              <a:cxnLst/>
              <a:rect l="l" t="t" r="r" b="b"/>
              <a:pathLst>
                <a:path w="61" h="214" extrusionOk="0">
                  <a:moveTo>
                    <a:pt x="30" y="1"/>
                  </a:moveTo>
                  <a:cubicBezTo>
                    <a:pt x="30" y="1"/>
                    <a:pt x="0" y="62"/>
                    <a:pt x="0" y="122"/>
                  </a:cubicBezTo>
                  <a:cubicBezTo>
                    <a:pt x="0" y="183"/>
                    <a:pt x="30" y="214"/>
                    <a:pt x="30" y="214"/>
                  </a:cubicBezTo>
                  <a:cubicBezTo>
                    <a:pt x="61" y="214"/>
                    <a:pt x="61" y="183"/>
                    <a:pt x="61" y="122"/>
                  </a:cubicBezTo>
                  <a:cubicBezTo>
                    <a:pt x="61" y="62"/>
                    <a:pt x="61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359315" y="2638755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0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309402" y="271194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1"/>
                  </a:moveTo>
                  <a:lnTo>
                    <a:pt x="1" y="153"/>
                  </a:lnTo>
                  <a:lnTo>
                    <a:pt x="61" y="12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463620" y="2683638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0"/>
                  </a:moveTo>
                  <a:lnTo>
                    <a:pt x="1" y="152"/>
                  </a:lnTo>
                  <a:lnTo>
                    <a:pt x="62" y="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517639" y="2687996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22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067864" y="2643113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27459" y="2690175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31" y="122"/>
                  </a:lnTo>
                  <a:lnTo>
                    <a:pt x="62" y="12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436854" y="2689300"/>
              <a:ext cx="3067" cy="444"/>
            </a:xfrm>
            <a:custGeom>
              <a:avLst/>
              <a:gdLst/>
              <a:ahLst/>
              <a:cxnLst/>
              <a:rect l="l" t="t" r="r" b="b"/>
              <a:pathLst>
                <a:path w="214" h="31" extrusionOk="0">
                  <a:moveTo>
                    <a:pt x="122" y="0"/>
                  </a:moveTo>
                  <a:cubicBezTo>
                    <a:pt x="62" y="0"/>
                    <a:pt x="1" y="0"/>
                    <a:pt x="1" y="31"/>
                  </a:cubicBezTo>
                  <a:lnTo>
                    <a:pt x="213" y="31"/>
                  </a:lnTo>
                  <a:cubicBezTo>
                    <a:pt x="21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66673" y="2688426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31" y="1"/>
                    <a:pt x="0" y="61"/>
                    <a:pt x="0" y="122"/>
                  </a:cubicBezTo>
                  <a:cubicBezTo>
                    <a:pt x="0" y="183"/>
                    <a:pt x="31" y="213"/>
                    <a:pt x="31" y="213"/>
                  </a:cubicBezTo>
                  <a:cubicBezTo>
                    <a:pt x="61" y="213"/>
                    <a:pt x="61" y="183"/>
                    <a:pt x="61" y="122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459514" y="2799092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53"/>
                    <a:pt x="31" y="214"/>
                    <a:pt x="31" y="214"/>
                  </a:cubicBezTo>
                  <a:cubicBezTo>
                    <a:pt x="61" y="214"/>
                    <a:pt x="61" y="153"/>
                    <a:pt x="61" y="9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639193" y="2683638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365170" y="2693658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478246" y="2812610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9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61"/>
                    <a:pt x="91" y="61"/>
                  </a:cubicBezTo>
                  <a:cubicBezTo>
                    <a:pt x="152" y="61"/>
                    <a:pt x="213" y="61"/>
                    <a:pt x="213" y="31"/>
                  </a:cubicBezTo>
                  <a:cubicBezTo>
                    <a:pt x="21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385887" y="2613912"/>
              <a:ext cx="444" cy="3068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1"/>
                  </a:moveTo>
                  <a:cubicBezTo>
                    <a:pt x="0" y="1"/>
                    <a:pt x="0" y="62"/>
                    <a:pt x="0" y="122"/>
                  </a:cubicBezTo>
                  <a:cubicBezTo>
                    <a:pt x="0" y="183"/>
                    <a:pt x="0" y="214"/>
                    <a:pt x="31" y="214"/>
                  </a:cubicBezTo>
                  <a:cubicBezTo>
                    <a:pt x="31" y="214"/>
                    <a:pt x="31" y="183"/>
                    <a:pt x="31" y="122"/>
                  </a:cubicBezTo>
                  <a:cubicBezTo>
                    <a:pt x="31" y="62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344259" y="2696711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308528" y="2762939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1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387192" y="2616966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122" y="1"/>
                  </a:moveTo>
                  <a:cubicBezTo>
                    <a:pt x="61" y="1"/>
                    <a:pt x="1" y="1"/>
                    <a:pt x="1" y="31"/>
                  </a:cubicBezTo>
                  <a:cubicBezTo>
                    <a:pt x="1" y="31"/>
                    <a:pt x="61" y="61"/>
                    <a:pt x="122" y="61"/>
                  </a:cubicBezTo>
                  <a:cubicBezTo>
                    <a:pt x="153" y="61"/>
                    <a:pt x="213" y="31"/>
                    <a:pt x="213" y="31"/>
                  </a:cubicBezTo>
                  <a:cubicBezTo>
                    <a:pt x="213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561016" y="2841366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438796" y="2682319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9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62"/>
                    <a:pt x="31" y="62"/>
                    <a:pt x="91" y="62"/>
                  </a:cubicBezTo>
                  <a:cubicBezTo>
                    <a:pt x="152" y="62"/>
                    <a:pt x="213" y="62"/>
                    <a:pt x="213" y="31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398084" y="2680154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" y="0"/>
                  </a:moveTo>
                  <a:cubicBezTo>
                    <a:pt x="31" y="61"/>
                    <a:pt x="61" y="91"/>
                    <a:pt x="61" y="91"/>
                  </a:cubicBezTo>
                  <a:cubicBezTo>
                    <a:pt x="92" y="61"/>
                    <a:pt x="122" y="61"/>
                    <a:pt x="152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384332" y="2680584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1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557533" y="2860102"/>
              <a:ext cx="2623" cy="444"/>
            </a:xfrm>
            <a:custGeom>
              <a:avLst/>
              <a:gdLst/>
              <a:ahLst/>
              <a:cxnLst/>
              <a:rect l="l" t="t" r="r" b="b"/>
              <a:pathLst>
                <a:path w="183" h="31" extrusionOk="0">
                  <a:moveTo>
                    <a:pt x="0" y="0"/>
                  </a:moveTo>
                  <a:cubicBezTo>
                    <a:pt x="0" y="31"/>
                    <a:pt x="31" y="31"/>
                    <a:pt x="92" y="31"/>
                  </a:cubicBezTo>
                  <a:cubicBezTo>
                    <a:pt x="152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480618" y="2679280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474082" y="2679280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447940" y="2677975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22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460818" y="2752044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0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528102" y="2888428"/>
              <a:ext cx="1749" cy="874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0" y="0"/>
                  </a:moveTo>
                  <a:lnTo>
                    <a:pt x="0" y="61"/>
                  </a:lnTo>
                  <a:lnTo>
                    <a:pt x="122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619586" y="2676227"/>
              <a:ext cx="1319" cy="1763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0" y="0"/>
                  </a:moveTo>
                  <a:lnTo>
                    <a:pt x="31" y="122"/>
                  </a:lnTo>
                  <a:lnTo>
                    <a:pt x="92" y="12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501085" y="289146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92" y="1"/>
                  </a:moveTo>
                  <a:cubicBezTo>
                    <a:pt x="62" y="1"/>
                    <a:pt x="1" y="31"/>
                    <a:pt x="1" y="31"/>
                  </a:cubicBezTo>
                  <a:cubicBezTo>
                    <a:pt x="1" y="62"/>
                    <a:pt x="62" y="62"/>
                    <a:pt x="92" y="62"/>
                  </a:cubicBezTo>
                  <a:cubicBezTo>
                    <a:pt x="153" y="62"/>
                    <a:pt x="214" y="62"/>
                    <a:pt x="214" y="31"/>
                  </a:cubicBezTo>
                  <a:cubicBezTo>
                    <a:pt x="214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483477" y="2892341"/>
              <a:ext cx="1319" cy="2193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0" y="1"/>
                  </a:moveTo>
                  <a:lnTo>
                    <a:pt x="30" y="153"/>
                  </a:lnTo>
                  <a:lnTo>
                    <a:pt x="91" y="15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465175" y="2901487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0" y="1"/>
                  </a:moveTo>
                  <a:lnTo>
                    <a:pt x="0" y="123"/>
                  </a:lnTo>
                  <a:lnTo>
                    <a:pt x="61" y="12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637014" y="2670994"/>
              <a:ext cx="444" cy="3068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0" y="1"/>
                  </a:moveTo>
                  <a:cubicBezTo>
                    <a:pt x="0" y="1"/>
                    <a:pt x="0" y="61"/>
                    <a:pt x="0" y="92"/>
                  </a:cubicBezTo>
                  <a:cubicBezTo>
                    <a:pt x="0" y="153"/>
                    <a:pt x="0" y="213"/>
                    <a:pt x="0" y="213"/>
                  </a:cubicBezTo>
                  <a:cubicBezTo>
                    <a:pt x="31" y="213"/>
                    <a:pt x="31" y="153"/>
                    <a:pt x="31" y="92"/>
                  </a:cubicBezTo>
                  <a:cubicBezTo>
                    <a:pt x="31" y="6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619142" y="267143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62" y="0"/>
                  </a:moveTo>
                  <a:lnTo>
                    <a:pt x="1" y="30"/>
                  </a:lnTo>
                  <a:lnTo>
                    <a:pt x="1" y="152"/>
                  </a:lnTo>
                  <a:lnTo>
                    <a:pt x="62" y="15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292418" y="2910647"/>
              <a:ext cx="874" cy="3068"/>
            </a:xfrm>
            <a:custGeom>
              <a:avLst/>
              <a:gdLst/>
              <a:ahLst/>
              <a:cxnLst/>
              <a:rect l="l" t="t" r="r" b="b"/>
              <a:pathLst>
                <a:path w="61" h="214" extrusionOk="0">
                  <a:moveTo>
                    <a:pt x="31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183"/>
                    <a:pt x="31" y="213"/>
                    <a:pt x="31" y="213"/>
                  </a:cubicBezTo>
                  <a:cubicBezTo>
                    <a:pt x="31" y="213"/>
                    <a:pt x="61" y="183"/>
                    <a:pt x="61" y="122"/>
                  </a:cubicBezTo>
                  <a:cubicBezTo>
                    <a:pt x="61" y="6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462996" y="2914130"/>
              <a:ext cx="444" cy="3068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0"/>
                    <a:pt x="0" y="31"/>
                    <a:pt x="0" y="92"/>
                  </a:cubicBezTo>
                  <a:cubicBezTo>
                    <a:pt x="0" y="152"/>
                    <a:pt x="0" y="213"/>
                    <a:pt x="31" y="213"/>
                  </a:cubicBezTo>
                  <a:cubicBezTo>
                    <a:pt x="31" y="213"/>
                    <a:pt x="31" y="152"/>
                    <a:pt x="31" y="92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339457" y="2915879"/>
              <a:ext cx="3067" cy="444"/>
            </a:xfrm>
            <a:custGeom>
              <a:avLst/>
              <a:gdLst/>
              <a:ahLst/>
              <a:cxnLst/>
              <a:rect l="l" t="t" r="r" b="b"/>
              <a:pathLst>
                <a:path w="214" h="31" extrusionOk="0">
                  <a:moveTo>
                    <a:pt x="92" y="0"/>
                  </a:moveTo>
                  <a:cubicBezTo>
                    <a:pt x="62" y="0"/>
                    <a:pt x="1" y="0"/>
                    <a:pt x="1" y="30"/>
                  </a:cubicBezTo>
                  <a:lnTo>
                    <a:pt x="214" y="30"/>
                  </a:lnTo>
                  <a:cubicBezTo>
                    <a:pt x="214" y="0"/>
                    <a:pt x="153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693642" y="2668385"/>
              <a:ext cx="1319" cy="2623"/>
            </a:xfrm>
            <a:custGeom>
              <a:avLst/>
              <a:gdLst/>
              <a:ahLst/>
              <a:cxnLst/>
              <a:rect l="l" t="t" r="r" b="b"/>
              <a:pathLst>
                <a:path w="92" h="183" extrusionOk="0">
                  <a:moveTo>
                    <a:pt x="61" y="0"/>
                  </a:moveTo>
                  <a:lnTo>
                    <a:pt x="1" y="183"/>
                  </a:lnTo>
                  <a:cubicBezTo>
                    <a:pt x="61" y="122"/>
                    <a:pt x="92" y="92"/>
                    <a:pt x="92" y="92"/>
                  </a:cubicBezTo>
                  <a:cubicBezTo>
                    <a:pt x="61" y="61"/>
                    <a:pt x="61" y="3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415513" y="2915879"/>
              <a:ext cx="1749" cy="874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0" y="0"/>
                  </a:moveTo>
                  <a:lnTo>
                    <a:pt x="0" y="61"/>
                  </a:lnTo>
                  <a:lnTo>
                    <a:pt x="122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429014" y="2918918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439907" y="2918918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0" y="1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446012" y="2755528"/>
              <a:ext cx="1749" cy="1319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122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122" y="9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626996" y="2667081"/>
              <a:ext cx="1319" cy="2193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0" y="0"/>
                  </a:moveTo>
                  <a:lnTo>
                    <a:pt x="31" y="152"/>
                  </a:lnTo>
                  <a:lnTo>
                    <a:pt x="91" y="1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652694" y="2664028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826949" y="2662723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22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294597" y="2935919"/>
              <a:ext cx="874" cy="3053"/>
            </a:xfrm>
            <a:custGeom>
              <a:avLst/>
              <a:gdLst/>
              <a:ahLst/>
              <a:cxnLst/>
              <a:rect l="l" t="t" r="r" b="b"/>
              <a:pathLst>
                <a:path w="61" h="213" extrusionOk="0">
                  <a:moveTo>
                    <a:pt x="31" y="0"/>
                  </a:moveTo>
                  <a:cubicBezTo>
                    <a:pt x="0" y="0"/>
                    <a:pt x="0" y="61"/>
                    <a:pt x="0" y="122"/>
                  </a:cubicBezTo>
                  <a:cubicBezTo>
                    <a:pt x="0" y="152"/>
                    <a:pt x="0" y="213"/>
                    <a:pt x="31" y="213"/>
                  </a:cubicBezTo>
                  <a:cubicBezTo>
                    <a:pt x="31" y="213"/>
                    <a:pt x="61" y="152"/>
                    <a:pt x="61" y="122"/>
                  </a:cubicBezTo>
                  <a:cubicBezTo>
                    <a:pt x="61" y="6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759428" y="2659240"/>
              <a:ext cx="2193" cy="874"/>
            </a:xfrm>
            <a:custGeom>
              <a:avLst/>
              <a:gdLst/>
              <a:ahLst/>
              <a:cxnLst/>
              <a:rect l="l" t="t" r="r" b="b"/>
              <a:pathLst>
                <a:path w="153" h="61" extrusionOk="0">
                  <a:moveTo>
                    <a:pt x="152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152" y="6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488265" y="2939403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2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122" y="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445138" y="2940707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122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122" y="6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273685" y="2951602"/>
              <a:ext cx="874" cy="2193"/>
            </a:xfrm>
            <a:custGeom>
              <a:avLst/>
              <a:gdLst/>
              <a:ahLst/>
              <a:cxnLst/>
              <a:rect l="l" t="t" r="r" b="b"/>
              <a:pathLst>
                <a:path w="61" h="153" extrusionOk="0">
                  <a:moveTo>
                    <a:pt x="0" y="0"/>
                  </a:moveTo>
                  <a:lnTo>
                    <a:pt x="0" y="152"/>
                  </a:lnTo>
                  <a:lnTo>
                    <a:pt x="61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280221" y="2951602"/>
              <a:ext cx="2623" cy="1319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0" y="0"/>
                  </a:moveTo>
                  <a:cubicBezTo>
                    <a:pt x="61" y="61"/>
                    <a:pt x="31" y="92"/>
                    <a:pt x="91" y="92"/>
                  </a:cubicBezTo>
                  <a:cubicBezTo>
                    <a:pt x="122" y="61"/>
                    <a:pt x="152" y="61"/>
                    <a:pt x="182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244934" y="2960748"/>
              <a:ext cx="874" cy="1763"/>
            </a:xfrm>
            <a:custGeom>
              <a:avLst/>
              <a:gdLst/>
              <a:ahLst/>
              <a:cxnLst/>
              <a:rect l="l" t="t" r="r" b="b"/>
              <a:pathLst>
                <a:path w="61" h="123" extrusionOk="0">
                  <a:moveTo>
                    <a:pt x="0" y="1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853965" y="265400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9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61"/>
                    <a:pt x="91" y="61"/>
                  </a:cubicBezTo>
                  <a:cubicBezTo>
                    <a:pt x="152" y="61"/>
                    <a:pt x="213" y="61"/>
                    <a:pt x="213" y="31"/>
                  </a:cubicBezTo>
                  <a:cubicBezTo>
                    <a:pt x="21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39259" y="2963801"/>
              <a:ext cx="1333" cy="1763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92" y="12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914520" y="2653133"/>
              <a:ext cx="1749" cy="1319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31" y="92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904932" y="2653133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255383" y="2976000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263029" y="297774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0"/>
                  </a:moveTo>
                  <a:lnTo>
                    <a:pt x="31" y="152"/>
                  </a:lnTo>
                  <a:lnTo>
                    <a:pt x="62" y="15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818679" y="2649650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0"/>
                  </a:move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254953" y="2989074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9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61" y="61"/>
                    <a:pt x="91" y="61"/>
                  </a:cubicBezTo>
                  <a:cubicBezTo>
                    <a:pt x="152" y="61"/>
                    <a:pt x="213" y="31"/>
                    <a:pt x="213" y="31"/>
                  </a:cubicBezTo>
                  <a:cubicBezTo>
                    <a:pt x="213" y="0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508065" y="2993862"/>
              <a:ext cx="874" cy="2638"/>
            </a:xfrm>
            <a:custGeom>
              <a:avLst/>
              <a:gdLst/>
              <a:ahLst/>
              <a:cxnLst/>
              <a:rect l="l" t="t" r="r" b="b"/>
              <a:pathLst>
                <a:path w="61" h="184" extrusionOk="0">
                  <a:moveTo>
                    <a:pt x="61" y="1"/>
                  </a:moveTo>
                  <a:lnTo>
                    <a:pt x="0" y="92"/>
                  </a:lnTo>
                  <a:cubicBezTo>
                    <a:pt x="0" y="122"/>
                    <a:pt x="0" y="153"/>
                    <a:pt x="30" y="18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483657" y="2995610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0"/>
                  </a:moveTo>
                  <a:lnTo>
                    <a:pt x="1" y="61"/>
                  </a:lnTo>
                  <a:lnTo>
                    <a:pt x="123" y="3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519817" y="2995180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3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153" y="9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827823" y="2647026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53"/>
                    <a:pt x="31" y="214"/>
                    <a:pt x="31" y="214"/>
                  </a:cubicBezTo>
                  <a:cubicBezTo>
                    <a:pt x="61" y="214"/>
                    <a:pt x="61" y="153"/>
                    <a:pt x="61" y="9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261489" y="3001273"/>
              <a:ext cx="2623" cy="444"/>
            </a:xfrm>
            <a:custGeom>
              <a:avLst/>
              <a:gdLst/>
              <a:ahLst/>
              <a:cxnLst/>
              <a:rect l="l" t="t" r="r" b="b"/>
              <a:pathLst>
                <a:path w="183" h="31" extrusionOk="0">
                  <a:moveTo>
                    <a:pt x="0" y="1"/>
                  </a:moveTo>
                  <a:cubicBezTo>
                    <a:pt x="0" y="31"/>
                    <a:pt x="31" y="31"/>
                    <a:pt x="91" y="31"/>
                  </a:cubicBezTo>
                  <a:cubicBezTo>
                    <a:pt x="152" y="31"/>
                    <a:pt x="182" y="3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274545" y="3004326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1" y="122"/>
                  </a:lnTo>
                  <a:lnTo>
                    <a:pt x="62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271743" y="2610873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246045" y="2612608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92" y="31"/>
                  </a:ln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240814" y="2613482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1" y="61"/>
                    <a:pt x="92" y="31"/>
                    <a:pt x="92" y="31"/>
                  </a:cubicBezTo>
                  <a:cubicBezTo>
                    <a:pt x="92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216850" y="2618715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260851" y="2622198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62" y="0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92" y="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212493" y="2623502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lnTo>
                    <a:pt x="1" y="61"/>
                  </a:lnTo>
                  <a:lnTo>
                    <a:pt x="62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259991" y="262307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61" y="0"/>
                  </a:moveTo>
                  <a:lnTo>
                    <a:pt x="0" y="61"/>
                  </a:lnTo>
                  <a:lnTo>
                    <a:pt x="30" y="91"/>
                  </a:lnTo>
                  <a:lnTo>
                    <a:pt x="9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211633" y="2624377"/>
              <a:ext cx="874" cy="889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0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227313" y="2626111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92"/>
                    <a:pt x="31" y="123"/>
                    <a:pt x="31" y="123"/>
                  </a:cubicBezTo>
                  <a:cubicBezTo>
                    <a:pt x="31" y="123"/>
                    <a:pt x="61" y="92"/>
                    <a:pt x="61" y="62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274366" y="2627860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12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278279" y="2627430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23386" y="2628290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92"/>
                    <a:pt x="1" y="123"/>
                    <a:pt x="1" y="123"/>
                  </a:cubicBezTo>
                  <a:cubicBezTo>
                    <a:pt x="1" y="123"/>
                    <a:pt x="31" y="92"/>
                    <a:pt x="31" y="62"/>
                  </a:cubicBezTo>
                  <a:cubicBezTo>
                    <a:pt x="31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219028" y="2629609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252581" y="2630914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1"/>
                  </a:lnTo>
                  <a:lnTo>
                    <a:pt x="61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245171" y="2633093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1" y="0"/>
                    <a:pt x="1" y="31"/>
                  </a:cubicBezTo>
                  <a:cubicBezTo>
                    <a:pt x="1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31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205097" y="2638325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0" y="0"/>
                  </a:moveTo>
                  <a:lnTo>
                    <a:pt x="0" y="30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090523" y="2640059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1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164579" y="2640059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183742" y="2640059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1" y="1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341887" y="2640059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185920" y="2640934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92" y="31"/>
                  </a:lnTo>
                  <a:cubicBezTo>
                    <a:pt x="9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466923" y="2758137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30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91" y="31"/>
                  </a:lnTo>
                  <a:cubicBezTo>
                    <a:pt x="91" y="1"/>
                    <a:pt x="61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21169" y="2738971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6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11581" y="2720665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1"/>
                  </a:moveTo>
                  <a:lnTo>
                    <a:pt x="1" y="62"/>
                  </a:lnTo>
                  <a:lnTo>
                    <a:pt x="1" y="6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480425" y="2762495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91" y="31"/>
                  </a:lnTo>
                  <a:cubicBezTo>
                    <a:pt x="91" y="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424657" y="2764674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1"/>
                  </a:moveTo>
                  <a:lnTo>
                    <a:pt x="1" y="62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450799" y="2710215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0" y="0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462122" y="2707162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22"/>
                    <a:pt x="31" y="92"/>
                    <a:pt x="31" y="61"/>
                  </a:cubicBezTo>
                  <a:cubicBezTo>
                    <a:pt x="31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452104" y="2708036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0"/>
                    <a:pt x="1" y="31"/>
                    <a:pt x="31" y="31"/>
                  </a:cubicBezTo>
                  <a:cubicBezTo>
                    <a:pt x="61" y="31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305919" y="2775138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0" y="31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302866" y="2777747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92" y="6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290240" y="2784284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6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424227" y="2784284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6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1" y="61"/>
                    <a:pt x="122" y="31"/>
                    <a:pt x="122" y="31"/>
                  </a:cubicBezTo>
                  <a:cubicBezTo>
                    <a:pt x="122" y="3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292418" y="2788212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91"/>
                    <a:pt x="31" y="122"/>
                    <a:pt x="31" y="122"/>
                  </a:cubicBezTo>
                  <a:cubicBezTo>
                    <a:pt x="31" y="122"/>
                    <a:pt x="61" y="91"/>
                    <a:pt x="61" y="61"/>
                  </a:cubicBezTo>
                  <a:cubicBezTo>
                    <a:pt x="6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389370" y="2788642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61" y="1"/>
                  </a:moveTo>
                  <a:cubicBezTo>
                    <a:pt x="31" y="1"/>
                    <a:pt x="1" y="31"/>
                    <a:pt x="1" y="31"/>
                  </a:cubicBezTo>
                  <a:cubicBezTo>
                    <a:pt x="1" y="31"/>
                    <a:pt x="31" y="61"/>
                    <a:pt x="61" y="61"/>
                  </a:cubicBezTo>
                  <a:cubicBezTo>
                    <a:pt x="92" y="61"/>
                    <a:pt x="122" y="31"/>
                    <a:pt x="122" y="31"/>
                  </a:cubicBez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488694" y="2793430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1"/>
                    <a:pt x="31" y="31"/>
                    <a:pt x="62" y="31"/>
                  </a:cubicBezTo>
                  <a:cubicBezTo>
                    <a:pt x="9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419426" y="2798232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1"/>
                    <a:pt x="31" y="122"/>
                    <a:pt x="31" y="122"/>
                  </a:cubicBezTo>
                  <a:cubicBezTo>
                    <a:pt x="31" y="122"/>
                    <a:pt x="62" y="91"/>
                    <a:pt x="62" y="61"/>
                  </a:cubicBezTo>
                  <a:cubicBezTo>
                    <a:pt x="62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308972" y="2742884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12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491066" y="2689730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3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92"/>
                    <a:pt x="31" y="122"/>
                    <a:pt x="31" y="122"/>
                  </a:cubicBezTo>
                  <a:cubicBezTo>
                    <a:pt x="31" y="122"/>
                    <a:pt x="61" y="92"/>
                    <a:pt x="61" y="61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315938" y="2742454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31" y="92"/>
                    <a:pt x="31" y="92"/>
                    <a:pt x="31" y="61"/>
                  </a:cubicBezTo>
                  <a:cubicBezTo>
                    <a:pt x="31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477121" y="2689300"/>
              <a:ext cx="1333" cy="444"/>
            </a:xfrm>
            <a:custGeom>
              <a:avLst/>
              <a:gdLst/>
              <a:ahLst/>
              <a:cxnLst/>
              <a:rect l="l" t="t" r="r" b="b"/>
              <a:pathLst>
                <a:path w="93" h="31" extrusionOk="0">
                  <a:moveTo>
                    <a:pt x="3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92" y="31"/>
                  </a:lnTo>
                  <a:cubicBezTo>
                    <a:pt x="9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460137" y="2689300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lnTo>
                    <a:pt x="1" y="6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420300" y="2687996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61" y="0"/>
                  </a:moveTo>
                  <a:lnTo>
                    <a:pt x="1" y="61"/>
                  </a:lnTo>
                  <a:lnTo>
                    <a:pt x="31" y="91"/>
                  </a:lnTo>
                  <a:lnTo>
                    <a:pt x="92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430318" y="280825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1" y="31"/>
                  </a:lnTo>
                  <a:lnTo>
                    <a:pt x="62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426835" y="2809556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0"/>
                  </a:moveTo>
                  <a:lnTo>
                    <a:pt x="1" y="31"/>
                  </a:lnTo>
                  <a:lnTo>
                    <a:pt x="61" y="6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430082" y="2687551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426599" y="2687996"/>
              <a:ext cx="874" cy="874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0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520498" y="2810861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467977" y="2686677"/>
              <a:ext cx="459" cy="1333"/>
            </a:xfrm>
            <a:custGeom>
              <a:avLst/>
              <a:gdLst/>
              <a:ahLst/>
              <a:cxnLst/>
              <a:rect l="l" t="t" r="r" b="b"/>
              <a:pathLst>
                <a:path w="32" h="93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62"/>
                    <a:pt x="1" y="92"/>
                    <a:pt x="3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427459" y="2686677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62" y="1"/>
                  </a:moveTo>
                  <a:lnTo>
                    <a:pt x="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512228" y="2816523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lnTo>
                    <a:pt x="0" y="6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536372" y="2685817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2" y="6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532014" y="2685372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1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462315" y="2685817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1" y="0"/>
                  </a:moveTo>
                  <a:lnTo>
                    <a:pt x="1" y="6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587352" y="2684498"/>
              <a:ext cx="874" cy="1333"/>
            </a:xfrm>
            <a:custGeom>
              <a:avLst/>
              <a:gdLst/>
              <a:ahLst/>
              <a:cxnLst/>
              <a:rect l="l" t="t" r="r" b="b"/>
              <a:pathLst>
                <a:path w="61" h="93" extrusionOk="0">
                  <a:moveTo>
                    <a:pt x="0" y="1"/>
                  </a:moveTo>
                  <a:lnTo>
                    <a:pt x="30" y="92"/>
                  </a:lnTo>
                  <a:lnTo>
                    <a:pt x="61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11103" y="2684498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62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453601" y="2684942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cubicBezTo>
                    <a:pt x="1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550554" y="2828292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0"/>
                  </a:moveTo>
                  <a:lnTo>
                    <a:pt x="62" y="6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318546" y="2829167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62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31"/>
                    <a:pt x="31" y="61"/>
                    <a:pt x="62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420063" y="2684498"/>
              <a:ext cx="874" cy="1333"/>
            </a:xfrm>
            <a:custGeom>
              <a:avLst/>
              <a:gdLst/>
              <a:ahLst/>
              <a:cxnLst/>
              <a:rect l="l" t="t" r="r" b="b"/>
              <a:pathLst>
                <a:path w="61" h="93" extrusionOk="0">
                  <a:moveTo>
                    <a:pt x="0" y="1"/>
                  </a:moveTo>
                  <a:lnTo>
                    <a:pt x="61" y="92"/>
                  </a:lnTo>
                  <a:lnTo>
                    <a:pt x="61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309846" y="2834829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0"/>
                  </a:moveTo>
                  <a:cubicBezTo>
                    <a:pt x="30" y="0"/>
                    <a:pt x="0" y="0"/>
                    <a:pt x="0" y="31"/>
                  </a:cubicBezTo>
                  <a:lnTo>
                    <a:pt x="122" y="31"/>
                  </a:ln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559268" y="2834399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1" y="0"/>
                  </a:moveTo>
                  <a:cubicBezTo>
                    <a:pt x="1" y="0"/>
                    <a:pt x="1" y="30"/>
                    <a:pt x="1" y="6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0567" y="2683193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761" y="2683638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0"/>
                  </a:moveTo>
                  <a:lnTo>
                    <a:pt x="0" y="61"/>
                  </a:lnTo>
                  <a:lnTo>
                    <a:pt x="6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373884" y="2844419"/>
              <a:ext cx="874" cy="874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519624" y="2847028"/>
              <a:ext cx="1333" cy="444"/>
            </a:xfrm>
            <a:custGeom>
              <a:avLst/>
              <a:gdLst/>
              <a:ahLst/>
              <a:cxnLst/>
              <a:rect l="l" t="t" r="r" b="b"/>
              <a:pathLst>
                <a:path w="93" h="31" extrusionOk="0">
                  <a:moveTo>
                    <a:pt x="1" y="1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592569" y="2848777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61"/>
                    <a:pt x="1" y="91"/>
                    <a:pt x="31" y="91"/>
                  </a:cubicBezTo>
                  <a:cubicBezTo>
                    <a:pt x="31" y="91"/>
                    <a:pt x="31" y="61"/>
                    <a:pt x="31" y="3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381530" y="2681459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0" y="61"/>
                  </a:move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522870" y="268101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1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520068" y="2850956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61"/>
                    <a:pt x="0" y="91"/>
                    <a:pt x="0" y="91"/>
                  </a:cubicBezTo>
                  <a:cubicBezTo>
                    <a:pt x="31" y="91"/>
                    <a:pt x="31" y="61"/>
                    <a:pt x="31" y="30"/>
                  </a:cubicBezTo>
                  <a:cubicBezTo>
                    <a:pt x="31" y="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638749" y="2680584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31"/>
                    <a:pt x="1" y="31"/>
                    <a:pt x="31" y="31"/>
                  </a:cubicBezTo>
                  <a:cubicBezTo>
                    <a:pt x="6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523745" y="2680154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61" y="3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482352" y="2680584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410905" y="2680154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2" y="0"/>
                  </a:moveTo>
                  <a:lnTo>
                    <a:pt x="1" y="61"/>
                  </a:lnTo>
                  <a:lnTo>
                    <a:pt x="1" y="6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323348" y="2728076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687106" y="2860102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cubicBezTo>
                    <a:pt x="1" y="31"/>
                    <a:pt x="31" y="31"/>
                    <a:pt x="62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591265" y="2679280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1" y="0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574281" y="2679280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1" y="0"/>
                  </a:moveTo>
                  <a:lnTo>
                    <a:pt x="0" y="6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721089" y="2863155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1" y="0"/>
                  </a:move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636570" y="2678406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598675" y="267797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30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751588" y="2865334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557089" y="2866194"/>
              <a:ext cx="459" cy="1333"/>
            </a:xfrm>
            <a:custGeom>
              <a:avLst/>
              <a:gdLst/>
              <a:ahLst/>
              <a:cxnLst/>
              <a:rect l="l" t="t" r="r" b="b"/>
              <a:pathLst>
                <a:path w="32" h="93" extrusionOk="0">
                  <a:moveTo>
                    <a:pt x="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31" y="92"/>
                    <a:pt x="31" y="62"/>
                    <a:pt x="31" y="62"/>
                  </a:cubicBezTo>
                  <a:cubicBezTo>
                    <a:pt x="31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436424" y="2751170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782518" y="2867513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0"/>
                  </a:lnTo>
                  <a:lnTo>
                    <a:pt x="61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752893" y="2868373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31" y="92"/>
                    <a:pt x="61" y="62"/>
                    <a:pt x="61" y="31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783392" y="2868373"/>
              <a:ext cx="1319" cy="133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1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745927" y="2869247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629604" y="2676657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709766" y="2870552"/>
              <a:ext cx="444" cy="1333"/>
            </a:xfrm>
            <a:custGeom>
              <a:avLst/>
              <a:gdLst/>
              <a:ahLst/>
              <a:cxnLst/>
              <a:rect l="l" t="t" r="r" b="b"/>
              <a:pathLst>
                <a:path w="31" h="93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517016" y="2877963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396336" y="2675797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31" y="0"/>
                    <a:pt x="1" y="0"/>
                    <a:pt x="1" y="30"/>
                  </a:cubicBezTo>
                  <a:cubicBezTo>
                    <a:pt x="1" y="61"/>
                    <a:pt x="31" y="91"/>
                    <a:pt x="31" y="91"/>
                  </a:cubicBezTo>
                  <a:cubicBezTo>
                    <a:pt x="31" y="91"/>
                    <a:pt x="31" y="61"/>
                    <a:pt x="31" y="3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2756820" y="2676227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0" y="0"/>
                  </a:moveTo>
                  <a:cubicBezTo>
                    <a:pt x="0" y="31"/>
                    <a:pt x="30" y="31"/>
                    <a:pt x="61" y="31"/>
                  </a:cubicBezTo>
                  <a:cubicBezTo>
                    <a:pt x="91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651820" y="2675797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1" y="30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60765" y="2674478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62" y="92"/>
                    <a:pt x="62" y="62"/>
                  </a:cubicBezTo>
                  <a:cubicBezTo>
                    <a:pt x="62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402191" y="2674922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1" y="0"/>
                  </a:moveTo>
                  <a:lnTo>
                    <a:pt x="1" y="31"/>
                  </a:lnTo>
                  <a:lnTo>
                    <a:pt x="62" y="6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475387" y="2894520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1" y="92"/>
                    <a:pt x="31" y="92"/>
                    <a:pt x="31" y="61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475623" y="2723718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90873" y="2897129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386762" y="2673618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30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442515" y="2902361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62" y="62"/>
                  </a:lnTo>
                  <a:lnTo>
                    <a:pt x="92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488265" y="2902361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10905" y="2903236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406799" y="2904540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lnTo>
                    <a:pt x="31" y="62"/>
                  </a:lnTo>
                  <a:lnTo>
                    <a:pt x="61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432497" y="2904540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1" y="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384332" y="2908898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1" y="31"/>
                  </a:lnTo>
                  <a:lnTo>
                    <a:pt x="61" y="92"/>
                  </a:lnTo>
                  <a:lnTo>
                    <a:pt x="92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260614" y="2910202"/>
              <a:ext cx="1319" cy="133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2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614799" y="2671439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61"/>
                    <a:pt x="0" y="91"/>
                    <a:pt x="30" y="91"/>
                  </a:cubicBezTo>
                  <a:cubicBezTo>
                    <a:pt x="30" y="91"/>
                    <a:pt x="30" y="61"/>
                    <a:pt x="30" y="3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261489" y="2911077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1"/>
                  </a:moveTo>
                  <a:lnTo>
                    <a:pt x="61" y="92"/>
                  </a:lnTo>
                  <a:lnTo>
                    <a:pt x="91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555104" y="2671869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cubicBezTo>
                    <a:pt x="1" y="31"/>
                    <a:pt x="31" y="31"/>
                    <a:pt x="62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89800" y="2670120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1" y="1"/>
                  </a:moveTo>
                  <a:lnTo>
                    <a:pt x="1" y="31"/>
                  </a:lnTo>
                  <a:lnTo>
                    <a:pt x="62" y="92"/>
                  </a:lnTo>
                  <a:lnTo>
                    <a:pt x="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361243" y="2912381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1" y="1"/>
                  </a:moveTo>
                  <a:lnTo>
                    <a:pt x="1" y="31"/>
                  </a:lnTo>
                  <a:lnTo>
                    <a:pt x="62" y="92"/>
                  </a:lnTo>
                  <a:lnTo>
                    <a:pt x="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654873" y="2670120"/>
              <a:ext cx="444" cy="1333"/>
            </a:xfrm>
            <a:custGeom>
              <a:avLst/>
              <a:gdLst/>
              <a:ahLst/>
              <a:cxnLst/>
              <a:rect l="l" t="t" r="r" b="b"/>
              <a:pathLst>
                <a:path w="31" h="9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92"/>
                    <a:pt x="31" y="92"/>
                  </a:cubicBezTo>
                  <a:cubicBezTo>
                    <a:pt x="31" y="92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459514" y="2912381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61" y="62"/>
                    <a:pt x="91" y="31"/>
                    <a:pt x="91" y="31"/>
                  </a:cubicBezTo>
                  <a:cubicBezTo>
                    <a:pt x="9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546834" y="2670564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0"/>
                  </a:moveTo>
                  <a:lnTo>
                    <a:pt x="0" y="6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2271507" y="2915435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31" y="92"/>
                    <a:pt x="31" y="61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447747" y="2915879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1" y="0"/>
                  </a:moveTo>
                  <a:cubicBezTo>
                    <a:pt x="31" y="0"/>
                    <a:pt x="1" y="0"/>
                    <a:pt x="1" y="30"/>
                  </a:cubicBezTo>
                  <a:lnTo>
                    <a:pt x="92" y="30"/>
                  </a:lnTo>
                  <a:cubicBezTo>
                    <a:pt x="92" y="0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303741" y="2916739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31"/>
                    <a:pt x="31" y="62"/>
                    <a:pt x="61" y="62"/>
                  </a:cubicBezTo>
                  <a:cubicBezTo>
                    <a:pt x="92" y="62"/>
                    <a:pt x="92" y="31"/>
                    <a:pt x="92" y="31"/>
                  </a:cubicBezTo>
                  <a:cubicBezTo>
                    <a:pt x="9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321599" y="2918044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31"/>
                    <a:pt x="31" y="31"/>
                    <a:pt x="62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08660" y="2667511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1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489999" y="2922402"/>
              <a:ext cx="1333" cy="459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92" y="31"/>
                  </a:lnTo>
                  <a:cubicBezTo>
                    <a:pt x="92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498713" y="2921972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62" y="92"/>
                    <a:pt x="62" y="61"/>
                  </a:cubicBezTo>
                  <a:cubicBezTo>
                    <a:pt x="62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388066" y="2664458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298509" y="2923276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478676" y="2923276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6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297635" y="2924150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62" y="1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9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417247" y="2924580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62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1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440781" y="2924150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92"/>
                    <a:pt x="31" y="92"/>
                  </a:cubicBezTo>
                  <a:cubicBezTo>
                    <a:pt x="31" y="92"/>
                    <a:pt x="31" y="92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735034" y="2663583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cubicBezTo>
                    <a:pt x="31" y="92"/>
                    <a:pt x="61" y="92"/>
                    <a:pt x="61" y="62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459514" y="2722844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1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252330" y="2928508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62" y="92"/>
                    <a:pt x="62" y="61"/>
                  </a:cubicBezTo>
                  <a:cubicBezTo>
                    <a:pt x="62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915394" y="2662723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0" y="61"/>
                  </a:move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431622" y="2931117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23" y="31"/>
                  </a:lnTo>
                  <a:cubicBezTo>
                    <a:pt x="123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273241" y="293199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1" y="31"/>
                  </a:lnTo>
                  <a:lnTo>
                    <a:pt x="62" y="92"/>
                  </a:lnTo>
                  <a:lnTo>
                    <a:pt x="92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396336" y="2661404"/>
              <a:ext cx="459" cy="1333"/>
            </a:xfrm>
            <a:custGeom>
              <a:avLst/>
              <a:gdLst/>
              <a:ahLst/>
              <a:cxnLst/>
              <a:rect l="l" t="t" r="r" b="b"/>
              <a:pathLst>
                <a:path w="32" h="9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476942" y="2932866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31" y="92"/>
                    <a:pt x="31" y="61"/>
                  </a:cubicBezTo>
                  <a:cubicBezTo>
                    <a:pt x="31" y="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822592" y="2660544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2" y="0"/>
                  </a:moveTo>
                  <a:lnTo>
                    <a:pt x="1" y="3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306794" y="2936780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1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368029" y="2659240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0"/>
                  </a:moveTo>
                  <a:cubicBezTo>
                    <a:pt x="0" y="0"/>
                    <a:pt x="0" y="30"/>
                    <a:pt x="0" y="6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823466" y="2659670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lnTo>
                    <a:pt x="1" y="6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463871" y="2938528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1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489999" y="2938528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62" y="1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9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820857" y="2657921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280651" y="2946370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1" y="61"/>
                    <a:pt x="92" y="31"/>
                    <a:pt x="92" y="31"/>
                  </a:cubicBez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428140" y="2947244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1" y="0"/>
                    <a:pt x="1" y="0"/>
                    <a:pt x="1" y="3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31" y="92"/>
                    <a:pt x="31" y="61"/>
                    <a:pt x="31" y="31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2274545" y="2953781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62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839590" y="2656186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6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472140" y="2721970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92" y="31"/>
                  </a:lnTo>
                  <a:cubicBezTo>
                    <a:pt x="92" y="3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358011" y="265488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91" y="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235346" y="2959013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91"/>
                    <a:pt x="31" y="122"/>
                    <a:pt x="31" y="122"/>
                  </a:cubicBezTo>
                  <a:cubicBezTo>
                    <a:pt x="31" y="122"/>
                    <a:pt x="61" y="91"/>
                    <a:pt x="61" y="61"/>
                  </a:cubicBezTo>
                  <a:cubicBezTo>
                    <a:pt x="6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362368" y="2651828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61" y="61"/>
                    <a:pt x="91" y="31"/>
                    <a:pt x="91" y="31"/>
                  </a:cubicBezTo>
                  <a:cubicBezTo>
                    <a:pt x="91" y="31"/>
                    <a:pt x="61" y="0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2792966" y="2651828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2" y="61"/>
                    <a:pt x="92" y="31"/>
                    <a:pt x="92" y="31"/>
                  </a:cubicBezTo>
                  <a:cubicBezTo>
                    <a:pt x="9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2259740" y="2969908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0"/>
                  </a:moveTo>
                  <a:cubicBezTo>
                    <a:pt x="31" y="0"/>
                    <a:pt x="1" y="30"/>
                    <a:pt x="1" y="61"/>
                  </a:cubicBezTo>
                  <a:cubicBezTo>
                    <a:pt x="1" y="91"/>
                    <a:pt x="31" y="122"/>
                    <a:pt x="31" y="122"/>
                  </a:cubicBezTo>
                  <a:cubicBezTo>
                    <a:pt x="31" y="122"/>
                    <a:pt x="61" y="91"/>
                    <a:pt x="61" y="61"/>
                  </a:cubicBezTo>
                  <a:cubicBezTo>
                    <a:pt x="6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473445" y="2972087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31" y="0"/>
                    <a:pt x="1" y="30"/>
                    <a:pt x="1" y="61"/>
                  </a:cubicBezTo>
                  <a:cubicBezTo>
                    <a:pt x="1" y="91"/>
                    <a:pt x="3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361494" y="2649205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92"/>
                    <a:pt x="31" y="122"/>
                    <a:pt x="31" y="122"/>
                  </a:cubicBezTo>
                  <a:cubicBezTo>
                    <a:pt x="31" y="122"/>
                    <a:pt x="61" y="92"/>
                    <a:pt x="61" y="62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473015" y="2976000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2914950" y="2649205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22"/>
                    <a:pt x="31" y="92"/>
                    <a:pt x="31" y="62"/>
                  </a:cubicBezTo>
                  <a:cubicBezTo>
                    <a:pt x="31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2261489" y="2979053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0" y="0"/>
                  </a:moveTo>
                  <a:lnTo>
                    <a:pt x="61" y="61"/>
                  </a:lnTo>
                  <a:lnTo>
                    <a:pt x="9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257368" y="2979484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852661" y="2649205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0" y="122"/>
                    <a:pt x="30" y="92"/>
                    <a:pt x="30" y="62"/>
                  </a:cubicBezTo>
                  <a:cubicBezTo>
                    <a:pt x="30" y="3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208136" y="2980358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31" y="6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3125810" y="2981232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31" y="92"/>
                    <a:pt x="61" y="61"/>
                    <a:pt x="61" y="31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840450" y="2649650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2" y="61"/>
                    <a:pt x="92" y="31"/>
                    <a:pt x="92" y="31"/>
                  </a:cubicBezTo>
                  <a:cubicBezTo>
                    <a:pt x="9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808660" y="2649650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1" y="61"/>
                    <a:pt x="122" y="31"/>
                    <a:pt x="122" y="31"/>
                  </a:cubicBez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323584" y="2597800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258436" y="2984716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92" y="31"/>
                  </a:ln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272381" y="2985146"/>
              <a:ext cx="874" cy="1763"/>
            </a:xfrm>
            <a:custGeom>
              <a:avLst/>
              <a:gdLst/>
              <a:ahLst/>
              <a:cxnLst/>
              <a:rect l="l" t="t" r="r" b="b"/>
              <a:pathLst>
                <a:path w="61" h="123" extrusionOk="0">
                  <a:moveTo>
                    <a:pt x="30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92"/>
                    <a:pt x="30" y="122"/>
                    <a:pt x="30" y="122"/>
                  </a:cubicBezTo>
                  <a:cubicBezTo>
                    <a:pt x="30" y="122"/>
                    <a:pt x="61" y="92"/>
                    <a:pt x="61" y="62"/>
                  </a:cubicBezTo>
                  <a:cubicBezTo>
                    <a:pt x="61" y="31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255383" y="298646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1" y="30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954594" y="298646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1" y="30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089649" y="2648775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247543" y="2993432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2" y="61"/>
                    <a:pt x="122" y="31"/>
                    <a:pt x="122" y="31"/>
                  </a:cubicBezTo>
                  <a:cubicBezTo>
                    <a:pt x="12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474082" y="2995180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0" y="30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3311831" y="2603462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31" y="92"/>
                    <a:pt x="31" y="6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506746" y="2996915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62" y="1"/>
                  </a:moveTo>
                  <a:lnTo>
                    <a:pt x="1" y="31"/>
                  </a:lnTo>
                  <a:lnTo>
                    <a:pt x="31" y="6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3040417" y="2647026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3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92"/>
                    <a:pt x="1" y="123"/>
                    <a:pt x="31" y="123"/>
                  </a:cubicBezTo>
                  <a:cubicBezTo>
                    <a:pt x="31" y="123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840894" y="2647026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3"/>
                    <a:pt x="0" y="123"/>
                  </a:cubicBezTo>
                  <a:cubicBezTo>
                    <a:pt x="31" y="123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271507" y="3008684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0" y="31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988576" y="2644847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23"/>
                    <a:pt x="31" y="123"/>
                  </a:cubicBezTo>
                  <a:cubicBezTo>
                    <a:pt x="31" y="123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262793" y="3009558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61"/>
                  </a:cubicBezTo>
                  <a:cubicBezTo>
                    <a:pt x="6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274545" y="3011737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1" y="0"/>
                    <a:pt x="1" y="30"/>
                    <a:pt x="1" y="61"/>
                  </a:cubicBezTo>
                  <a:cubicBezTo>
                    <a:pt x="1" y="91"/>
                    <a:pt x="1" y="91"/>
                    <a:pt x="31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359745" y="2901931"/>
              <a:ext cx="8299" cy="10465"/>
            </a:xfrm>
            <a:custGeom>
              <a:avLst/>
              <a:gdLst/>
              <a:ahLst/>
              <a:cxnLst/>
              <a:rect l="l" t="t" r="r" b="b"/>
              <a:pathLst>
                <a:path w="579" h="730" extrusionOk="0">
                  <a:moveTo>
                    <a:pt x="426" y="0"/>
                  </a:moveTo>
                  <a:lnTo>
                    <a:pt x="305" y="274"/>
                  </a:lnTo>
                  <a:lnTo>
                    <a:pt x="153" y="31"/>
                  </a:lnTo>
                  <a:lnTo>
                    <a:pt x="1" y="183"/>
                  </a:lnTo>
                  <a:cubicBezTo>
                    <a:pt x="122" y="365"/>
                    <a:pt x="92" y="639"/>
                    <a:pt x="396" y="730"/>
                  </a:cubicBezTo>
                  <a:cubicBezTo>
                    <a:pt x="396" y="669"/>
                    <a:pt x="396" y="578"/>
                    <a:pt x="426" y="517"/>
                  </a:cubicBezTo>
                  <a:cubicBezTo>
                    <a:pt x="457" y="456"/>
                    <a:pt x="517" y="395"/>
                    <a:pt x="578" y="36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339278" y="2904985"/>
              <a:ext cx="5231" cy="6551"/>
            </a:xfrm>
            <a:custGeom>
              <a:avLst/>
              <a:gdLst/>
              <a:ahLst/>
              <a:cxnLst/>
              <a:rect l="l" t="t" r="r" b="b"/>
              <a:pathLst>
                <a:path w="365" h="457" extrusionOk="0">
                  <a:moveTo>
                    <a:pt x="30" y="0"/>
                  </a:moveTo>
                  <a:lnTo>
                    <a:pt x="0" y="274"/>
                  </a:lnTo>
                  <a:lnTo>
                    <a:pt x="365" y="456"/>
                  </a:lnTo>
                  <a:cubicBezTo>
                    <a:pt x="334" y="213"/>
                    <a:pt x="182" y="152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344495" y="2911077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1"/>
                  </a:moveTo>
                  <a:lnTo>
                    <a:pt x="31" y="92"/>
                  </a:lnTo>
                  <a:lnTo>
                    <a:pt x="62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3361494" y="2911077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1" y="1"/>
                  </a:moveTo>
                  <a:lnTo>
                    <a:pt x="0" y="61"/>
                  </a:lnTo>
                  <a:lnTo>
                    <a:pt x="31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549443" y="2690175"/>
              <a:ext cx="4816" cy="3498"/>
            </a:xfrm>
            <a:custGeom>
              <a:avLst/>
              <a:gdLst/>
              <a:ahLst/>
              <a:cxnLst/>
              <a:rect l="l" t="t" r="r" b="b"/>
              <a:pathLst>
                <a:path w="336" h="244" extrusionOk="0">
                  <a:moveTo>
                    <a:pt x="153" y="0"/>
                  </a:moveTo>
                  <a:lnTo>
                    <a:pt x="1" y="243"/>
                  </a:lnTo>
                  <a:lnTo>
                    <a:pt x="335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544656" y="2694532"/>
              <a:ext cx="1319" cy="2193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92" y="0"/>
                  </a:moveTo>
                  <a:lnTo>
                    <a:pt x="0" y="61"/>
                  </a:lnTo>
                  <a:lnTo>
                    <a:pt x="92" y="15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547709" y="2693658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0"/>
                  </a:moveTo>
                  <a:cubicBezTo>
                    <a:pt x="30" y="0"/>
                    <a:pt x="0" y="0"/>
                    <a:pt x="0" y="31"/>
                  </a:cubicBezTo>
                  <a:lnTo>
                    <a:pt x="122" y="31"/>
                  </a:ln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545960" y="2693658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lnTo>
                    <a:pt x="1" y="61"/>
                  </a:lnTo>
                  <a:lnTo>
                    <a:pt x="1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553370" y="2688856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0" y="1"/>
                  </a:moveTo>
                  <a:lnTo>
                    <a:pt x="0" y="31"/>
                  </a:lnTo>
                  <a:lnTo>
                    <a:pt x="31" y="92"/>
                  </a:lnTo>
                  <a:lnTo>
                    <a:pt x="61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552496" y="2687996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0" y="31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329883" y="2811735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lnTo>
                    <a:pt x="122" y="3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395906" y="2923276"/>
              <a:ext cx="2623" cy="1319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122" y="1"/>
                  </a:moveTo>
                  <a:cubicBezTo>
                    <a:pt x="61" y="1"/>
                    <a:pt x="31" y="31"/>
                    <a:pt x="1" y="31"/>
                  </a:cubicBezTo>
                  <a:lnTo>
                    <a:pt x="183" y="92"/>
                  </a:lnTo>
                  <a:cubicBezTo>
                    <a:pt x="15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124491" y="2657061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1" y="0"/>
                  </a:moveTo>
                  <a:lnTo>
                    <a:pt x="1" y="30"/>
                  </a:lnTo>
                  <a:lnTo>
                    <a:pt x="62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850913" y="2855744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0" y="0"/>
                  </a:moveTo>
                  <a:lnTo>
                    <a:pt x="31" y="213"/>
                  </a:lnTo>
                  <a:lnTo>
                    <a:pt x="152" y="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846555" y="2860976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61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31"/>
                    <a:pt x="31" y="61"/>
                    <a:pt x="61" y="61"/>
                  </a:cubicBezTo>
                  <a:cubicBezTo>
                    <a:pt x="92" y="61"/>
                    <a:pt x="122" y="31"/>
                    <a:pt x="122" y="31"/>
                  </a:cubicBezTo>
                  <a:cubicBezTo>
                    <a:pt x="12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377173" y="2776013"/>
              <a:ext cx="1319" cy="2623"/>
            </a:xfrm>
            <a:custGeom>
              <a:avLst/>
              <a:gdLst/>
              <a:ahLst/>
              <a:cxnLst/>
              <a:rect l="l" t="t" r="r" b="b"/>
              <a:pathLst>
                <a:path w="92" h="183" extrusionOk="0">
                  <a:moveTo>
                    <a:pt x="92" y="0"/>
                  </a:moveTo>
                  <a:lnTo>
                    <a:pt x="92" y="0"/>
                  </a:lnTo>
                  <a:cubicBezTo>
                    <a:pt x="31" y="61"/>
                    <a:pt x="1" y="61"/>
                    <a:pt x="1" y="91"/>
                  </a:cubicBezTo>
                  <a:cubicBezTo>
                    <a:pt x="1" y="122"/>
                    <a:pt x="31" y="152"/>
                    <a:pt x="31" y="182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150204" y="2655312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0"/>
                  </a:moveTo>
                  <a:lnTo>
                    <a:pt x="6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297635" y="2955085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2" y="1"/>
                  </a:moveTo>
                  <a:lnTo>
                    <a:pt x="1" y="31"/>
                  </a:lnTo>
                  <a:lnTo>
                    <a:pt x="62" y="6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"/>
          <p:cNvSpPr txBox="1">
            <a:spLocks noGrp="1"/>
          </p:cNvSpPr>
          <p:nvPr>
            <p:ph type="ctrTitle"/>
          </p:nvPr>
        </p:nvSpPr>
        <p:spPr>
          <a:xfrm>
            <a:off x="1308300" y="1689025"/>
            <a:ext cx="65274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7" name="Google Shape;507;p2"/>
          <p:cNvSpPr txBox="1">
            <a:spLocks noGrp="1"/>
          </p:cNvSpPr>
          <p:nvPr>
            <p:ph type="subTitle" idx="1"/>
          </p:nvPr>
        </p:nvSpPr>
        <p:spPr>
          <a:xfrm>
            <a:off x="2023950" y="3255823"/>
            <a:ext cx="5096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8" name="Google Shape;508;p2"/>
          <p:cNvGrpSpPr/>
          <p:nvPr/>
        </p:nvGrpSpPr>
        <p:grpSpPr>
          <a:xfrm>
            <a:off x="6230412" y="3450355"/>
            <a:ext cx="3806676" cy="3702721"/>
            <a:chOff x="5801000" y="1169925"/>
            <a:chExt cx="1516000" cy="1474600"/>
          </a:xfrm>
        </p:grpSpPr>
        <p:sp>
          <p:nvSpPr>
            <p:cNvPr id="509" name="Google Shape;509;p2"/>
            <p:cNvSpPr/>
            <p:nvPr/>
          </p:nvSpPr>
          <p:spPr>
            <a:xfrm>
              <a:off x="6518075" y="1993525"/>
              <a:ext cx="520025" cy="417950"/>
            </a:xfrm>
            <a:custGeom>
              <a:avLst/>
              <a:gdLst/>
              <a:ahLst/>
              <a:cxnLst/>
              <a:rect l="l" t="t" r="r" b="b"/>
              <a:pathLst>
                <a:path w="20801" h="16718" extrusionOk="0">
                  <a:moveTo>
                    <a:pt x="16193" y="4966"/>
                  </a:moveTo>
                  <a:cubicBezTo>
                    <a:pt x="18383" y="7013"/>
                    <a:pt x="20800" y="9466"/>
                    <a:pt x="20646" y="11371"/>
                  </a:cubicBezTo>
                  <a:cubicBezTo>
                    <a:pt x="20229" y="16276"/>
                    <a:pt x="14538" y="16717"/>
                    <a:pt x="10942" y="15645"/>
                  </a:cubicBezTo>
                  <a:lnTo>
                    <a:pt x="7406" y="14610"/>
                  </a:lnTo>
                  <a:lnTo>
                    <a:pt x="5394" y="13931"/>
                  </a:lnTo>
                  <a:cubicBezTo>
                    <a:pt x="3715" y="13348"/>
                    <a:pt x="3227" y="11728"/>
                    <a:pt x="2429" y="10252"/>
                  </a:cubicBezTo>
                  <a:cubicBezTo>
                    <a:pt x="0" y="5799"/>
                    <a:pt x="2881" y="525"/>
                    <a:pt x="7084" y="394"/>
                  </a:cubicBezTo>
                  <a:cubicBezTo>
                    <a:pt x="8144" y="358"/>
                    <a:pt x="9096" y="1"/>
                    <a:pt x="10168" y="120"/>
                  </a:cubicBezTo>
                  <a:cubicBezTo>
                    <a:pt x="11811" y="298"/>
                    <a:pt x="13490" y="834"/>
                    <a:pt x="14704" y="2715"/>
                  </a:cubicBezTo>
                  <a:cubicBezTo>
                    <a:pt x="14728" y="2739"/>
                    <a:pt x="14740" y="2775"/>
                    <a:pt x="14764" y="2799"/>
                  </a:cubicBezTo>
                  <a:cubicBezTo>
                    <a:pt x="15466" y="3311"/>
                    <a:pt x="15502" y="4311"/>
                    <a:pt x="16193" y="4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505275" y="1966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77"/>
                    <a:pt x="48" y="941"/>
                    <a:pt x="36" y="905"/>
                  </a:cubicBezTo>
                  <a:cubicBezTo>
                    <a:pt x="0" y="715"/>
                    <a:pt x="72" y="512"/>
                    <a:pt x="226" y="369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1"/>
                    <a:pt x="1167" y="1203"/>
                  </a:cubicBezTo>
                  <a:cubicBezTo>
                    <a:pt x="1036" y="1358"/>
                    <a:pt x="893" y="1512"/>
                    <a:pt x="631" y="1500"/>
                  </a:cubicBezTo>
                  <a:cubicBezTo>
                    <a:pt x="345" y="1512"/>
                    <a:pt x="107" y="1298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54375" y="1759575"/>
              <a:ext cx="26500" cy="25625"/>
            </a:xfrm>
            <a:custGeom>
              <a:avLst/>
              <a:gdLst/>
              <a:ahLst/>
              <a:cxnLst/>
              <a:rect l="l" t="t" r="r" b="b"/>
              <a:pathLst>
                <a:path w="1060" h="1025" extrusionOk="0">
                  <a:moveTo>
                    <a:pt x="60" y="679"/>
                  </a:moveTo>
                  <a:cubicBezTo>
                    <a:pt x="60" y="655"/>
                    <a:pt x="36" y="631"/>
                    <a:pt x="24" y="608"/>
                  </a:cubicBezTo>
                  <a:cubicBezTo>
                    <a:pt x="0" y="477"/>
                    <a:pt x="60" y="334"/>
                    <a:pt x="155" y="250"/>
                  </a:cubicBezTo>
                  <a:cubicBezTo>
                    <a:pt x="274" y="119"/>
                    <a:pt x="417" y="0"/>
                    <a:pt x="619" y="60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8" y="1024"/>
                    <a:pt x="72" y="870"/>
                    <a:pt x="6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470750" y="1861075"/>
              <a:ext cx="38100" cy="42875"/>
            </a:xfrm>
            <a:custGeom>
              <a:avLst/>
              <a:gdLst/>
              <a:ahLst/>
              <a:cxnLst/>
              <a:rect l="l" t="t" r="r" b="b"/>
              <a:pathLst>
                <a:path w="1524" h="1715" extrusionOk="0">
                  <a:moveTo>
                    <a:pt x="786" y="1655"/>
                  </a:moveTo>
                  <a:lnTo>
                    <a:pt x="679" y="1655"/>
                  </a:lnTo>
                  <a:cubicBezTo>
                    <a:pt x="476" y="1620"/>
                    <a:pt x="310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298"/>
                    <a:pt x="1322" y="679"/>
                  </a:cubicBezTo>
                  <a:cubicBezTo>
                    <a:pt x="1417" y="858"/>
                    <a:pt x="1524" y="1048"/>
                    <a:pt x="1429" y="1286"/>
                  </a:cubicBezTo>
                  <a:cubicBezTo>
                    <a:pt x="1345" y="1560"/>
                    <a:pt x="1072" y="1715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506450" y="1681000"/>
              <a:ext cx="18475" cy="22050"/>
            </a:xfrm>
            <a:custGeom>
              <a:avLst/>
              <a:gdLst/>
              <a:ahLst/>
              <a:cxnLst/>
              <a:rect l="l" t="t" r="r" b="b"/>
              <a:pathLst>
                <a:path w="739" h="882" extrusionOk="0">
                  <a:moveTo>
                    <a:pt x="382" y="845"/>
                  </a:moveTo>
                  <a:lnTo>
                    <a:pt x="322" y="845"/>
                  </a:lnTo>
                  <a:cubicBezTo>
                    <a:pt x="215" y="822"/>
                    <a:pt x="132" y="762"/>
                    <a:pt x="96" y="667"/>
                  </a:cubicBezTo>
                  <a:cubicBezTo>
                    <a:pt x="13" y="548"/>
                    <a:pt x="1" y="405"/>
                    <a:pt x="72" y="286"/>
                  </a:cubicBezTo>
                  <a:cubicBezTo>
                    <a:pt x="275" y="0"/>
                    <a:pt x="548" y="155"/>
                    <a:pt x="656" y="345"/>
                  </a:cubicBezTo>
                  <a:cubicBezTo>
                    <a:pt x="715" y="441"/>
                    <a:pt x="739" y="548"/>
                    <a:pt x="715" y="655"/>
                  </a:cubicBezTo>
                  <a:cubicBezTo>
                    <a:pt x="668" y="798"/>
                    <a:pt x="525" y="881"/>
                    <a:pt x="382" y="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574925" y="1919425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64"/>
                    <a:pt x="36" y="941"/>
                    <a:pt x="24" y="893"/>
                  </a:cubicBezTo>
                  <a:cubicBezTo>
                    <a:pt x="0" y="703"/>
                    <a:pt x="72" y="500"/>
                    <a:pt x="226" y="369"/>
                  </a:cubicBezTo>
                  <a:cubicBezTo>
                    <a:pt x="405" y="167"/>
                    <a:pt x="607" y="0"/>
                    <a:pt x="905" y="83"/>
                  </a:cubicBezTo>
                  <a:cubicBezTo>
                    <a:pt x="1560" y="262"/>
                    <a:pt x="1453" y="869"/>
                    <a:pt x="1155" y="1203"/>
                  </a:cubicBezTo>
                  <a:cubicBezTo>
                    <a:pt x="1024" y="1345"/>
                    <a:pt x="881" y="1512"/>
                    <a:pt x="631" y="1500"/>
                  </a:cubicBezTo>
                  <a:cubicBezTo>
                    <a:pt x="345" y="1512"/>
                    <a:pt x="95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414775" y="1956025"/>
              <a:ext cx="39025" cy="37525"/>
            </a:xfrm>
            <a:custGeom>
              <a:avLst/>
              <a:gdLst/>
              <a:ahLst/>
              <a:cxnLst/>
              <a:rect l="l" t="t" r="r" b="b"/>
              <a:pathLst>
                <a:path w="1561" h="1501" extrusionOk="0">
                  <a:moveTo>
                    <a:pt x="84" y="1013"/>
                  </a:moveTo>
                  <a:cubicBezTo>
                    <a:pt x="84" y="965"/>
                    <a:pt x="48" y="941"/>
                    <a:pt x="36" y="893"/>
                  </a:cubicBezTo>
                  <a:cubicBezTo>
                    <a:pt x="1" y="703"/>
                    <a:pt x="84" y="501"/>
                    <a:pt x="227" y="370"/>
                  </a:cubicBezTo>
                  <a:cubicBezTo>
                    <a:pt x="417" y="167"/>
                    <a:pt x="620" y="1"/>
                    <a:pt x="917" y="84"/>
                  </a:cubicBezTo>
                  <a:cubicBezTo>
                    <a:pt x="1560" y="262"/>
                    <a:pt x="1453" y="870"/>
                    <a:pt x="1167" y="1203"/>
                  </a:cubicBezTo>
                  <a:cubicBezTo>
                    <a:pt x="1036" y="1346"/>
                    <a:pt x="894" y="1501"/>
                    <a:pt x="632" y="1501"/>
                  </a:cubicBezTo>
                  <a:cubicBezTo>
                    <a:pt x="346" y="1501"/>
                    <a:pt x="108" y="1286"/>
                    <a:pt x="84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475200" y="2059600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48" y="941"/>
                    <a:pt x="36" y="906"/>
                  </a:cubicBezTo>
                  <a:cubicBezTo>
                    <a:pt x="1" y="703"/>
                    <a:pt x="72" y="513"/>
                    <a:pt x="227" y="370"/>
                  </a:cubicBezTo>
                  <a:cubicBezTo>
                    <a:pt x="405" y="179"/>
                    <a:pt x="620" y="1"/>
                    <a:pt x="905" y="84"/>
                  </a:cubicBezTo>
                  <a:cubicBezTo>
                    <a:pt x="1560" y="275"/>
                    <a:pt x="1453" y="882"/>
                    <a:pt x="1167" y="1203"/>
                  </a:cubicBezTo>
                  <a:cubicBezTo>
                    <a:pt x="1025" y="1358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766025" y="1902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1" y="1013"/>
                  </a:moveTo>
                  <a:cubicBezTo>
                    <a:pt x="71" y="977"/>
                    <a:pt x="48" y="941"/>
                    <a:pt x="36" y="905"/>
                  </a:cubicBezTo>
                  <a:cubicBezTo>
                    <a:pt x="0" y="703"/>
                    <a:pt x="71" y="501"/>
                    <a:pt x="226" y="370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2"/>
                    <a:pt x="1167" y="1203"/>
                  </a:cubicBezTo>
                  <a:cubicBezTo>
                    <a:pt x="1036" y="1358"/>
                    <a:pt x="881" y="1513"/>
                    <a:pt x="631" y="1501"/>
                  </a:cubicBezTo>
                  <a:cubicBezTo>
                    <a:pt x="345" y="1513"/>
                    <a:pt x="95" y="1298"/>
                    <a:pt x="71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617775" y="1789625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5" y="906"/>
                  </a:cubicBezTo>
                  <a:cubicBezTo>
                    <a:pt x="1" y="703"/>
                    <a:pt x="72" y="501"/>
                    <a:pt x="215" y="370"/>
                  </a:cubicBezTo>
                  <a:cubicBezTo>
                    <a:pt x="406" y="168"/>
                    <a:pt x="608" y="1"/>
                    <a:pt x="906" y="84"/>
                  </a:cubicBezTo>
                  <a:cubicBezTo>
                    <a:pt x="1549" y="275"/>
                    <a:pt x="1441" y="870"/>
                    <a:pt x="1156" y="1203"/>
                  </a:cubicBezTo>
                  <a:cubicBezTo>
                    <a:pt x="1025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593375" y="1917625"/>
              <a:ext cx="38125" cy="42900"/>
            </a:xfrm>
            <a:custGeom>
              <a:avLst/>
              <a:gdLst/>
              <a:ahLst/>
              <a:cxnLst/>
              <a:rect l="l" t="t" r="r" b="b"/>
              <a:pathLst>
                <a:path w="1525" h="1716" extrusionOk="0">
                  <a:moveTo>
                    <a:pt x="786" y="1644"/>
                  </a:moveTo>
                  <a:cubicBezTo>
                    <a:pt x="750" y="1644"/>
                    <a:pt x="715" y="1656"/>
                    <a:pt x="667" y="1644"/>
                  </a:cubicBezTo>
                  <a:cubicBezTo>
                    <a:pt x="465" y="1620"/>
                    <a:pt x="298" y="1477"/>
                    <a:pt x="227" y="1286"/>
                  </a:cubicBezTo>
                  <a:cubicBezTo>
                    <a:pt x="96" y="1060"/>
                    <a:pt x="0" y="798"/>
                    <a:pt x="179" y="548"/>
                  </a:cubicBezTo>
                  <a:cubicBezTo>
                    <a:pt x="560" y="1"/>
                    <a:pt x="1108" y="298"/>
                    <a:pt x="1322" y="679"/>
                  </a:cubicBezTo>
                  <a:cubicBezTo>
                    <a:pt x="1417" y="858"/>
                    <a:pt x="1524" y="1036"/>
                    <a:pt x="1429" y="1286"/>
                  </a:cubicBezTo>
                  <a:cubicBezTo>
                    <a:pt x="1346" y="1548"/>
                    <a:pt x="1060" y="1715"/>
                    <a:pt x="786" y="16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97800" y="2042050"/>
              <a:ext cx="37850" cy="42875"/>
            </a:xfrm>
            <a:custGeom>
              <a:avLst/>
              <a:gdLst/>
              <a:ahLst/>
              <a:cxnLst/>
              <a:rect l="l" t="t" r="r" b="b"/>
              <a:pathLst>
                <a:path w="1514" h="1715" extrusionOk="0">
                  <a:moveTo>
                    <a:pt x="775" y="1643"/>
                  </a:moveTo>
                  <a:cubicBezTo>
                    <a:pt x="739" y="1643"/>
                    <a:pt x="703" y="1655"/>
                    <a:pt x="656" y="1643"/>
                  </a:cubicBezTo>
                  <a:cubicBezTo>
                    <a:pt x="465" y="1608"/>
                    <a:pt x="299" y="1477"/>
                    <a:pt x="215" y="1286"/>
                  </a:cubicBezTo>
                  <a:cubicBezTo>
                    <a:pt x="96" y="1048"/>
                    <a:pt x="1" y="798"/>
                    <a:pt x="168" y="548"/>
                  </a:cubicBezTo>
                  <a:cubicBezTo>
                    <a:pt x="561" y="0"/>
                    <a:pt x="1096" y="298"/>
                    <a:pt x="1311" y="679"/>
                  </a:cubicBezTo>
                  <a:cubicBezTo>
                    <a:pt x="1418" y="846"/>
                    <a:pt x="1513" y="1036"/>
                    <a:pt x="1430" y="1274"/>
                  </a:cubicBezTo>
                  <a:cubicBezTo>
                    <a:pt x="1334" y="1560"/>
                    <a:pt x="1049" y="1715"/>
                    <a:pt x="775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37400" y="1952150"/>
              <a:ext cx="37825" cy="42900"/>
            </a:xfrm>
            <a:custGeom>
              <a:avLst/>
              <a:gdLst/>
              <a:ahLst/>
              <a:cxnLst/>
              <a:rect l="l" t="t" r="r" b="b"/>
              <a:pathLst>
                <a:path w="1513" h="1716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77"/>
                    <a:pt x="226" y="1299"/>
                  </a:cubicBezTo>
                  <a:cubicBezTo>
                    <a:pt x="95" y="1060"/>
                    <a:pt x="0" y="810"/>
                    <a:pt x="179" y="548"/>
                  </a:cubicBezTo>
                  <a:cubicBezTo>
                    <a:pt x="560" y="1"/>
                    <a:pt x="1095" y="298"/>
                    <a:pt x="1322" y="679"/>
                  </a:cubicBezTo>
                  <a:cubicBezTo>
                    <a:pt x="1417" y="858"/>
                    <a:pt x="1512" y="1037"/>
                    <a:pt x="1429" y="1287"/>
                  </a:cubicBezTo>
                  <a:cubicBezTo>
                    <a:pt x="1345" y="1560"/>
                    <a:pt x="1060" y="1715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689525" y="1839650"/>
              <a:ext cx="38125" cy="43175"/>
            </a:xfrm>
            <a:custGeom>
              <a:avLst/>
              <a:gdLst/>
              <a:ahLst/>
              <a:cxnLst/>
              <a:rect l="l" t="t" r="r" b="b"/>
              <a:pathLst>
                <a:path w="1525" h="1727" extrusionOk="0">
                  <a:moveTo>
                    <a:pt x="786" y="1655"/>
                  </a:moveTo>
                  <a:cubicBezTo>
                    <a:pt x="750" y="1655"/>
                    <a:pt x="714" y="1667"/>
                    <a:pt x="679" y="1655"/>
                  </a:cubicBezTo>
                  <a:cubicBezTo>
                    <a:pt x="476" y="1619"/>
                    <a:pt x="310" y="1488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310"/>
                    <a:pt x="1322" y="691"/>
                  </a:cubicBezTo>
                  <a:cubicBezTo>
                    <a:pt x="1417" y="857"/>
                    <a:pt x="1524" y="1048"/>
                    <a:pt x="1429" y="1286"/>
                  </a:cubicBezTo>
                  <a:cubicBezTo>
                    <a:pt x="1346" y="1560"/>
                    <a:pt x="1072" y="1727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385025" y="1853925"/>
              <a:ext cx="37825" cy="43200"/>
            </a:xfrm>
            <a:custGeom>
              <a:avLst/>
              <a:gdLst/>
              <a:ahLst/>
              <a:cxnLst/>
              <a:rect l="l" t="t" r="r" b="b"/>
              <a:pathLst>
                <a:path w="1513" h="1728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60" y="1"/>
                    <a:pt x="1095" y="298"/>
                    <a:pt x="1310" y="679"/>
                  </a:cubicBezTo>
                  <a:cubicBezTo>
                    <a:pt x="1417" y="858"/>
                    <a:pt x="1512" y="1048"/>
                    <a:pt x="1429" y="1287"/>
                  </a:cubicBezTo>
                  <a:cubicBezTo>
                    <a:pt x="1345" y="1560"/>
                    <a:pt x="1060" y="1727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679700" y="1906025"/>
              <a:ext cx="37825" cy="42875"/>
            </a:xfrm>
            <a:custGeom>
              <a:avLst/>
              <a:gdLst/>
              <a:ahLst/>
              <a:cxnLst/>
              <a:rect l="l" t="t" r="r" b="b"/>
              <a:pathLst>
                <a:path w="1513" h="1715" extrusionOk="0">
                  <a:moveTo>
                    <a:pt x="774" y="1643"/>
                  </a:moveTo>
                  <a:lnTo>
                    <a:pt x="667" y="1643"/>
                  </a:lnTo>
                  <a:cubicBezTo>
                    <a:pt x="465" y="1608"/>
                    <a:pt x="298" y="1477"/>
                    <a:pt x="215" y="1286"/>
                  </a:cubicBezTo>
                  <a:cubicBezTo>
                    <a:pt x="84" y="1060"/>
                    <a:pt x="0" y="798"/>
                    <a:pt x="167" y="548"/>
                  </a:cubicBezTo>
                  <a:cubicBezTo>
                    <a:pt x="560" y="0"/>
                    <a:pt x="1096" y="298"/>
                    <a:pt x="1310" y="679"/>
                  </a:cubicBezTo>
                  <a:cubicBezTo>
                    <a:pt x="1405" y="858"/>
                    <a:pt x="1512" y="1036"/>
                    <a:pt x="1417" y="1286"/>
                  </a:cubicBezTo>
                  <a:cubicBezTo>
                    <a:pt x="1334" y="1548"/>
                    <a:pt x="1060" y="1715"/>
                    <a:pt x="774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351375" y="209385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79"/>
                  </a:moveTo>
                  <a:cubicBezTo>
                    <a:pt x="36" y="655"/>
                    <a:pt x="24" y="631"/>
                    <a:pt x="24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4" y="119"/>
                    <a:pt x="417" y="0"/>
                    <a:pt x="608" y="60"/>
                  </a:cubicBezTo>
                  <a:cubicBezTo>
                    <a:pt x="1060" y="179"/>
                    <a:pt x="977" y="583"/>
                    <a:pt x="786" y="810"/>
                  </a:cubicBezTo>
                  <a:cubicBezTo>
                    <a:pt x="703" y="929"/>
                    <a:pt x="572" y="1012"/>
                    <a:pt x="417" y="1012"/>
                  </a:cubicBezTo>
                  <a:cubicBezTo>
                    <a:pt x="227" y="1024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269225" y="1906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92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46"/>
                    <a:pt x="155" y="251"/>
                  </a:cubicBezTo>
                  <a:cubicBezTo>
                    <a:pt x="274" y="120"/>
                    <a:pt x="417" y="1"/>
                    <a:pt x="608" y="61"/>
                  </a:cubicBezTo>
                  <a:cubicBezTo>
                    <a:pt x="1060" y="180"/>
                    <a:pt x="977" y="596"/>
                    <a:pt x="786" y="811"/>
                  </a:cubicBezTo>
                  <a:cubicBezTo>
                    <a:pt x="703" y="942"/>
                    <a:pt x="572" y="1013"/>
                    <a:pt x="429" y="1013"/>
                  </a:cubicBezTo>
                  <a:cubicBezTo>
                    <a:pt x="227" y="1025"/>
                    <a:pt x="72" y="882"/>
                    <a:pt x="48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6591000" y="173545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7" y="596"/>
                  </a:moveTo>
                  <a:cubicBezTo>
                    <a:pt x="1096" y="608"/>
                    <a:pt x="1096" y="644"/>
                    <a:pt x="1084" y="668"/>
                  </a:cubicBezTo>
                  <a:cubicBezTo>
                    <a:pt x="1012" y="787"/>
                    <a:pt x="893" y="858"/>
                    <a:pt x="762" y="870"/>
                  </a:cubicBezTo>
                  <a:cubicBezTo>
                    <a:pt x="584" y="906"/>
                    <a:pt x="405" y="918"/>
                    <a:pt x="274" y="751"/>
                  </a:cubicBezTo>
                  <a:cubicBezTo>
                    <a:pt x="0" y="394"/>
                    <a:pt x="298" y="108"/>
                    <a:pt x="595" y="49"/>
                  </a:cubicBezTo>
                  <a:cubicBezTo>
                    <a:pt x="726" y="1"/>
                    <a:pt x="881" y="13"/>
                    <a:pt x="1000" y="96"/>
                  </a:cubicBezTo>
                  <a:cubicBezTo>
                    <a:pt x="1155" y="215"/>
                    <a:pt x="1203" y="430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6575225" y="18426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6"/>
                  </a:moveTo>
                  <a:cubicBezTo>
                    <a:pt x="1084" y="619"/>
                    <a:pt x="1084" y="643"/>
                    <a:pt x="1072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29"/>
                    <a:pt x="1095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6353750" y="18342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20"/>
                    <a:pt x="1096" y="644"/>
                    <a:pt x="1084" y="668"/>
                  </a:cubicBezTo>
                  <a:cubicBezTo>
                    <a:pt x="1013" y="787"/>
                    <a:pt x="894" y="870"/>
                    <a:pt x="763" y="882"/>
                  </a:cubicBezTo>
                  <a:cubicBezTo>
                    <a:pt x="584" y="906"/>
                    <a:pt x="406" y="918"/>
                    <a:pt x="275" y="751"/>
                  </a:cubicBezTo>
                  <a:cubicBezTo>
                    <a:pt x="1" y="394"/>
                    <a:pt x="299" y="108"/>
                    <a:pt x="596" y="48"/>
                  </a:cubicBezTo>
                  <a:cubicBezTo>
                    <a:pt x="727" y="1"/>
                    <a:pt x="882" y="13"/>
                    <a:pt x="1001" y="96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6399600" y="17384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905" y="869"/>
                    <a:pt x="762" y="881"/>
                  </a:cubicBezTo>
                  <a:cubicBezTo>
                    <a:pt x="584" y="905"/>
                    <a:pt x="405" y="917"/>
                    <a:pt x="286" y="750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1" y="95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279050" y="203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2" y="668"/>
                  </a:cubicBezTo>
                  <a:cubicBezTo>
                    <a:pt x="1012" y="787"/>
                    <a:pt x="893" y="870"/>
                    <a:pt x="762" y="882"/>
                  </a:cubicBezTo>
                  <a:cubicBezTo>
                    <a:pt x="584" y="918"/>
                    <a:pt x="393" y="918"/>
                    <a:pt x="274" y="763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25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521925" y="17720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98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393"/>
                    <a:pt x="299" y="120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202250" y="19119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3" y="786"/>
                    <a:pt x="894" y="870"/>
                    <a:pt x="763" y="881"/>
                  </a:cubicBezTo>
                  <a:cubicBezTo>
                    <a:pt x="584" y="905"/>
                    <a:pt x="393" y="917"/>
                    <a:pt x="274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159100" y="1998875"/>
              <a:ext cx="67000" cy="52125"/>
            </a:xfrm>
            <a:custGeom>
              <a:avLst/>
              <a:gdLst/>
              <a:ahLst/>
              <a:cxnLst/>
              <a:rect l="l" t="t" r="r" b="b"/>
              <a:pathLst>
                <a:path w="2680" h="2085" extrusionOk="0">
                  <a:moveTo>
                    <a:pt x="2489" y="1346"/>
                  </a:moveTo>
                  <a:cubicBezTo>
                    <a:pt x="2465" y="1406"/>
                    <a:pt x="2465" y="1465"/>
                    <a:pt x="2441" y="1513"/>
                  </a:cubicBezTo>
                  <a:cubicBezTo>
                    <a:pt x="2310" y="1811"/>
                    <a:pt x="2012" y="1930"/>
                    <a:pt x="1715" y="1989"/>
                  </a:cubicBezTo>
                  <a:cubicBezTo>
                    <a:pt x="1322" y="2073"/>
                    <a:pt x="905" y="2085"/>
                    <a:pt x="631" y="1715"/>
                  </a:cubicBezTo>
                  <a:cubicBezTo>
                    <a:pt x="0" y="906"/>
                    <a:pt x="679" y="263"/>
                    <a:pt x="1334" y="120"/>
                  </a:cubicBezTo>
                  <a:cubicBezTo>
                    <a:pt x="1631" y="61"/>
                    <a:pt x="1953" y="1"/>
                    <a:pt x="2262" y="239"/>
                  </a:cubicBezTo>
                  <a:cubicBezTo>
                    <a:pt x="2679" y="572"/>
                    <a:pt x="2667" y="989"/>
                    <a:pt x="2489" y="1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693975" y="1690825"/>
              <a:ext cx="60150" cy="47050"/>
            </a:xfrm>
            <a:custGeom>
              <a:avLst/>
              <a:gdLst/>
              <a:ahLst/>
              <a:cxnLst/>
              <a:rect l="l" t="t" r="r" b="b"/>
              <a:pathLst>
                <a:path w="2406" h="1882" extrusionOk="0">
                  <a:moveTo>
                    <a:pt x="2239" y="1226"/>
                  </a:moveTo>
                  <a:cubicBezTo>
                    <a:pt x="2215" y="1262"/>
                    <a:pt x="2215" y="1322"/>
                    <a:pt x="2191" y="1369"/>
                  </a:cubicBezTo>
                  <a:cubicBezTo>
                    <a:pt x="2084" y="1643"/>
                    <a:pt x="1810" y="1738"/>
                    <a:pt x="1537" y="1798"/>
                  </a:cubicBezTo>
                  <a:cubicBezTo>
                    <a:pt x="1179" y="1869"/>
                    <a:pt x="810" y="1881"/>
                    <a:pt x="560" y="1548"/>
                  </a:cubicBezTo>
                  <a:cubicBezTo>
                    <a:pt x="1" y="822"/>
                    <a:pt x="608" y="238"/>
                    <a:pt x="1191" y="119"/>
                  </a:cubicBezTo>
                  <a:cubicBezTo>
                    <a:pt x="1465" y="60"/>
                    <a:pt x="1751" y="0"/>
                    <a:pt x="2037" y="226"/>
                  </a:cubicBezTo>
                  <a:cubicBezTo>
                    <a:pt x="2406" y="524"/>
                    <a:pt x="2406" y="893"/>
                    <a:pt x="2239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584450" y="16393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107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41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317750" y="17691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2" y="786"/>
                    <a:pt x="893" y="870"/>
                    <a:pt x="750" y="881"/>
                  </a:cubicBezTo>
                  <a:cubicBezTo>
                    <a:pt x="572" y="917"/>
                    <a:pt x="393" y="917"/>
                    <a:pt x="274" y="762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6" y="0"/>
                    <a:pt x="881" y="24"/>
                    <a:pt x="1000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265350" y="18357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84"/>
                  </a:moveTo>
                  <a:cubicBezTo>
                    <a:pt x="1084" y="608"/>
                    <a:pt x="1084" y="643"/>
                    <a:pt x="1072" y="667"/>
                  </a:cubicBezTo>
                  <a:cubicBezTo>
                    <a:pt x="1013" y="786"/>
                    <a:pt x="894" y="858"/>
                    <a:pt x="751" y="870"/>
                  </a:cubicBezTo>
                  <a:cubicBezTo>
                    <a:pt x="572" y="905"/>
                    <a:pt x="394" y="917"/>
                    <a:pt x="275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70" y="12"/>
                    <a:pt x="989" y="96"/>
                  </a:cubicBezTo>
                  <a:cubicBezTo>
                    <a:pt x="1156" y="203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366250" y="21795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2"/>
                  </a:moveTo>
                  <a:cubicBezTo>
                    <a:pt x="72" y="964"/>
                    <a:pt x="49" y="941"/>
                    <a:pt x="37" y="905"/>
                  </a:cubicBezTo>
                  <a:cubicBezTo>
                    <a:pt x="1" y="703"/>
                    <a:pt x="72" y="500"/>
                    <a:pt x="227" y="369"/>
                  </a:cubicBezTo>
                  <a:cubicBezTo>
                    <a:pt x="406" y="167"/>
                    <a:pt x="620" y="0"/>
                    <a:pt x="906" y="83"/>
                  </a:cubicBezTo>
                  <a:cubicBezTo>
                    <a:pt x="1561" y="262"/>
                    <a:pt x="1453" y="869"/>
                    <a:pt x="1168" y="1203"/>
                  </a:cubicBezTo>
                  <a:cubicBezTo>
                    <a:pt x="1037" y="1345"/>
                    <a:pt x="882" y="1512"/>
                    <a:pt x="632" y="1500"/>
                  </a:cubicBezTo>
                  <a:cubicBezTo>
                    <a:pt x="346" y="1500"/>
                    <a:pt x="108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82025" y="20893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65"/>
                    <a:pt x="36" y="941"/>
                    <a:pt x="24" y="905"/>
                  </a:cubicBezTo>
                  <a:cubicBezTo>
                    <a:pt x="0" y="703"/>
                    <a:pt x="72" y="501"/>
                    <a:pt x="227" y="370"/>
                  </a:cubicBezTo>
                  <a:cubicBezTo>
                    <a:pt x="405" y="167"/>
                    <a:pt x="608" y="0"/>
                    <a:pt x="905" y="84"/>
                  </a:cubicBezTo>
                  <a:cubicBezTo>
                    <a:pt x="1560" y="262"/>
                    <a:pt x="1453" y="870"/>
                    <a:pt x="1155" y="1203"/>
                  </a:cubicBezTo>
                  <a:cubicBezTo>
                    <a:pt x="1024" y="1346"/>
                    <a:pt x="882" y="1513"/>
                    <a:pt x="620" y="1501"/>
                  </a:cubicBezTo>
                  <a:cubicBezTo>
                    <a:pt x="334" y="1501"/>
                    <a:pt x="96" y="1286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471925" y="2247125"/>
              <a:ext cx="55975" cy="53900"/>
            </a:xfrm>
            <a:custGeom>
              <a:avLst/>
              <a:gdLst/>
              <a:ahLst/>
              <a:cxnLst/>
              <a:rect l="l" t="t" r="r" b="b"/>
              <a:pathLst>
                <a:path w="2239" h="2156" extrusionOk="0">
                  <a:moveTo>
                    <a:pt x="132" y="1430"/>
                  </a:moveTo>
                  <a:cubicBezTo>
                    <a:pt x="120" y="1382"/>
                    <a:pt x="96" y="1334"/>
                    <a:pt x="72" y="1287"/>
                  </a:cubicBezTo>
                  <a:cubicBezTo>
                    <a:pt x="1" y="989"/>
                    <a:pt x="155" y="739"/>
                    <a:pt x="346" y="525"/>
                  </a:cubicBezTo>
                  <a:cubicBezTo>
                    <a:pt x="608" y="239"/>
                    <a:pt x="906" y="1"/>
                    <a:pt x="1322" y="120"/>
                  </a:cubicBezTo>
                  <a:cubicBezTo>
                    <a:pt x="2239" y="382"/>
                    <a:pt x="2096" y="1239"/>
                    <a:pt x="1679" y="1703"/>
                  </a:cubicBezTo>
                  <a:cubicBezTo>
                    <a:pt x="1489" y="1918"/>
                    <a:pt x="1287" y="2156"/>
                    <a:pt x="917" y="2132"/>
                  </a:cubicBezTo>
                  <a:cubicBezTo>
                    <a:pt x="429" y="2108"/>
                    <a:pt x="203" y="1799"/>
                    <a:pt x="132" y="1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18925" y="178962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34"/>
                    <a:pt x="155" y="251"/>
                  </a:cubicBezTo>
                  <a:cubicBezTo>
                    <a:pt x="274" y="120"/>
                    <a:pt x="417" y="1"/>
                    <a:pt x="619" y="60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13"/>
                    <a:pt x="429" y="1013"/>
                  </a:cubicBezTo>
                  <a:cubicBezTo>
                    <a:pt x="238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112950" y="1862275"/>
              <a:ext cx="26525" cy="25600"/>
            </a:xfrm>
            <a:custGeom>
              <a:avLst/>
              <a:gdLst/>
              <a:ahLst/>
              <a:cxnLst/>
              <a:rect l="l" t="t" r="r" b="b"/>
              <a:pathLst>
                <a:path w="1061" h="1024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5" y="119"/>
                    <a:pt x="417" y="0"/>
                    <a:pt x="620" y="60"/>
                  </a:cubicBezTo>
                  <a:cubicBezTo>
                    <a:pt x="1060" y="179"/>
                    <a:pt x="977" y="583"/>
                    <a:pt x="787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9" y="1024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7100275" y="2433475"/>
              <a:ext cx="216725" cy="187250"/>
            </a:xfrm>
            <a:custGeom>
              <a:avLst/>
              <a:gdLst/>
              <a:ahLst/>
              <a:cxnLst/>
              <a:rect l="l" t="t" r="r" b="b"/>
              <a:pathLst>
                <a:path w="8669" h="7490" extrusionOk="0">
                  <a:moveTo>
                    <a:pt x="2382" y="595"/>
                  </a:moveTo>
                  <a:cubicBezTo>
                    <a:pt x="3299" y="0"/>
                    <a:pt x="4085" y="131"/>
                    <a:pt x="4954" y="179"/>
                  </a:cubicBezTo>
                  <a:cubicBezTo>
                    <a:pt x="6109" y="250"/>
                    <a:pt x="7228" y="155"/>
                    <a:pt x="8014" y="1298"/>
                  </a:cubicBezTo>
                  <a:cubicBezTo>
                    <a:pt x="8668" y="2238"/>
                    <a:pt x="8252" y="3370"/>
                    <a:pt x="8049" y="4513"/>
                  </a:cubicBezTo>
                  <a:cubicBezTo>
                    <a:pt x="7764" y="6156"/>
                    <a:pt x="6454" y="7489"/>
                    <a:pt x="3966" y="7108"/>
                  </a:cubicBezTo>
                  <a:cubicBezTo>
                    <a:pt x="1441" y="6727"/>
                    <a:pt x="1" y="5334"/>
                    <a:pt x="632" y="3167"/>
                  </a:cubicBezTo>
                  <a:cubicBezTo>
                    <a:pt x="679" y="3024"/>
                    <a:pt x="644" y="2858"/>
                    <a:pt x="691" y="2703"/>
                  </a:cubicBezTo>
                  <a:cubicBezTo>
                    <a:pt x="918" y="1786"/>
                    <a:pt x="1620" y="1107"/>
                    <a:pt x="2382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7038375" y="2500425"/>
              <a:ext cx="39300" cy="44675"/>
            </a:xfrm>
            <a:custGeom>
              <a:avLst/>
              <a:gdLst/>
              <a:ahLst/>
              <a:cxnLst/>
              <a:rect l="l" t="t" r="r" b="b"/>
              <a:pathLst>
                <a:path w="1572" h="1787" extrusionOk="0">
                  <a:moveTo>
                    <a:pt x="810" y="1715"/>
                  </a:moveTo>
                  <a:cubicBezTo>
                    <a:pt x="762" y="1715"/>
                    <a:pt x="727" y="1715"/>
                    <a:pt x="691" y="1715"/>
                  </a:cubicBezTo>
                  <a:cubicBezTo>
                    <a:pt x="476" y="1680"/>
                    <a:pt x="310" y="1537"/>
                    <a:pt x="226" y="1346"/>
                  </a:cubicBezTo>
                  <a:cubicBezTo>
                    <a:pt x="95" y="1096"/>
                    <a:pt x="0" y="834"/>
                    <a:pt x="179" y="572"/>
                  </a:cubicBezTo>
                  <a:cubicBezTo>
                    <a:pt x="584" y="1"/>
                    <a:pt x="1143" y="311"/>
                    <a:pt x="1369" y="703"/>
                  </a:cubicBezTo>
                  <a:cubicBezTo>
                    <a:pt x="1477" y="894"/>
                    <a:pt x="1572" y="1084"/>
                    <a:pt x="1489" y="1334"/>
                  </a:cubicBezTo>
                  <a:cubicBezTo>
                    <a:pt x="1393" y="1620"/>
                    <a:pt x="1096" y="1787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7072600" y="2320350"/>
              <a:ext cx="39325" cy="44975"/>
            </a:xfrm>
            <a:custGeom>
              <a:avLst/>
              <a:gdLst/>
              <a:ahLst/>
              <a:cxnLst/>
              <a:rect l="l" t="t" r="r" b="b"/>
              <a:pathLst>
                <a:path w="1573" h="1799" extrusionOk="0">
                  <a:moveTo>
                    <a:pt x="810" y="1727"/>
                  </a:moveTo>
                  <a:cubicBezTo>
                    <a:pt x="762" y="1727"/>
                    <a:pt x="727" y="1727"/>
                    <a:pt x="679" y="1727"/>
                  </a:cubicBezTo>
                  <a:cubicBezTo>
                    <a:pt x="477" y="1679"/>
                    <a:pt x="310" y="1549"/>
                    <a:pt x="227" y="1346"/>
                  </a:cubicBezTo>
                  <a:cubicBezTo>
                    <a:pt x="96" y="1108"/>
                    <a:pt x="0" y="846"/>
                    <a:pt x="179" y="584"/>
                  </a:cubicBezTo>
                  <a:cubicBezTo>
                    <a:pt x="584" y="1"/>
                    <a:pt x="1143" y="310"/>
                    <a:pt x="1370" y="715"/>
                  </a:cubicBezTo>
                  <a:cubicBezTo>
                    <a:pt x="1477" y="894"/>
                    <a:pt x="1572" y="1096"/>
                    <a:pt x="1489" y="1346"/>
                  </a:cubicBezTo>
                  <a:cubicBezTo>
                    <a:pt x="1393" y="1632"/>
                    <a:pt x="1096" y="1799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906500" y="2448950"/>
              <a:ext cx="69675" cy="78000"/>
            </a:xfrm>
            <a:custGeom>
              <a:avLst/>
              <a:gdLst/>
              <a:ahLst/>
              <a:cxnLst/>
              <a:rect l="l" t="t" r="r" b="b"/>
              <a:pathLst>
                <a:path w="2787" h="3120" extrusionOk="0">
                  <a:moveTo>
                    <a:pt x="1430" y="3048"/>
                  </a:moveTo>
                  <a:cubicBezTo>
                    <a:pt x="1358" y="3036"/>
                    <a:pt x="1287" y="3060"/>
                    <a:pt x="1215" y="3048"/>
                  </a:cubicBezTo>
                  <a:cubicBezTo>
                    <a:pt x="834" y="3012"/>
                    <a:pt x="584" y="2715"/>
                    <a:pt x="406" y="2381"/>
                  </a:cubicBezTo>
                  <a:cubicBezTo>
                    <a:pt x="167" y="1953"/>
                    <a:pt x="1" y="1488"/>
                    <a:pt x="322" y="1024"/>
                  </a:cubicBezTo>
                  <a:cubicBezTo>
                    <a:pt x="1037" y="0"/>
                    <a:pt x="2025" y="560"/>
                    <a:pt x="2418" y="1250"/>
                  </a:cubicBezTo>
                  <a:cubicBezTo>
                    <a:pt x="2608" y="1584"/>
                    <a:pt x="2787" y="1929"/>
                    <a:pt x="2620" y="2370"/>
                  </a:cubicBezTo>
                  <a:cubicBezTo>
                    <a:pt x="2406" y="2977"/>
                    <a:pt x="1918" y="3120"/>
                    <a:pt x="1430" y="3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7062475" y="2406675"/>
              <a:ext cx="39625" cy="44975"/>
            </a:xfrm>
            <a:custGeom>
              <a:avLst/>
              <a:gdLst/>
              <a:ahLst/>
              <a:cxnLst/>
              <a:rect l="l" t="t" r="r" b="b"/>
              <a:pathLst>
                <a:path w="1585" h="1799" extrusionOk="0">
                  <a:moveTo>
                    <a:pt x="810" y="1727"/>
                  </a:moveTo>
                  <a:lnTo>
                    <a:pt x="691" y="1727"/>
                  </a:lnTo>
                  <a:cubicBezTo>
                    <a:pt x="489" y="1679"/>
                    <a:pt x="310" y="1548"/>
                    <a:pt x="239" y="1346"/>
                  </a:cubicBezTo>
                  <a:cubicBezTo>
                    <a:pt x="96" y="1108"/>
                    <a:pt x="1" y="846"/>
                    <a:pt x="179" y="584"/>
                  </a:cubicBezTo>
                  <a:cubicBezTo>
                    <a:pt x="584" y="1"/>
                    <a:pt x="1144" y="322"/>
                    <a:pt x="1370" y="715"/>
                  </a:cubicBezTo>
                  <a:cubicBezTo>
                    <a:pt x="1477" y="893"/>
                    <a:pt x="1584" y="1096"/>
                    <a:pt x="1489" y="1346"/>
                  </a:cubicBezTo>
                  <a:cubicBezTo>
                    <a:pt x="1406" y="1632"/>
                    <a:pt x="1108" y="1798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7145225" y="2324825"/>
              <a:ext cx="39325" cy="44675"/>
            </a:xfrm>
            <a:custGeom>
              <a:avLst/>
              <a:gdLst/>
              <a:ahLst/>
              <a:cxnLst/>
              <a:rect l="l" t="t" r="r" b="b"/>
              <a:pathLst>
                <a:path w="1573" h="1787" extrusionOk="0">
                  <a:moveTo>
                    <a:pt x="810" y="1715"/>
                  </a:moveTo>
                  <a:cubicBezTo>
                    <a:pt x="763" y="1715"/>
                    <a:pt x="727" y="1727"/>
                    <a:pt x="679" y="1715"/>
                  </a:cubicBezTo>
                  <a:cubicBezTo>
                    <a:pt x="477" y="1679"/>
                    <a:pt x="310" y="1536"/>
                    <a:pt x="227" y="1346"/>
                  </a:cubicBezTo>
                  <a:cubicBezTo>
                    <a:pt x="96" y="1096"/>
                    <a:pt x="1" y="834"/>
                    <a:pt x="179" y="572"/>
                  </a:cubicBezTo>
                  <a:cubicBezTo>
                    <a:pt x="584" y="0"/>
                    <a:pt x="1144" y="310"/>
                    <a:pt x="1370" y="703"/>
                  </a:cubicBezTo>
                  <a:cubicBezTo>
                    <a:pt x="1477" y="893"/>
                    <a:pt x="1572" y="1084"/>
                    <a:pt x="1489" y="1334"/>
                  </a:cubicBezTo>
                  <a:cubicBezTo>
                    <a:pt x="1394" y="1620"/>
                    <a:pt x="1096" y="1786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7149700" y="2257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20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19" y="60"/>
                  </a:cubicBezTo>
                  <a:cubicBezTo>
                    <a:pt x="762" y="0"/>
                    <a:pt x="917" y="24"/>
                    <a:pt x="1048" y="108"/>
                  </a:cubicBezTo>
                  <a:cubicBezTo>
                    <a:pt x="1203" y="227"/>
                    <a:pt x="1250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7061875" y="2237900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79"/>
                    <a:pt x="1120" y="703"/>
                  </a:cubicBezTo>
                  <a:cubicBezTo>
                    <a:pt x="1060" y="822"/>
                    <a:pt x="930" y="906"/>
                    <a:pt x="787" y="917"/>
                  </a:cubicBezTo>
                  <a:cubicBezTo>
                    <a:pt x="608" y="953"/>
                    <a:pt x="418" y="965"/>
                    <a:pt x="287" y="787"/>
                  </a:cubicBezTo>
                  <a:cubicBezTo>
                    <a:pt x="1" y="417"/>
                    <a:pt x="310" y="120"/>
                    <a:pt x="608" y="60"/>
                  </a:cubicBezTo>
                  <a:cubicBezTo>
                    <a:pt x="751" y="1"/>
                    <a:pt x="918" y="25"/>
                    <a:pt x="1037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7055325" y="2095025"/>
              <a:ext cx="31300" cy="23850"/>
            </a:xfrm>
            <a:custGeom>
              <a:avLst/>
              <a:gdLst/>
              <a:ahLst/>
              <a:cxnLst/>
              <a:rect l="l" t="t" r="r" b="b"/>
              <a:pathLst>
                <a:path w="1252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61" y="822"/>
                    <a:pt x="930" y="906"/>
                    <a:pt x="787" y="917"/>
                  </a:cubicBezTo>
                  <a:cubicBezTo>
                    <a:pt x="608" y="953"/>
                    <a:pt x="418" y="953"/>
                    <a:pt x="287" y="787"/>
                  </a:cubicBezTo>
                  <a:cubicBezTo>
                    <a:pt x="1" y="417"/>
                    <a:pt x="322" y="120"/>
                    <a:pt x="620" y="48"/>
                  </a:cubicBezTo>
                  <a:cubicBezTo>
                    <a:pt x="763" y="1"/>
                    <a:pt x="918" y="25"/>
                    <a:pt x="1049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6967825" y="2111100"/>
              <a:ext cx="31575" cy="24150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1143" y="620"/>
                  </a:moveTo>
                  <a:cubicBezTo>
                    <a:pt x="1132" y="644"/>
                    <a:pt x="1132" y="667"/>
                    <a:pt x="1120" y="703"/>
                  </a:cubicBezTo>
                  <a:cubicBezTo>
                    <a:pt x="1060" y="822"/>
                    <a:pt x="929" y="906"/>
                    <a:pt x="786" y="917"/>
                  </a:cubicBezTo>
                  <a:cubicBezTo>
                    <a:pt x="608" y="953"/>
                    <a:pt x="417" y="965"/>
                    <a:pt x="286" y="786"/>
                  </a:cubicBezTo>
                  <a:cubicBezTo>
                    <a:pt x="0" y="417"/>
                    <a:pt x="310" y="120"/>
                    <a:pt x="620" y="48"/>
                  </a:cubicBezTo>
                  <a:cubicBezTo>
                    <a:pt x="762" y="1"/>
                    <a:pt x="917" y="13"/>
                    <a:pt x="1036" y="108"/>
                  </a:cubicBezTo>
                  <a:cubicBezTo>
                    <a:pt x="1215" y="215"/>
                    <a:pt x="1263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7001450" y="2447750"/>
              <a:ext cx="31275" cy="23850"/>
            </a:xfrm>
            <a:custGeom>
              <a:avLst/>
              <a:gdLst/>
              <a:ahLst/>
              <a:cxnLst/>
              <a:rect l="l" t="t" r="r" b="b"/>
              <a:pathLst>
                <a:path w="1251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49" y="822"/>
                    <a:pt x="930" y="905"/>
                    <a:pt x="787" y="917"/>
                  </a:cubicBezTo>
                  <a:cubicBezTo>
                    <a:pt x="596" y="953"/>
                    <a:pt x="418" y="953"/>
                    <a:pt x="287" y="786"/>
                  </a:cubicBezTo>
                  <a:cubicBezTo>
                    <a:pt x="1" y="417"/>
                    <a:pt x="310" y="120"/>
                    <a:pt x="608" y="48"/>
                  </a:cubicBezTo>
                  <a:cubicBezTo>
                    <a:pt x="751" y="1"/>
                    <a:pt x="906" y="24"/>
                    <a:pt x="1037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6843400" y="2456375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80"/>
                    <a:pt x="1120" y="703"/>
                  </a:cubicBezTo>
                  <a:cubicBezTo>
                    <a:pt x="1048" y="822"/>
                    <a:pt x="929" y="906"/>
                    <a:pt x="786" y="918"/>
                  </a:cubicBezTo>
                  <a:cubicBezTo>
                    <a:pt x="596" y="953"/>
                    <a:pt x="417" y="965"/>
                    <a:pt x="286" y="799"/>
                  </a:cubicBezTo>
                  <a:cubicBezTo>
                    <a:pt x="1" y="418"/>
                    <a:pt x="310" y="120"/>
                    <a:pt x="608" y="60"/>
                  </a:cubicBezTo>
                  <a:cubicBezTo>
                    <a:pt x="751" y="1"/>
                    <a:pt x="917" y="25"/>
                    <a:pt x="1036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6720775" y="2410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48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48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7048500" y="262040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60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482950" y="16080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84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279350" y="1604500"/>
              <a:ext cx="79500" cy="61625"/>
            </a:xfrm>
            <a:custGeom>
              <a:avLst/>
              <a:gdLst/>
              <a:ahLst/>
              <a:cxnLst/>
              <a:rect l="l" t="t" r="r" b="b"/>
              <a:pathLst>
                <a:path w="3180" h="2465" extrusionOk="0">
                  <a:moveTo>
                    <a:pt x="2941" y="1596"/>
                  </a:moveTo>
                  <a:cubicBezTo>
                    <a:pt x="2917" y="1655"/>
                    <a:pt x="2917" y="1727"/>
                    <a:pt x="2882" y="1798"/>
                  </a:cubicBezTo>
                  <a:cubicBezTo>
                    <a:pt x="2739" y="2143"/>
                    <a:pt x="2393" y="2286"/>
                    <a:pt x="2036" y="2358"/>
                  </a:cubicBezTo>
                  <a:cubicBezTo>
                    <a:pt x="1560" y="2441"/>
                    <a:pt x="1084" y="2465"/>
                    <a:pt x="738" y="2036"/>
                  </a:cubicBezTo>
                  <a:cubicBezTo>
                    <a:pt x="0" y="1060"/>
                    <a:pt x="810" y="310"/>
                    <a:pt x="1584" y="143"/>
                  </a:cubicBezTo>
                  <a:cubicBezTo>
                    <a:pt x="1941" y="72"/>
                    <a:pt x="2310" y="0"/>
                    <a:pt x="2679" y="286"/>
                  </a:cubicBezTo>
                  <a:cubicBezTo>
                    <a:pt x="3179" y="667"/>
                    <a:pt x="3167" y="1167"/>
                    <a:pt x="2941" y="1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123975" y="1700050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4" y="60"/>
                  </a:cubicBezTo>
                  <a:cubicBezTo>
                    <a:pt x="727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5987050" y="18396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893" y="869"/>
                    <a:pt x="762" y="881"/>
                  </a:cubicBezTo>
                  <a:cubicBezTo>
                    <a:pt x="584" y="917"/>
                    <a:pt x="405" y="917"/>
                    <a:pt x="274" y="762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0" y="107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063250" y="198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8"/>
                    <a:pt x="1084" y="632"/>
                    <a:pt x="1072" y="655"/>
                  </a:cubicBezTo>
                  <a:cubicBezTo>
                    <a:pt x="1012" y="786"/>
                    <a:pt x="893" y="858"/>
                    <a:pt x="750" y="870"/>
                  </a:cubicBezTo>
                  <a:cubicBezTo>
                    <a:pt x="584" y="905"/>
                    <a:pt x="393" y="917"/>
                    <a:pt x="274" y="751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7" y="1"/>
                    <a:pt x="870" y="12"/>
                    <a:pt x="1000" y="96"/>
                  </a:cubicBezTo>
                  <a:cubicBezTo>
                    <a:pt x="1155" y="203"/>
                    <a:pt x="1203" y="417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5876925" y="19256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50" y="881"/>
                  </a:cubicBezTo>
                  <a:cubicBezTo>
                    <a:pt x="572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3" y="48"/>
                  </a:cubicBezTo>
                  <a:cubicBezTo>
                    <a:pt x="726" y="0"/>
                    <a:pt x="869" y="24"/>
                    <a:pt x="988" y="107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233500" y="1577400"/>
              <a:ext cx="26225" cy="2562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48" y="691"/>
                  </a:moveTo>
                  <a:cubicBezTo>
                    <a:pt x="48" y="656"/>
                    <a:pt x="25" y="644"/>
                    <a:pt x="25" y="608"/>
                  </a:cubicBezTo>
                  <a:cubicBezTo>
                    <a:pt x="1" y="477"/>
                    <a:pt x="48" y="346"/>
                    <a:pt x="156" y="251"/>
                  </a:cubicBezTo>
                  <a:cubicBezTo>
                    <a:pt x="275" y="120"/>
                    <a:pt x="417" y="1"/>
                    <a:pt x="608" y="60"/>
                  </a:cubicBezTo>
                  <a:cubicBezTo>
                    <a:pt x="1048" y="191"/>
                    <a:pt x="977" y="596"/>
                    <a:pt x="787" y="810"/>
                  </a:cubicBezTo>
                  <a:cubicBezTo>
                    <a:pt x="703" y="941"/>
                    <a:pt x="572" y="1013"/>
                    <a:pt x="429" y="1025"/>
                  </a:cubicBezTo>
                  <a:cubicBezTo>
                    <a:pt x="227" y="1025"/>
                    <a:pt x="60" y="882"/>
                    <a:pt x="48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050150" y="1703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60" y="691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60" y="346"/>
                    <a:pt x="155" y="251"/>
                  </a:cubicBezTo>
                  <a:cubicBezTo>
                    <a:pt x="286" y="120"/>
                    <a:pt x="417" y="1"/>
                    <a:pt x="620" y="60"/>
                  </a:cubicBezTo>
                  <a:cubicBezTo>
                    <a:pt x="1060" y="191"/>
                    <a:pt x="989" y="596"/>
                    <a:pt x="786" y="811"/>
                  </a:cubicBezTo>
                  <a:cubicBezTo>
                    <a:pt x="715" y="942"/>
                    <a:pt x="572" y="1013"/>
                    <a:pt x="429" y="1013"/>
                  </a:cubicBezTo>
                  <a:cubicBezTo>
                    <a:pt x="239" y="1025"/>
                    <a:pt x="72" y="882"/>
                    <a:pt x="60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116825" y="2138775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80"/>
                  </a:moveTo>
                  <a:cubicBezTo>
                    <a:pt x="48" y="656"/>
                    <a:pt x="24" y="632"/>
                    <a:pt x="24" y="608"/>
                  </a:cubicBezTo>
                  <a:cubicBezTo>
                    <a:pt x="0" y="465"/>
                    <a:pt x="48" y="334"/>
                    <a:pt x="155" y="251"/>
                  </a:cubicBezTo>
                  <a:cubicBezTo>
                    <a:pt x="274" y="108"/>
                    <a:pt x="405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17" y="1013"/>
                  </a:cubicBezTo>
                  <a:cubicBezTo>
                    <a:pt x="227" y="1013"/>
                    <a:pt x="60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371325" y="1477100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36" y="631"/>
                    <a:pt x="24" y="608"/>
                  </a:cubicBezTo>
                  <a:cubicBezTo>
                    <a:pt x="0" y="477"/>
                    <a:pt x="48" y="334"/>
                    <a:pt x="155" y="250"/>
                  </a:cubicBezTo>
                  <a:cubicBezTo>
                    <a:pt x="274" y="108"/>
                    <a:pt x="417" y="0"/>
                    <a:pt x="608" y="60"/>
                  </a:cubicBezTo>
                  <a:cubicBezTo>
                    <a:pt x="1060" y="179"/>
                    <a:pt x="977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27" y="1012"/>
                    <a:pt x="72" y="870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518075" y="135357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24" y="631"/>
                    <a:pt x="24" y="608"/>
                  </a:cubicBezTo>
                  <a:cubicBezTo>
                    <a:pt x="0" y="465"/>
                    <a:pt x="48" y="334"/>
                    <a:pt x="155" y="250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218925" y="1433925"/>
              <a:ext cx="26500" cy="25350"/>
            </a:xfrm>
            <a:custGeom>
              <a:avLst/>
              <a:gdLst/>
              <a:ahLst/>
              <a:cxnLst/>
              <a:rect l="l" t="t" r="r" b="b"/>
              <a:pathLst>
                <a:path w="1060" h="1014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65"/>
                    <a:pt x="48" y="334"/>
                    <a:pt x="155" y="239"/>
                  </a:cubicBezTo>
                  <a:cubicBezTo>
                    <a:pt x="274" y="108"/>
                    <a:pt x="417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29" y="1013"/>
                  </a:cubicBezTo>
                  <a:cubicBezTo>
                    <a:pt x="227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149875" y="1563125"/>
              <a:ext cx="26200" cy="25325"/>
            </a:xfrm>
            <a:custGeom>
              <a:avLst/>
              <a:gdLst/>
              <a:ahLst/>
              <a:cxnLst/>
              <a:rect l="l" t="t" r="r" b="b"/>
              <a:pathLst>
                <a:path w="1048" h="1013" extrusionOk="0">
                  <a:moveTo>
                    <a:pt x="48" y="679"/>
                  </a:moveTo>
                  <a:cubicBezTo>
                    <a:pt x="48" y="655"/>
                    <a:pt x="24" y="631"/>
                    <a:pt x="12" y="608"/>
                  </a:cubicBezTo>
                  <a:cubicBezTo>
                    <a:pt x="0" y="465"/>
                    <a:pt x="48" y="334"/>
                    <a:pt x="155" y="238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48" y="179"/>
                    <a:pt x="976" y="584"/>
                    <a:pt x="786" y="798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881075" y="1712850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64"/>
                    <a:pt x="48" y="333"/>
                    <a:pt x="156" y="250"/>
                  </a:cubicBezTo>
                  <a:cubicBezTo>
                    <a:pt x="275" y="107"/>
                    <a:pt x="417" y="0"/>
                    <a:pt x="620" y="48"/>
                  </a:cubicBezTo>
                  <a:cubicBezTo>
                    <a:pt x="1060" y="179"/>
                    <a:pt x="977" y="584"/>
                    <a:pt x="787" y="810"/>
                  </a:cubicBezTo>
                  <a:cubicBezTo>
                    <a:pt x="703" y="929"/>
                    <a:pt x="572" y="1000"/>
                    <a:pt x="429" y="1012"/>
                  </a:cubicBezTo>
                  <a:cubicBezTo>
                    <a:pt x="239" y="1012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796075" y="1792600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4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5" y="180"/>
                    <a:pt x="608" y="1"/>
                    <a:pt x="905" y="84"/>
                  </a:cubicBezTo>
                  <a:cubicBezTo>
                    <a:pt x="1548" y="275"/>
                    <a:pt x="1453" y="882"/>
                    <a:pt x="1155" y="1204"/>
                  </a:cubicBezTo>
                  <a:cubicBezTo>
                    <a:pt x="1024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271600" y="227272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36" y="941"/>
                    <a:pt x="36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6" y="167"/>
                    <a:pt x="608" y="1"/>
                    <a:pt x="906" y="84"/>
                  </a:cubicBezTo>
                  <a:cubicBezTo>
                    <a:pt x="1560" y="275"/>
                    <a:pt x="1453" y="870"/>
                    <a:pt x="1168" y="1203"/>
                  </a:cubicBezTo>
                  <a:cubicBezTo>
                    <a:pt x="1025" y="1346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857400" y="15655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8" y="596"/>
                  </a:moveTo>
                  <a:cubicBezTo>
                    <a:pt x="1096" y="620"/>
                    <a:pt x="1084" y="643"/>
                    <a:pt x="1084" y="667"/>
                  </a:cubicBezTo>
                  <a:cubicBezTo>
                    <a:pt x="1012" y="786"/>
                    <a:pt x="893" y="870"/>
                    <a:pt x="762" y="882"/>
                  </a:cubicBezTo>
                  <a:cubicBezTo>
                    <a:pt x="584" y="917"/>
                    <a:pt x="405" y="917"/>
                    <a:pt x="274" y="763"/>
                  </a:cubicBezTo>
                  <a:cubicBezTo>
                    <a:pt x="0" y="393"/>
                    <a:pt x="298" y="108"/>
                    <a:pt x="596" y="48"/>
                  </a:cubicBezTo>
                  <a:cubicBezTo>
                    <a:pt x="727" y="1"/>
                    <a:pt x="881" y="24"/>
                    <a:pt x="1000" y="108"/>
                  </a:cubicBezTo>
                  <a:cubicBezTo>
                    <a:pt x="1155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716000" y="15053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86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604975" y="1461625"/>
              <a:ext cx="30100" cy="23225"/>
            </a:xfrm>
            <a:custGeom>
              <a:avLst/>
              <a:gdLst/>
              <a:ahLst/>
              <a:cxnLst/>
              <a:rect l="l" t="t" r="r" b="b"/>
              <a:pathLst>
                <a:path w="1204" h="929" extrusionOk="0">
                  <a:moveTo>
                    <a:pt x="1096" y="596"/>
                  </a:moveTo>
                  <a:cubicBezTo>
                    <a:pt x="1084" y="619"/>
                    <a:pt x="1084" y="655"/>
                    <a:pt x="1072" y="679"/>
                  </a:cubicBezTo>
                  <a:cubicBezTo>
                    <a:pt x="1013" y="798"/>
                    <a:pt x="894" y="869"/>
                    <a:pt x="751" y="881"/>
                  </a:cubicBezTo>
                  <a:cubicBezTo>
                    <a:pt x="584" y="917"/>
                    <a:pt x="394" y="929"/>
                    <a:pt x="275" y="762"/>
                  </a:cubicBezTo>
                  <a:cubicBezTo>
                    <a:pt x="1" y="405"/>
                    <a:pt x="298" y="119"/>
                    <a:pt x="584" y="60"/>
                  </a:cubicBezTo>
                  <a:cubicBezTo>
                    <a:pt x="727" y="0"/>
                    <a:pt x="882" y="24"/>
                    <a:pt x="1001" y="107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48125" y="2162000"/>
              <a:ext cx="18475" cy="21750"/>
            </a:xfrm>
            <a:custGeom>
              <a:avLst/>
              <a:gdLst/>
              <a:ahLst/>
              <a:cxnLst/>
              <a:rect l="l" t="t" r="r" b="b"/>
              <a:pathLst>
                <a:path w="739" h="870" extrusionOk="0">
                  <a:moveTo>
                    <a:pt x="381" y="834"/>
                  </a:moveTo>
                  <a:lnTo>
                    <a:pt x="322" y="834"/>
                  </a:lnTo>
                  <a:cubicBezTo>
                    <a:pt x="214" y="822"/>
                    <a:pt x="131" y="751"/>
                    <a:pt x="95" y="655"/>
                  </a:cubicBezTo>
                  <a:cubicBezTo>
                    <a:pt x="12" y="548"/>
                    <a:pt x="0" y="394"/>
                    <a:pt x="72" y="286"/>
                  </a:cubicBezTo>
                  <a:cubicBezTo>
                    <a:pt x="262" y="1"/>
                    <a:pt x="536" y="155"/>
                    <a:pt x="655" y="346"/>
                  </a:cubicBezTo>
                  <a:cubicBezTo>
                    <a:pt x="715" y="429"/>
                    <a:pt x="738" y="548"/>
                    <a:pt x="703" y="655"/>
                  </a:cubicBezTo>
                  <a:cubicBezTo>
                    <a:pt x="667" y="786"/>
                    <a:pt x="524" y="870"/>
                    <a:pt x="381" y="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487700" y="238495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3" y="798"/>
                    <a:pt x="894" y="870"/>
                    <a:pt x="763" y="881"/>
                  </a:cubicBezTo>
                  <a:cubicBezTo>
                    <a:pt x="584" y="917"/>
                    <a:pt x="405" y="929"/>
                    <a:pt x="275" y="762"/>
                  </a:cubicBezTo>
                  <a:cubicBezTo>
                    <a:pt x="1" y="405"/>
                    <a:pt x="298" y="119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41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6789825" y="166670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096" y="596"/>
                  </a:moveTo>
                  <a:cubicBezTo>
                    <a:pt x="1096" y="620"/>
                    <a:pt x="1096" y="644"/>
                    <a:pt x="1084" y="667"/>
                  </a:cubicBezTo>
                  <a:cubicBezTo>
                    <a:pt x="1013" y="786"/>
                    <a:pt x="893" y="870"/>
                    <a:pt x="763" y="882"/>
                  </a:cubicBezTo>
                  <a:cubicBezTo>
                    <a:pt x="584" y="917"/>
                    <a:pt x="405" y="929"/>
                    <a:pt x="274" y="763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6542475" y="15494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08"/>
                    <a:pt x="1084" y="644"/>
                    <a:pt x="1084" y="667"/>
                  </a:cubicBezTo>
                  <a:cubicBezTo>
                    <a:pt x="1012" y="786"/>
                    <a:pt x="893" y="858"/>
                    <a:pt x="762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13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6311200" y="122677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7"/>
                    <a:pt x="1084" y="643"/>
                    <a:pt x="1084" y="667"/>
                  </a:cubicBezTo>
                  <a:cubicBezTo>
                    <a:pt x="1012" y="786"/>
                    <a:pt x="893" y="857"/>
                    <a:pt x="762" y="869"/>
                  </a:cubicBezTo>
                  <a:cubicBezTo>
                    <a:pt x="584" y="905"/>
                    <a:pt x="405" y="917"/>
                    <a:pt x="274" y="750"/>
                  </a:cubicBezTo>
                  <a:cubicBezTo>
                    <a:pt x="0" y="393"/>
                    <a:pt x="298" y="107"/>
                    <a:pt x="584" y="48"/>
                  </a:cubicBezTo>
                  <a:cubicBezTo>
                    <a:pt x="727" y="0"/>
                    <a:pt x="881" y="12"/>
                    <a:pt x="1000" y="96"/>
                  </a:cubicBezTo>
                  <a:cubicBezTo>
                    <a:pt x="1155" y="215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6723150" y="1289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08"/>
                    <a:pt x="1096" y="643"/>
                    <a:pt x="1084" y="667"/>
                  </a:cubicBezTo>
                  <a:cubicBezTo>
                    <a:pt x="1024" y="786"/>
                    <a:pt x="893" y="858"/>
                    <a:pt x="763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1" y="393"/>
                    <a:pt x="310" y="108"/>
                    <a:pt x="596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67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5962650" y="130030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3" y="905"/>
                    <a:pt x="393" y="917"/>
                    <a:pt x="274" y="750"/>
                  </a:cubicBezTo>
                  <a:cubicBezTo>
                    <a:pt x="0" y="393"/>
                    <a:pt x="298" y="107"/>
                    <a:pt x="583" y="48"/>
                  </a:cubicBezTo>
                  <a:cubicBezTo>
                    <a:pt x="726" y="0"/>
                    <a:pt x="881" y="12"/>
                    <a:pt x="1000" y="95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5965925" y="200485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07" y="36"/>
                    <a:pt x="191" y="0"/>
                    <a:pt x="274" y="24"/>
                  </a:cubicBezTo>
                  <a:cubicBezTo>
                    <a:pt x="464" y="72"/>
                    <a:pt x="429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53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70100" y="15473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7"/>
                  </a:cubicBezTo>
                  <a:cubicBezTo>
                    <a:pt x="107" y="36"/>
                    <a:pt x="191" y="0"/>
                    <a:pt x="274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394825" y="13244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8"/>
                  </a:cubicBezTo>
                  <a:cubicBezTo>
                    <a:pt x="108" y="36"/>
                    <a:pt x="191" y="0"/>
                    <a:pt x="275" y="24"/>
                  </a:cubicBezTo>
                  <a:cubicBezTo>
                    <a:pt x="465" y="72"/>
                    <a:pt x="430" y="251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260600" y="17012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75"/>
                    <a:pt x="24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6"/>
                    <a:pt x="203" y="1"/>
                    <a:pt x="274" y="13"/>
                  </a:cubicBezTo>
                  <a:cubicBezTo>
                    <a:pt x="465" y="72"/>
                    <a:pt x="441" y="251"/>
                    <a:pt x="357" y="346"/>
                  </a:cubicBezTo>
                  <a:cubicBezTo>
                    <a:pt x="322" y="406"/>
                    <a:pt x="262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388275" y="158425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25" y="298"/>
                  </a:moveTo>
                  <a:cubicBezTo>
                    <a:pt x="25" y="286"/>
                    <a:pt x="13" y="274"/>
                    <a:pt x="1" y="263"/>
                  </a:cubicBezTo>
                  <a:cubicBezTo>
                    <a:pt x="1" y="203"/>
                    <a:pt x="13" y="144"/>
                    <a:pt x="61" y="108"/>
                  </a:cubicBezTo>
                  <a:cubicBezTo>
                    <a:pt x="108" y="36"/>
                    <a:pt x="191" y="1"/>
                    <a:pt x="263" y="24"/>
                  </a:cubicBezTo>
                  <a:cubicBezTo>
                    <a:pt x="465" y="72"/>
                    <a:pt x="430" y="263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340950" y="17045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86"/>
                  </a:moveTo>
                  <a:cubicBezTo>
                    <a:pt x="25" y="275"/>
                    <a:pt x="13" y="263"/>
                    <a:pt x="13" y="263"/>
                  </a:cubicBezTo>
                  <a:cubicBezTo>
                    <a:pt x="1" y="203"/>
                    <a:pt x="13" y="132"/>
                    <a:pt x="60" y="96"/>
                  </a:cubicBezTo>
                  <a:cubicBezTo>
                    <a:pt x="108" y="25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0" y="394"/>
                    <a:pt x="251" y="429"/>
                    <a:pt x="179" y="441"/>
                  </a:cubicBezTo>
                  <a:cubicBezTo>
                    <a:pt x="96" y="441"/>
                    <a:pt x="25" y="370"/>
                    <a:pt x="25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5976625" y="16839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20" y="36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052525" y="137620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7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29" y="262"/>
                    <a:pt x="346" y="357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060575" y="14991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12" y="286"/>
                  </a:moveTo>
                  <a:cubicBezTo>
                    <a:pt x="12" y="274"/>
                    <a:pt x="12" y="262"/>
                    <a:pt x="0" y="262"/>
                  </a:cubicBezTo>
                  <a:cubicBezTo>
                    <a:pt x="0" y="203"/>
                    <a:pt x="12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12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012950" y="1536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12" y="263"/>
                    <a:pt x="12" y="251"/>
                  </a:cubicBezTo>
                  <a:cubicBezTo>
                    <a:pt x="0" y="191"/>
                    <a:pt x="24" y="132"/>
                    <a:pt x="72" y="96"/>
                  </a:cubicBezTo>
                  <a:cubicBezTo>
                    <a:pt x="107" y="25"/>
                    <a:pt x="191" y="1"/>
                    <a:pt x="274" y="13"/>
                  </a:cubicBezTo>
                  <a:cubicBezTo>
                    <a:pt x="465" y="72"/>
                    <a:pt x="429" y="251"/>
                    <a:pt x="345" y="346"/>
                  </a:cubicBezTo>
                  <a:cubicBezTo>
                    <a:pt x="310" y="394"/>
                    <a:pt x="250" y="429"/>
                    <a:pt x="191" y="441"/>
                  </a:cubicBezTo>
                  <a:cubicBezTo>
                    <a:pt x="107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5942700" y="16643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0" y="191"/>
                    <a:pt x="24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393"/>
                    <a:pt x="250" y="429"/>
                    <a:pt x="191" y="441"/>
                  </a:cubicBezTo>
                  <a:cubicBezTo>
                    <a:pt x="96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5962050" y="17152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2" y="274"/>
                    <a:pt x="0" y="262"/>
                  </a:cubicBezTo>
                  <a:cubicBezTo>
                    <a:pt x="0" y="203"/>
                    <a:pt x="12" y="143"/>
                    <a:pt x="60" y="96"/>
                  </a:cubicBezTo>
                  <a:cubicBezTo>
                    <a:pt x="107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81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700825" y="12916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1" y="203"/>
                    <a:pt x="24" y="144"/>
                    <a:pt x="60" y="108"/>
                  </a:cubicBezTo>
                  <a:cubicBezTo>
                    <a:pt x="108" y="37"/>
                    <a:pt x="191" y="1"/>
                    <a:pt x="262" y="25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597250" y="14503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12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07" y="37"/>
                    <a:pt x="191" y="1"/>
                    <a:pt x="274" y="25"/>
                  </a:cubicBezTo>
                  <a:cubicBezTo>
                    <a:pt x="465" y="72"/>
                    <a:pt x="429" y="251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95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541275" y="1426800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7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5958775" y="21069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07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814400" y="19968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3"/>
                  </a:cubicBezTo>
                  <a:cubicBezTo>
                    <a:pt x="1" y="203"/>
                    <a:pt x="25" y="144"/>
                    <a:pt x="72" y="108"/>
                  </a:cubicBezTo>
                  <a:cubicBezTo>
                    <a:pt x="108" y="36"/>
                    <a:pt x="191" y="1"/>
                    <a:pt x="275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864400" y="153275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7"/>
                  </a:moveTo>
                  <a:cubicBezTo>
                    <a:pt x="13" y="275"/>
                    <a:pt x="13" y="275"/>
                    <a:pt x="1" y="263"/>
                  </a:cubicBezTo>
                  <a:cubicBezTo>
                    <a:pt x="1" y="203"/>
                    <a:pt x="13" y="144"/>
                    <a:pt x="61" y="96"/>
                  </a:cubicBezTo>
                  <a:cubicBezTo>
                    <a:pt x="108" y="37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6"/>
                    <a:pt x="251" y="429"/>
                    <a:pt x="180" y="441"/>
                  </a:cubicBezTo>
                  <a:cubicBezTo>
                    <a:pt x="96" y="441"/>
                    <a:pt x="25" y="382"/>
                    <a:pt x="13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159400" y="18214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2" y="275"/>
                    <a:pt x="12" y="263"/>
                    <a:pt x="12" y="251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5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394"/>
                    <a:pt x="250" y="430"/>
                    <a:pt x="179" y="441"/>
                  </a:cubicBezTo>
                  <a:cubicBezTo>
                    <a:pt x="95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697850" y="16509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20" y="36"/>
                    <a:pt x="191" y="1"/>
                    <a:pt x="274" y="24"/>
                  </a:cubicBezTo>
                  <a:cubicBezTo>
                    <a:pt x="465" y="84"/>
                    <a:pt x="441" y="263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809775" y="14247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72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5" y="441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6621350" y="156610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58" y="346"/>
                  </a:cubicBezTo>
                  <a:cubicBezTo>
                    <a:pt x="310" y="393"/>
                    <a:pt x="263" y="429"/>
                    <a:pt x="191" y="441"/>
                  </a:cubicBezTo>
                  <a:cubicBezTo>
                    <a:pt x="108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6254050" y="2192950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84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6" y="453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6035850" y="2247725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6"/>
                  </a:moveTo>
                  <a:cubicBezTo>
                    <a:pt x="13" y="274"/>
                    <a:pt x="13" y="274"/>
                    <a:pt x="1" y="263"/>
                  </a:cubicBezTo>
                  <a:cubicBezTo>
                    <a:pt x="1" y="203"/>
                    <a:pt x="13" y="143"/>
                    <a:pt x="61" y="96"/>
                  </a:cubicBezTo>
                  <a:cubicBezTo>
                    <a:pt x="108" y="36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5"/>
                    <a:pt x="251" y="429"/>
                    <a:pt x="180" y="441"/>
                  </a:cubicBezTo>
                  <a:cubicBezTo>
                    <a:pt x="96" y="441"/>
                    <a:pt x="25" y="370"/>
                    <a:pt x="13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801000" y="176255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30" y="262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396625" y="19182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5" y="84"/>
                    <a:pt x="441" y="262"/>
                    <a:pt x="346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53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450500" y="22432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24" y="274"/>
                    <a:pt x="12" y="262"/>
                  </a:cubicBezTo>
                  <a:cubicBezTo>
                    <a:pt x="0" y="202"/>
                    <a:pt x="24" y="143"/>
                    <a:pt x="72" y="107"/>
                  </a:cubicBezTo>
                  <a:cubicBezTo>
                    <a:pt x="119" y="36"/>
                    <a:pt x="191" y="0"/>
                    <a:pt x="274" y="12"/>
                  </a:cubicBezTo>
                  <a:cubicBezTo>
                    <a:pt x="465" y="71"/>
                    <a:pt x="441" y="250"/>
                    <a:pt x="358" y="345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924375" y="18661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7"/>
                    <a:pt x="191" y="1"/>
                    <a:pt x="274" y="25"/>
                  </a:cubicBezTo>
                  <a:cubicBezTo>
                    <a:pt x="464" y="84"/>
                    <a:pt x="441" y="263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989550" y="2411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3" y="299"/>
                  </a:moveTo>
                  <a:cubicBezTo>
                    <a:pt x="13" y="287"/>
                    <a:pt x="13" y="275"/>
                    <a:pt x="1" y="263"/>
                  </a:cubicBezTo>
                  <a:cubicBezTo>
                    <a:pt x="1" y="203"/>
                    <a:pt x="13" y="144"/>
                    <a:pt x="60" y="108"/>
                  </a:cubicBezTo>
                  <a:cubicBezTo>
                    <a:pt x="108" y="37"/>
                    <a:pt x="191" y="1"/>
                    <a:pt x="263" y="25"/>
                  </a:cubicBezTo>
                  <a:cubicBezTo>
                    <a:pt x="465" y="72"/>
                    <a:pt x="429" y="251"/>
                    <a:pt x="346" y="358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13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618075" y="241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3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5918300" y="142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4" y="72"/>
                    <a:pt x="441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5891200" y="12455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059075" y="11699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148075" y="12419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3" y="262"/>
                    <a:pt x="13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6"/>
                  </a:cubicBezTo>
                  <a:cubicBezTo>
                    <a:pt x="310" y="393"/>
                    <a:pt x="251" y="429"/>
                    <a:pt x="191" y="441"/>
                  </a:cubicBezTo>
                  <a:cubicBezTo>
                    <a:pt x="108" y="441"/>
                    <a:pt x="36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177550" y="1332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24" y="263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7"/>
                    <a:pt x="191" y="1"/>
                    <a:pt x="274" y="13"/>
                  </a:cubicBezTo>
                  <a:cubicBezTo>
                    <a:pt x="465" y="72"/>
                    <a:pt x="441" y="251"/>
                    <a:pt x="346" y="346"/>
                  </a:cubicBezTo>
                  <a:cubicBezTo>
                    <a:pt x="310" y="406"/>
                    <a:pt x="250" y="429"/>
                    <a:pt x="191" y="441"/>
                  </a:cubicBezTo>
                  <a:cubicBezTo>
                    <a:pt x="108" y="441"/>
                    <a:pt x="36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875250" y="1942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3" y="275"/>
                    <a:pt x="13" y="275"/>
                    <a:pt x="13" y="263"/>
                  </a:cubicBezTo>
                  <a:cubicBezTo>
                    <a:pt x="1" y="203"/>
                    <a:pt x="24" y="144"/>
                    <a:pt x="72" y="96"/>
                  </a:cubicBezTo>
                  <a:cubicBezTo>
                    <a:pt x="108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91" y="441"/>
                  </a:cubicBezTo>
                  <a:cubicBezTo>
                    <a:pt x="96" y="441"/>
                    <a:pt x="24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7286325" y="22254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6"/>
                    <a:pt x="191" y="1"/>
                    <a:pt x="274" y="24"/>
                  </a:cubicBezTo>
                  <a:cubicBezTo>
                    <a:pt x="464" y="72"/>
                    <a:pt x="441" y="251"/>
                    <a:pt x="345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7175875" y="1899175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72"/>
                    <a:pt x="430" y="250"/>
                    <a:pt x="346" y="358"/>
                  </a:cubicBezTo>
                  <a:cubicBezTo>
                    <a:pt x="310" y="405"/>
                    <a:pt x="251" y="441"/>
                    <a:pt x="180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841925" y="25998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6"/>
                  </a:moveTo>
                  <a:cubicBezTo>
                    <a:pt x="24" y="275"/>
                    <a:pt x="12" y="263"/>
                    <a:pt x="12" y="263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4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039125" y="1720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3" y="667"/>
                  </a:cubicBezTo>
                  <a:cubicBezTo>
                    <a:pt x="1013" y="786"/>
                    <a:pt x="894" y="870"/>
                    <a:pt x="751" y="882"/>
                  </a:cubicBezTo>
                  <a:cubicBezTo>
                    <a:pt x="572" y="917"/>
                    <a:pt x="394" y="917"/>
                    <a:pt x="275" y="763"/>
                  </a:cubicBezTo>
                  <a:cubicBezTo>
                    <a:pt x="1" y="394"/>
                    <a:pt x="299" y="108"/>
                    <a:pt x="584" y="48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571650" y="1992625"/>
              <a:ext cx="88125" cy="84275"/>
            </a:xfrm>
            <a:custGeom>
              <a:avLst/>
              <a:gdLst/>
              <a:ahLst/>
              <a:cxnLst/>
              <a:rect l="l" t="t" r="r" b="b"/>
              <a:pathLst>
                <a:path w="3525" h="3371" extrusionOk="0">
                  <a:moveTo>
                    <a:pt x="203" y="2251"/>
                  </a:moveTo>
                  <a:cubicBezTo>
                    <a:pt x="191" y="2168"/>
                    <a:pt x="143" y="2108"/>
                    <a:pt x="119" y="2013"/>
                  </a:cubicBezTo>
                  <a:cubicBezTo>
                    <a:pt x="0" y="1549"/>
                    <a:pt x="250" y="1156"/>
                    <a:pt x="548" y="822"/>
                  </a:cubicBezTo>
                  <a:cubicBezTo>
                    <a:pt x="953" y="382"/>
                    <a:pt x="1417" y="1"/>
                    <a:pt x="2072" y="180"/>
                  </a:cubicBezTo>
                  <a:cubicBezTo>
                    <a:pt x="3524" y="596"/>
                    <a:pt x="3286" y="1942"/>
                    <a:pt x="2643" y="2680"/>
                  </a:cubicBezTo>
                  <a:cubicBezTo>
                    <a:pt x="2346" y="3013"/>
                    <a:pt x="2024" y="3370"/>
                    <a:pt x="1453" y="3359"/>
                  </a:cubicBezTo>
                  <a:cubicBezTo>
                    <a:pt x="667" y="3347"/>
                    <a:pt x="310" y="2847"/>
                    <a:pt x="203" y="2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475200" y="2097125"/>
              <a:ext cx="82475" cy="79200"/>
            </a:xfrm>
            <a:custGeom>
              <a:avLst/>
              <a:gdLst/>
              <a:ahLst/>
              <a:cxnLst/>
              <a:rect l="l" t="t" r="r" b="b"/>
              <a:pathLst>
                <a:path w="3299" h="3168" extrusionOk="0">
                  <a:moveTo>
                    <a:pt x="191" y="2107"/>
                  </a:moveTo>
                  <a:cubicBezTo>
                    <a:pt x="179" y="2036"/>
                    <a:pt x="120" y="1965"/>
                    <a:pt x="108" y="1881"/>
                  </a:cubicBezTo>
                  <a:cubicBezTo>
                    <a:pt x="1" y="1453"/>
                    <a:pt x="227" y="1084"/>
                    <a:pt x="513" y="774"/>
                  </a:cubicBezTo>
                  <a:cubicBezTo>
                    <a:pt x="894" y="357"/>
                    <a:pt x="1322" y="0"/>
                    <a:pt x="1941" y="179"/>
                  </a:cubicBezTo>
                  <a:cubicBezTo>
                    <a:pt x="3299" y="560"/>
                    <a:pt x="3084" y="1834"/>
                    <a:pt x="2477" y="2524"/>
                  </a:cubicBezTo>
                  <a:cubicBezTo>
                    <a:pt x="2191" y="2834"/>
                    <a:pt x="1894" y="3167"/>
                    <a:pt x="1358" y="3155"/>
                  </a:cubicBezTo>
                  <a:cubicBezTo>
                    <a:pt x="620" y="3131"/>
                    <a:pt x="286" y="2667"/>
                    <a:pt x="191" y="2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504375" y="2046225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19"/>
                  </a:moveTo>
                  <a:cubicBezTo>
                    <a:pt x="572" y="1119"/>
                    <a:pt x="548" y="1119"/>
                    <a:pt x="524" y="1131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17"/>
                  </a:cubicBezTo>
                  <a:cubicBezTo>
                    <a:pt x="310" y="0"/>
                    <a:pt x="715" y="155"/>
                    <a:pt x="893" y="405"/>
                  </a:cubicBezTo>
                  <a:cubicBezTo>
                    <a:pt x="1001" y="512"/>
                    <a:pt x="1048" y="655"/>
                    <a:pt x="1012" y="810"/>
                  </a:cubicBezTo>
                  <a:cubicBezTo>
                    <a:pt x="977" y="1000"/>
                    <a:pt x="798" y="1143"/>
                    <a:pt x="608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27875" y="20581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4" y="572"/>
                  </a:moveTo>
                  <a:cubicBezTo>
                    <a:pt x="1144" y="596"/>
                    <a:pt x="1132" y="619"/>
                    <a:pt x="1132" y="655"/>
                  </a:cubicBezTo>
                  <a:cubicBezTo>
                    <a:pt x="1084" y="786"/>
                    <a:pt x="965" y="869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1" y="477"/>
                    <a:pt x="286" y="155"/>
                    <a:pt x="572" y="72"/>
                  </a:cubicBezTo>
                  <a:cubicBezTo>
                    <a:pt x="703" y="0"/>
                    <a:pt x="870" y="12"/>
                    <a:pt x="1001" y="84"/>
                  </a:cubicBezTo>
                  <a:cubicBezTo>
                    <a:pt x="1167" y="179"/>
                    <a:pt x="1239" y="393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310000" y="201882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84" y="298"/>
                  </a:moveTo>
                  <a:cubicBezTo>
                    <a:pt x="572" y="310"/>
                    <a:pt x="572" y="322"/>
                    <a:pt x="584" y="334"/>
                  </a:cubicBezTo>
                  <a:cubicBezTo>
                    <a:pt x="548" y="394"/>
                    <a:pt x="489" y="441"/>
                    <a:pt x="417" y="453"/>
                  </a:cubicBezTo>
                  <a:cubicBezTo>
                    <a:pt x="334" y="501"/>
                    <a:pt x="239" y="489"/>
                    <a:pt x="167" y="417"/>
                  </a:cubicBezTo>
                  <a:cubicBezTo>
                    <a:pt x="1" y="239"/>
                    <a:pt x="144" y="84"/>
                    <a:pt x="298" y="36"/>
                  </a:cubicBezTo>
                  <a:cubicBezTo>
                    <a:pt x="358" y="1"/>
                    <a:pt x="441" y="1"/>
                    <a:pt x="513" y="48"/>
                  </a:cubicBezTo>
                  <a:cubicBezTo>
                    <a:pt x="596" y="96"/>
                    <a:pt x="620" y="203"/>
                    <a:pt x="58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2650" y="1992350"/>
              <a:ext cx="26200" cy="28300"/>
            </a:xfrm>
            <a:custGeom>
              <a:avLst/>
              <a:gdLst/>
              <a:ahLst/>
              <a:cxnLst/>
              <a:rect l="l" t="t" r="r" b="b"/>
              <a:pathLst>
                <a:path w="1048" h="1132" extrusionOk="0">
                  <a:moveTo>
                    <a:pt x="607" y="1107"/>
                  </a:moveTo>
                  <a:cubicBezTo>
                    <a:pt x="572" y="1107"/>
                    <a:pt x="548" y="1119"/>
                    <a:pt x="524" y="1119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05"/>
                  </a:cubicBezTo>
                  <a:cubicBezTo>
                    <a:pt x="310" y="0"/>
                    <a:pt x="715" y="155"/>
                    <a:pt x="893" y="393"/>
                  </a:cubicBezTo>
                  <a:cubicBezTo>
                    <a:pt x="1000" y="500"/>
                    <a:pt x="1048" y="655"/>
                    <a:pt x="1012" y="810"/>
                  </a:cubicBezTo>
                  <a:cubicBezTo>
                    <a:pt x="977" y="1000"/>
                    <a:pt x="798" y="1131"/>
                    <a:pt x="607" y="1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484125" y="2106050"/>
              <a:ext cx="26225" cy="28300"/>
            </a:xfrm>
            <a:custGeom>
              <a:avLst/>
              <a:gdLst/>
              <a:ahLst/>
              <a:cxnLst/>
              <a:rect l="l" t="t" r="r" b="b"/>
              <a:pathLst>
                <a:path w="1049" h="1132" extrusionOk="0">
                  <a:moveTo>
                    <a:pt x="608" y="1108"/>
                  </a:moveTo>
                  <a:cubicBezTo>
                    <a:pt x="584" y="1108"/>
                    <a:pt x="548" y="1119"/>
                    <a:pt x="525" y="1119"/>
                  </a:cubicBezTo>
                  <a:cubicBezTo>
                    <a:pt x="382" y="1119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0"/>
                    <a:pt x="799" y="1131"/>
                    <a:pt x="608" y="1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563300" y="2080150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20"/>
                  </a:moveTo>
                  <a:cubicBezTo>
                    <a:pt x="584" y="1120"/>
                    <a:pt x="560" y="1120"/>
                    <a:pt x="525" y="1131"/>
                  </a:cubicBezTo>
                  <a:cubicBezTo>
                    <a:pt x="394" y="1120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1"/>
                    <a:pt x="810" y="1143"/>
                    <a:pt x="608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6498725" y="18601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20"/>
                  </a:moveTo>
                  <a:cubicBezTo>
                    <a:pt x="572" y="1120"/>
                    <a:pt x="548" y="1120"/>
                    <a:pt x="524" y="1120"/>
                  </a:cubicBezTo>
                  <a:cubicBezTo>
                    <a:pt x="381" y="1120"/>
                    <a:pt x="262" y="1037"/>
                    <a:pt x="191" y="917"/>
                  </a:cubicBezTo>
                  <a:cubicBezTo>
                    <a:pt x="84" y="775"/>
                    <a:pt x="0" y="596"/>
                    <a:pt x="95" y="417"/>
                  </a:cubicBezTo>
                  <a:cubicBezTo>
                    <a:pt x="310" y="1"/>
                    <a:pt x="715" y="155"/>
                    <a:pt x="893" y="406"/>
                  </a:cubicBezTo>
                  <a:cubicBezTo>
                    <a:pt x="1000" y="513"/>
                    <a:pt x="1048" y="656"/>
                    <a:pt x="1024" y="810"/>
                  </a:cubicBezTo>
                  <a:cubicBezTo>
                    <a:pt x="988" y="1001"/>
                    <a:pt x="798" y="1144"/>
                    <a:pt x="607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6400800" y="194442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3" y="1119"/>
                    <a:pt x="560" y="1131"/>
                    <a:pt x="524" y="1131"/>
                  </a:cubicBezTo>
                  <a:cubicBezTo>
                    <a:pt x="393" y="1119"/>
                    <a:pt x="262" y="1036"/>
                    <a:pt x="191" y="917"/>
                  </a:cubicBezTo>
                  <a:cubicBezTo>
                    <a:pt x="83" y="774"/>
                    <a:pt x="0" y="607"/>
                    <a:pt x="95" y="417"/>
                  </a:cubicBezTo>
                  <a:cubicBezTo>
                    <a:pt x="322" y="0"/>
                    <a:pt x="714" y="155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810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6484125" y="1983100"/>
              <a:ext cx="30700" cy="24450"/>
            </a:xfrm>
            <a:custGeom>
              <a:avLst/>
              <a:gdLst/>
              <a:ahLst/>
              <a:cxnLst/>
              <a:rect l="l" t="t" r="r" b="b"/>
              <a:pathLst>
                <a:path w="1228" h="978" extrusionOk="0">
                  <a:moveTo>
                    <a:pt x="1144" y="572"/>
                  </a:moveTo>
                  <a:cubicBezTo>
                    <a:pt x="1132" y="596"/>
                    <a:pt x="1144" y="632"/>
                    <a:pt x="1120" y="656"/>
                  </a:cubicBezTo>
                  <a:cubicBezTo>
                    <a:pt x="1072" y="787"/>
                    <a:pt x="965" y="870"/>
                    <a:pt x="822" y="906"/>
                  </a:cubicBezTo>
                  <a:cubicBezTo>
                    <a:pt x="644" y="953"/>
                    <a:pt x="465" y="977"/>
                    <a:pt x="322" y="822"/>
                  </a:cubicBezTo>
                  <a:cubicBezTo>
                    <a:pt x="1" y="477"/>
                    <a:pt x="275" y="156"/>
                    <a:pt x="572" y="72"/>
                  </a:cubicBezTo>
                  <a:cubicBezTo>
                    <a:pt x="703" y="1"/>
                    <a:pt x="858" y="13"/>
                    <a:pt x="989" y="84"/>
                  </a:cubicBezTo>
                  <a:cubicBezTo>
                    <a:pt x="1168" y="180"/>
                    <a:pt x="1227" y="406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539800" y="21340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6"/>
                    <a:pt x="1131" y="620"/>
                    <a:pt x="1131" y="655"/>
                  </a:cubicBezTo>
                  <a:cubicBezTo>
                    <a:pt x="1084" y="774"/>
                    <a:pt x="965" y="870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0" y="477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4"/>
                  </a:cubicBezTo>
                  <a:cubicBezTo>
                    <a:pt x="1167" y="179"/>
                    <a:pt x="1239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445150" y="19066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5"/>
                    <a:pt x="1143" y="631"/>
                    <a:pt x="1131" y="655"/>
                  </a:cubicBezTo>
                  <a:cubicBezTo>
                    <a:pt x="1084" y="786"/>
                    <a:pt x="964" y="881"/>
                    <a:pt x="822" y="905"/>
                  </a:cubicBezTo>
                  <a:cubicBezTo>
                    <a:pt x="655" y="953"/>
                    <a:pt x="464" y="976"/>
                    <a:pt x="322" y="822"/>
                  </a:cubicBezTo>
                  <a:cubicBezTo>
                    <a:pt x="0" y="476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3"/>
                  </a:cubicBezTo>
                  <a:cubicBezTo>
                    <a:pt x="1167" y="179"/>
                    <a:pt x="1238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488600" y="1923275"/>
              <a:ext cx="30675" cy="24450"/>
            </a:xfrm>
            <a:custGeom>
              <a:avLst/>
              <a:gdLst/>
              <a:ahLst/>
              <a:cxnLst/>
              <a:rect l="l" t="t" r="r" b="b"/>
              <a:pathLst>
                <a:path w="1227" h="978" extrusionOk="0">
                  <a:moveTo>
                    <a:pt x="1143" y="572"/>
                  </a:moveTo>
                  <a:cubicBezTo>
                    <a:pt x="1131" y="596"/>
                    <a:pt x="1143" y="620"/>
                    <a:pt x="1131" y="644"/>
                  </a:cubicBezTo>
                  <a:cubicBezTo>
                    <a:pt x="1072" y="775"/>
                    <a:pt x="965" y="870"/>
                    <a:pt x="822" y="894"/>
                  </a:cubicBezTo>
                  <a:cubicBezTo>
                    <a:pt x="643" y="941"/>
                    <a:pt x="465" y="977"/>
                    <a:pt x="322" y="822"/>
                  </a:cubicBezTo>
                  <a:cubicBezTo>
                    <a:pt x="0" y="477"/>
                    <a:pt x="274" y="156"/>
                    <a:pt x="572" y="60"/>
                  </a:cubicBezTo>
                  <a:cubicBezTo>
                    <a:pt x="703" y="1"/>
                    <a:pt x="858" y="1"/>
                    <a:pt x="989" y="72"/>
                  </a:cubicBezTo>
                  <a:cubicBezTo>
                    <a:pt x="1167" y="168"/>
                    <a:pt x="1227" y="394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568075" y="2177475"/>
              <a:ext cx="17275" cy="19075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93" y="751"/>
                  </a:moveTo>
                  <a:cubicBezTo>
                    <a:pt x="381" y="751"/>
                    <a:pt x="358" y="751"/>
                    <a:pt x="334" y="751"/>
                  </a:cubicBezTo>
                  <a:cubicBezTo>
                    <a:pt x="250" y="751"/>
                    <a:pt x="155" y="691"/>
                    <a:pt x="119" y="620"/>
                  </a:cubicBezTo>
                  <a:cubicBezTo>
                    <a:pt x="24" y="525"/>
                    <a:pt x="0" y="394"/>
                    <a:pt x="48" y="275"/>
                  </a:cubicBezTo>
                  <a:cubicBezTo>
                    <a:pt x="203" y="1"/>
                    <a:pt x="465" y="108"/>
                    <a:pt x="584" y="275"/>
                  </a:cubicBezTo>
                  <a:cubicBezTo>
                    <a:pt x="655" y="346"/>
                    <a:pt x="691" y="453"/>
                    <a:pt x="667" y="548"/>
                  </a:cubicBezTo>
                  <a:cubicBezTo>
                    <a:pt x="643" y="679"/>
                    <a:pt x="524" y="763"/>
                    <a:pt x="393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360600" y="19610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3" y="572"/>
                    <a:pt x="13" y="370"/>
                  </a:cubicBezTo>
                  <a:cubicBezTo>
                    <a:pt x="1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431150" y="19875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375500" y="20134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2" y="84"/>
                  </a:moveTo>
                  <a:cubicBezTo>
                    <a:pt x="476" y="96"/>
                    <a:pt x="488" y="108"/>
                    <a:pt x="500" y="108"/>
                  </a:cubicBezTo>
                  <a:cubicBezTo>
                    <a:pt x="572" y="167"/>
                    <a:pt x="607" y="262"/>
                    <a:pt x="595" y="358"/>
                  </a:cubicBezTo>
                  <a:cubicBezTo>
                    <a:pt x="619" y="489"/>
                    <a:pt x="560" y="608"/>
                    <a:pt x="452" y="667"/>
                  </a:cubicBezTo>
                  <a:cubicBezTo>
                    <a:pt x="167" y="810"/>
                    <a:pt x="12" y="560"/>
                    <a:pt x="24" y="358"/>
                  </a:cubicBezTo>
                  <a:cubicBezTo>
                    <a:pt x="0" y="250"/>
                    <a:pt x="36" y="155"/>
                    <a:pt x="107" y="84"/>
                  </a:cubicBezTo>
                  <a:cubicBezTo>
                    <a:pt x="214" y="0"/>
                    <a:pt x="357" y="0"/>
                    <a:pt x="45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349000" y="1865550"/>
              <a:ext cx="30375" cy="41375"/>
            </a:xfrm>
            <a:custGeom>
              <a:avLst/>
              <a:gdLst/>
              <a:ahLst/>
              <a:cxnLst/>
              <a:rect l="l" t="t" r="r" b="b"/>
              <a:pathLst>
                <a:path w="1215" h="1655" extrusionOk="0">
                  <a:moveTo>
                    <a:pt x="893" y="191"/>
                  </a:moveTo>
                  <a:cubicBezTo>
                    <a:pt x="929" y="214"/>
                    <a:pt x="965" y="226"/>
                    <a:pt x="1000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94825" y="1951850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84"/>
                  </a:moveTo>
                  <a:cubicBezTo>
                    <a:pt x="465" y="96"/>
                    <a:pt x="477" y="108"/>
                    <a:pt x="500" y="120"/>
                  </a:cubicBezTo>
                  <a:cubicBezTo>
                    <a:pt x="572" y="179"/>
                    <a:pt x="608" y="263"/>
                    <a:pt x="596" y="358"/>
                  </a:cubicBezTo>
                  <a:cubicBezTo>
                    <a:pt x="608" y="489"/>
                    <a:pt x="548" y="608"/>
                    <a:pt x="441" y="668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46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428775" y="18238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4" y="1119"/>
                    <a:pt x="548" y="1131"/>
                    <a:pt x="524" y="1131"/>
                  </a:cubicBezTo>
                  <a:cubicBezTo>
                    <a:pt x="381" y="1119"/>
                    <a:pt x="262" y="1048"/>
                    <a:pt x="191" y="929"/>
                  </a:cubicBezTo>
                  <a:cubicBezTo>
                    <a:pt x="84" y="774"/>
                    <a:pt x="0" y="607"/>
                    <a:pt x="95" y="417"/>
                  </a:cubicBezTo>
                  <a:cubicBezTo>
                    <a:pt x="322" y="0"/>
                    <a:pt x="715" y="167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798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84100" y="17560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13" y="560"/>
                    <a:pt x="13" y="358"/>
                  </a:cubicBezTo>
                  <a:cubicBezTo>
                    <a:pt x="1" y="262"/>
                    <a:pt x="37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22800" y="1843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64" y="83"/>
                  </a:moveTo>
                  <a:cubicBezTo>
                    <a:pt x="476" y="95"/>
                    <a:pt x="488" y="107"/>
                    <a:pt x="512" y="119"/>
                  </a:cubicBezTo>
                  <a:cubicBezTo>
                    <a:pt x="584" y="179"/>
                    <a:pt x="619" y="262"/>
                    <a:pt x="607" y="357"/>
                  </a:cubicBezTo>
                  <a:cubicBezTo>
                    <a:pt x="619" y="488"/>
                    <a:pt x="560" y="607"/>
                    <a:pt x="453" y="667"/>
                  </a:cubicBezTo>
                  <a:cubicBezTo>
                    <a:pt x="167" y="810"/>
                    <a:pt x="24" y="560"/>
                    <a:pt x="24" y="357"/>
                  </a:cubicBezTo>
                  <a:cubicBezTo>
                    <a:pt x="0" y="250"/>
                    <a:pt x="36" y="155"/>
                    <a:pt x="119" y="83"/>
                  </a:cubicBezTo>
                  <a:cubicBezTo>
                    <a:pt x="214" y="0"/>
                    <a:pt x="357" y="0"/>
                    <a:pt x="464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177250" y="19122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96"/>
                    <a:pt x="489" y="107"/>
                    <a:pt x="501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20" y="488"/>
                    <a:pt x="560" y="608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627600" y="212807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72" y="298"/>
                  </a:moveTo>
                  <a:cubicBezTo>
                    <a:pt x="572" y="310"/>
                    <a:pt x="572" y="322"/>
                    <a:pt x="572" y="334"/>
                  </a:cubicBezTo>
                  <a:cubicBezTo>
                    <a:pt x="548" y="393"/>
                    <a:pt x="489" y="441"/>
                    <a:pt x="429" y="453"/>
                  </a:cubicBezTo>
                  <a:cubicBezTo>
                    <a:pt x="334" y="500"/>
                    <a:pt x="239" y="488"/>
                    <a:pt x="167" y="417"/>
                  </a:cubicBezTo>
                  <a:cubicBezTo>
                    <a:pt x="1" y="250"/>
                    <a:pt x="143" y="84"/>
                    <a:pt x="298" y="36"/>
                  </a:cubicBezTo>
                  <a:cubicBezTo>
                    <a:pt x="358" y="0"/>
                    <a:pt x="441" y="0"/>
                    <a:pt x="513" y="36"/>
                  </a:cubicBezTo>
                  <a:cubicBezTo>
                    <a:pt x="596" y="96"/>
                    <a:pt x="620" y="203"/>
                    <a:pt x="5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3050" y="1816425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96"/>
                  </a:moveTo>
                  <a:cubicBezTo>
                    <a:pt x="465" y="108"/>
                    <a:pt x="488" y="108"/>
                    <a:pt x="500" y="120"/>
                  </a:cubicBezTo>
                  <a:cubicBezTo>
                    <a:pt x="572" y="179"/>
                    <a:pt x="607" y="274"/>
                    <a:pt x="596" y="370"/>
                  </a:cubicBezTo>
                  <a:cubicBezTo>
                    <a:pt x="607" y="489"/>
                    <a:pt x="560" y="620"/>
                    <a:pt x="441" y="679"/>
                  </a:cubicBezTo>
                  <a:cubicBezTo>
                    <a:pt x="155" y="810"/>
                    <a:pt x="12" y="572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174275" y="187745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41" y="679"/>
                  </a:cubicBezTo>
                  <a:cubicBezTo>
                    <a:pt x="155" y="810"/>
                    <a:pt x="12" y="572"/>
                    <a:pt x="12" y="357"/>
                  </a:cubicBezTo>
                  <a:cubicBezTo>
                    <a:pt x="0" y="262"/>
                    <a:pt x="36" y="155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135575" y="18530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8" y="334"/>
                    <a:pt x="72" y="311"/>
                    <a:pt x="48" y="275"/>
                  </a:cubicBezTo>
                  <a:cubicBezTo>
                    <a:pt x="12" y="239"/>
                    <a:pt x="1" y="180"/>
                    <a:pt x="24" y="120"/>
                  </a:cubicBezTo>
                  <a:cubicBezTo>
                    <a:pt x="84" y="1"/>
                    <a:pt x="203" y="49"/>
                    <a:pt x="251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9"/>
                    <a:pt x="227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317150" y="18875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3"/>
                  </a:moveTo>
                  <a:lnTo>
                    <a:pt x="143" y="333"/>
                  </a:lnTo>
                  <a:cubicBezTo>
                    <a:pt x="108" y="333"/>
                    <a:pt x="60" y="310"/>
                    <a:pt x="48" y="274"/>
                  </a:cubicBezTo>
                  <a:cubicBezTo>
                    <a:pt x="0" y="226"/>
                    <a:pt x="0" y="179"/>
                    <a:pt x="12" y="119"/>
                  </a:cubicBezTo>
                  <a:cubicBezTo>
                    <a:pt x="84" y="0"/>
                    <a:pt x="203" y="48"/>
                    <a:pt x="250" y="119"/>
                  </a:cubicBezTo>
                  <a:cubicBezTo>
                    <a:pt x="286" y="155"/>
                    <a:pt x="298" y="202"/>
                    <a:pt x="286" y="238"/>
                  </a:cubicBezTo>
                  <a:cubicBezTo>
                    <a:pt x="286" y="298"/>
                    <a:pt x="227" y="345"/>
                    <a:pt x="167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248100" y="19271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2" y="310"/>
                    <a:pt x="60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95" y="1"/>
                    <a:pt x="214" y="48"/>
                    <a:pt x="262" y="132"/>
                  </a:cubicBezTo>
                  <a:cubicBezTo>
                    <a:pt x="298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54375" y="21304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46"/>
                  </a:moveTo>
                  <a:lnTo>
                    <a:pt x="155" y="346"/>
                  </a:ln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84" y="1"/>
                    <a:pt x="203" y="48"/>
                    <a:pt x="262" y="132"/>
                  </a:cubicBezTo>
                  <a:cubicBezTo>
                    <a:pt x="286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590400" y="1887275"/>
              <a:ext cx="30375" cy="41400"/>
            </a:xfrm>
            <a:custGeom>
              <a:avLst/>
              <a:gdLst/>
              <a:ahLst/>
              <a:cxnLst/>
              <a:rect l="l" t="t" r="r" b="b"/>
              <a:pathLst>
                <a:path w="1215" h="1656" extrusionOk="0">
                  <a:moveTo>
                    <a:pt x="893" y="203"/>
                  </a:moveTo>
                  <a:cubicBezTo>
                    <a:pt x="929" y="214"/>
                    <a:pt x="965" y="226"/>
                    <a:pt x="989" y="250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62"/>
                    <a:pt x="881" y="1381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12"/>
                    <a:pt x="893" y="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95150" y="18485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84"/>
                  </a:moveTo>
                  <a:cubicBezTo>
                    <a:pt x="465" y="96"/>
                    <a:pt x="489" y="108"/>
                    <a:pt x="501" y="119"/>
                  </a:cubicBezTo>
                  <a:cubicBezTo>
                    <a:pt x="572" y="179"/>
                    <a:pt x="608" y="262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50"/>
                    <a:pt x="37" y="155"/>
                    <a:pt x="108" y="84"/>
                  </a:cubicBezTo>
                  <a:cubicBezTo>
                    <a:pt x="203" y="0"/>
                    <a:pt x="358" y="0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6544550" y="1795000"/>
              <a:ext cx="7775" cy="8650"/>
            </a:xfrm>
            <a:custGeom>
              <a:avLst/>
              <a:gdLst/>
              <a:ahLst/>
              <a:cxnLst/>
              <a:rect l="l" t="t" r="r" b="b"/>
              <a:pathLst>
                <a:path w="311" h="346" extrusionOk="0">
                  <a:moveTo>
                    <a:pt x="179" y="346"/>
                  </a:moveTo>
                  <a:lnTo>
                    <a:pt x="156" y="346"/>
                  </a:lnTo>
                  <a:cubicBezTo>
                    <a:pt x="108" y="334"/>
                    <a:pt x="72" y="310"/>
                    <a:pt x="60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96" y="0"/>
                    <a:pt x="215" y="48"/>
                    <a:pt x="263" y="131"/>
                  </a:cubicBezTo>
                  <a:cubicBezTo>
                    <a:pt x="298" y="155"/>
                    <a:pt x="310" y="203"/>
                    <a:pt x="298" y="250"/>
                  </a:cubicBezTo>
                  <a:cubicBezTo>
                    <a:pt x="287" y="310"/>
                    <a:pt x="239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6490075" y="1757200"/>
              <a:ext cx="15525" cy="20250"/>
            </a:xfrm>
            <a:custGeom>
              <a:avLst/>
              <a:gdLst/>
              <a:ahLst/>
              <a:cxnLst/>
              <a:rect l="l" t="t" r="r" b="b"/>
              <a:pathLst>
                <a:path w="621" h="810" extrusionOk="0">
                  <a:moveTo>
                    <a:pt x="465" y="95"/>
                  </a:moveTo>
                  <a:cubicBezTo>
                    <a:pt x="477" y="107"/>
                    <a:pt x="489" y="119"/>
                    <a:pt x="513" y="119"/>
                  </a:cubicBezTo>
                  <a:cubicBezTo>
                    <a:pt x="584" y="179"/>
                    <a:pt x="620" y="274"/>
                    <a:pt x="608" y="369"/>
                  </a:cubicBezTo>
                  <a:cubicBezTo>
                    <a:pt x="620" y="488"/>
                    <a:pt x="561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70" y="0"/>
                    <a:pt x="465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6390675" y="1755100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7" y="334"/>
                    <a:pt x="72" y="310"/>
                    <a:pt x="48" y="275"/>
                  </a:cubicBezTo>
                  <a:cubicBezTo>
                    <a:pt x="12" y="227"/>
                    <a:pt x="0" y="179"/>
                    <a:pt x="24" y="120"/>
                  </a:cubicBezTo>
                  <a:cubicBezTo>
                    <a:pt x="84" y="1"/>
                    <a:pt x="203" y="48"/>
                    <a:pt x="250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8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499600" y="1691700"/>
              <a:ext cx="7775" cy="8375"/>
            </a:xfrm>
            <a:custGeom>
              <a:avLst/>
              <a:gdLst/>
              <a:ahLst/>
              <a:cxnLst/>
              <a:rect l="l" t="t" r="r" b="b"/>
              <a:pathLst>
                <a:path w="311" h="335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60" y="275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96" y="1"/>
                    <a:pt x="215" y="48"/>
                    <a:pt x="263" y="120"/>
                  </a:cubicBezTo>
                  <a:cubicBezTo>
                    <a:pt x="299" y="156"/>
                    <a:pt x="310" y="191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453175" y="17179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1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283800" y="16818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63"/>
                    <a:pt x="37" y="156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362700" y="16515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1" y="310"/>
                    <a:pt x="48" y="274"/>
                  </a:cubicBezTo>
                  <a:cubicBezTo>
                    <a:pt x="12" y="227"/>
                    <a:pt x="0" y="179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6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420425" y="1598550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8" y="333"/>
                  </a:moveTo>
                  <a:lnTo>
                    <a:pt x="144" y="333"/>
                  </a:lnTo>
                  <a:cubicBezTo>
                    <a:pt x="108" y="333"/>
                    <a:pt x="72" y="310"/>
                    <a:pt x="48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84" y="0"/>
                    <a:pt x="203" y="48"/>
                    <a:pt x="251" y="131"/>
                  </a:cubicBezTo>
                  <a:cubicBezTo>
                    <a:pt x="287" y="155"/>
                    <a:pt x="299" y="203"/>
                    <a:pt x="299" y="250"/>
                  </a:cubicBezTo>
                  <a:cubicBezTo>
                    <a:pt x="287" y="310"/>
                    <a:pt x="227" y="345"/>
                    <a:pt x="168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329950" y="159497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43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2" y="238"/>
                    <a:pt x="0" y="179"/>
                    <a:pt x="24" y="119"/>
                  </a:cubicBezTo>
                  <a:cubicBezTo>
                    <a:pt x="84" y="0"/>
                    <a:pt x="203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606475" y="1680100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34"/>
                  </a:moveTo>
                  <a:cubicBezTo>
                    <a:pt x="167" y="334"/>
                    <a:pt x="155" y="334"/>
                    <a:pt x="155" y="334"/>
                  </a:cubicBez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1"/>
                  </a:cubicBezTo>
                  <a:cubicBezTo>
                    <a:pt x="84" y="0"/>
                    <a:pt x="203" y="48"/>
                    <a:pt x="262" y="131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310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582950" y="17711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65" y="84"/>
                  </a:moveTo>
                  <a:cubicBezTo>
                    <a:pt x="477" y="96"/>
                    <a:pt x="489" y="108"/>
                    <a:pt x="513" y="108"/>
                  </a:cubicBezTo>
                  <a:cubicBezTo>
                    <a:pt x="584" y="179"/>
                    <a:pt x="620" y="263"/>
                    <a:pt x="608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24" y="560"/>
                    <a:pt x="24" y="358"/>
                  </a:cubicBezTo>
                  <a:cubicBezTo>
                    <a:pt x="1" y="251"/>
                    <a:pt x="36" y="156"/>
                    <a:pt x="120" y="84"/>
                  </a:cubicBezTo>
                  <a:cubicBezTo>
                    <a:pt x="215" y="1"/>
                    <a:pt x="358" y="1"/>
                    <a:pt x="465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695175" y="19256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65" y="95"/>
                    <a:pt x="488" y="107"/>
                    <a:pt x="500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19" y="488"/>
                    <a:pt x="560" y="607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50"/>
                    <a:pt x="36" y="155"/>
                    <a:pt x="107" y="83"/>
                  </a:cubicBezTo>
                  <a:cubicBezTo>
                    <a:pt x="203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723450" y="188785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0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2" y="572"/>
                    <a:pt x="12" y="370"/>
                  </a:cubicBezTo>
                  <a:cubicBezTo>
                    <a:pt x="0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432350" y="16676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4" y="96"/>
                    <a:pt x="476" y="108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489"/>
                    <a:pt x="560" y="608"/>
                    <a:pt x="441" y="679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587725" y="1782200"/>
              <a:ext cx="15500" cy="20550"/>
            </a:xfrm>
            <a:custGeom>
              <a:avLst/>
              <a:gdLst/>
              <a:ahLst/>
              <a:cxnLst/>
              <a:rect l="l" t="t" r="r" b="b"/>
              <a:pathLst>
                <a:path w="620" h="822" extrusionOk="0">
                  <a:moveTo>
                    <a:pt x="453" y="96"/>
                  </a:moveTo>
                  <a:cubicBezTo>
                    <a:pt x="465" y="107"/>
                    <a:pt x="488" y="119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500"/>
                    <a:pt x="560" y="619"/>
                    <a:pt x="453" y="679"/>
                  </a:cubicBezTo>
                  <a:cubicBezTo>
                    <a:pt x="167" y="822"/>
                    <a:pt x="12" y="572"/>
                    <a:pt x="12" y="369"/>
                  </a:cubicBezTo>
                  <a:cubicBezTo>
                    <a:pt x="0" y="262"/>
                    <a:pt x="36" y="167"/>
                    <a:pt x="107" y="96"/>
                  </a:cubicBezTo>
                  <a:cubicBezTo>
                    <a:pt x="203" y="0"/>
                    <a:pt x="357" y="12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683275" y="18557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45"/>
                  </a:moveTo>
                  <a:lnTo>
                    <a:pt x="143" y="345"/>
                  </a:lnTo>
                  <a:cubicBezTo>
                    <a:pt x="107" y="333"/>
                    <a:pt x="72" y="310"/>
                    <a:pt x="48" y="274"/>
                  </a:cubicBezTo>
                  <a:cubicBezTo>
                    <a:pt x="12" y="238"/>
                    <a:pt x="0" y="179"/>
                    <a:pt x="12" y="131"/>
                  </a:cubicBezTo>
                  <a:cubicBezTo>
                    <a:pt x="83" y="0"/>
                    <a:pt x="202" y="48"/>
                    <a:pt x="250" y="131"/>
                  </a:cubicBezTo>
                  <a:cubicBezTo>
                    <a:pt x="286" y="155"/>
                    <a:pt x="298" y="203"/>
                    <a:pt x="286" y="250"/>
                  </a:cubicBezTo>
                  <a:cubicBezTo>
                    <a:pt x="286" y="310"/>
                    <a:pt x="226" y="345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534150" y="164290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22"/>
                    <a:pt x="71" y="298"/>
                    <a:pt x="48" y="274"/>
                  </a:cubicBezTo>
                  <a:cubicBezTo>
                    <a:pt x="12" y="226"/>
                    <a:pt x="0" y="167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191"/>
                    <a:pt x="298" y="238"/>
                  </a:cubicBezTo>
                  <a:cubicBezTo>
                    <a:pt x="286" y="298"/>
                    <a:pt x="226" y="334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658550" y="17447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77" y="107"/>
                    <a:pt x="489" y="107"/>
                    <a:pt x="501" y="119"/>
                  </a:cubicBezTo>
                  <a:cubicBezTo>
                    <a:pt x="572" y="179"/>
                    <a:pt x="620" y="274"/>
                    <a:pt x="608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726725" y="1804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7" y="810"/>
                    <a:pt x="12" y="572"/>
                    <a:pt x="12" y="369"/>
                  </a:cubicBezTo>
                  <a:cubicBezTo>
                    <a:pt x="0" y="262"/>
                    <a:pt x="36" y="167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697850" y="200572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84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58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628500" y="19593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77" y="108"/>
                    <a:pt x="488" y="108"/>
                    <a:pt x="500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19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84"/>
                  </a:cubicBezTo>
                  <a:cubicBezTo>
                    <a:pt x="215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542475" y="1979250"/>
              <a:ext cx="30375" cy="41100"/>
            </a:xfrm>
            <a:custGeom>
              <a:avLst/>
              <a:gdLst/>
              <a:ahLst/>
              <a:cxnLst/>
              <a:rect l="l" t="t" r="r" b="b"/>
              <a:pathLst>
                <a:path w="1215" h="1644" extrusionOk="0">
                  <a:moveTo>
                    <a:pt x="893" y="191"/>
                  </a:moveTo>
                  <a:cubicBezTo>
                    <a:pt x="929" y="215"/>
                    <a:pt x="965" y="226"/>
                    <a:pt x="1001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43"/>
                    <a:pt x="0" y="1155"/>
                    <a:pt x="0" y="738"/>
                  </a:cubicBezTo>
                  <a:cubicBezTo>
                    <a:pt x="0" y="548"/>
                    <a:pt x="0" y="345"/>
                    <a:pt x="191" y="179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630575" y="2055150"/>
              <a:ext cx="30400" cy="41400"/>
            </a:xfrm>
            <a:custGeom>
              <a:avLst/>
              <a:gdLst/>
              <a:ahLst/>
              <a:cxnLst/>
              <a:rect l="l" t="t" r="r" b="b"/>
              <a:pathLst>
                <a:path w="1216" h="1656" extrusionOk="0">
                  <a:moveTo>
                    <a:pt x="894" y="191"/>
                  </a:moveTo>
                  <a:cubicBezTo>
                    <a:pt x="917" y="215"/>
                    <a:pt x="965" y="226"/>
                    <a:pt x="989" y="250"/>
                  </a:cubicBezTo>
                  <a:cubicBezTo>
                    <a:pt x="1132" y="369"/>
                    <a:pt x="1215" y="560"/>
                    <a:pt x="1179" y="750"/>
                  </a:cubicBezTo>
                  <a:cubicBezTo>
                    <a:pt x="1179" y="1000"/>
                    <a:pt x="1144" y="1250"/>
                    <a:pt x="882" y="1381"/>
                  </a:cubicBezTo>
                  <a:cubicBezTo>
                    <a:pt x="298" y="1655"/>
                    <a:pt x="1" y="1155"/>
                    <a:pt x="1" y="738"/>
                  </a:cubicBezTo>
                  <a:cubicBezTo>
                    <a:pt x="1" y="548"/>
                    <a:pt x="1" y="346"/>
                    <a:pt x="191" y="191"/>
                  </a:cubicBezTo>
                  <a:cubicBezTo>
                    <a:pt x="394" y="0"/>
                    <a:pt x="703" y="0"/>
                    <a:pt x="894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807675" y="187417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62"/>
                  </a:cubicBezTo>
                  <a:cubicBezTo>
                    <a:pt x="13" y="227"/>
                    <a:pt x="1" y="167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7" y="155"/>
                    <a:pt x="299" y="203"/>
                    <a:pt x="299" y="238"/>
                  </a:cubicBezTo>
                  <a:cubicBezTo>
                    <a:pt x="287" y="298"/>
                    <a:pt x="227" y="334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807375" y="18155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61" y="310"/>
                    <a:pt x="49" y="275"/>
                  </a:cubicBezTo>
                  <a:cubicBezTo>
                    <a:pt x="13" y="239"/>
                    <a:pt x="1" y="179"/>
                    <a:pt x="13" y="132"/>
                  </a:cubicBezTo>
                  <a:cubicBezTo>
                    <a:pt x="84" y="1"/>
                    <a:pt x="203" y="48"/>
                    <a:pt x="251" y="132"/>
                  </a:cubicBezTo>
                  <a:cubicBezTo>
                    <a:pt x="287" y="156"/>
                    <a:pt x="299" y="203"/>
                    <a:pt x="287" y="251"/>
                  </a:cubicBezTo>
                  <a:cubicBezTo>
                    <a:pt x="275" y="310"/>
                    <a:pt x="227" y="346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6747850" y="202062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3" y="238"/>
                    <a:pt x="1" y="179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5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6664500" y="2025975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84" y="0"/>
                    <a:pt x="203" y="48"/>
                    <a:pt x="263" y="120"/>
                  </a:cubicBezTo>
                  <a:cubicBezTo>
                    <a:pt x="299" y="155"/>
                    <a:pt x="311" y="203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6741000" y="19494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79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79"/>
                    <a:pt x="25" y="120"/>
                  </a:cubicBezTo>
                  <a:cubicBezTo>
                    <a:pt x="84" y="1"/>
                    <a:pt x="203" y="48"/>
                    <a:pt x="263" y="120"/>
                  </a:cubicBezTo>
                  <a:cubicBezTo>
                    <a:pt x="287" y="155"/>
                    <a:pt x="299" y="203"/>
                    <a:pt x="299" y="239"/>
                  </a:cubicBezTo>
                  <a:cubicBezTo>
                    <a:pt x="287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493650" y="2182550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25" y="381"/>
                  </a:moveTo>
                  <a:lnTo>
                    <a:pt x="25" y="334"/>
                  </a:lnTo>
                  <a:cubicBezTo>
                    <a:pt x="37" y="238"/>
                    <a:pt x="84" y="155"/>
                    <a:pt x="167" y="107"/>
                  </a:cubicBezTo>
                  <a:cubicBezTo>
                    <a:pt x="263" y="24"/>
                    <a:pt x="406" y="0"/>
                    <a:pt x="513" y="60"/>
                  </a:cubicBezTo>
                  <a:cubicBezTo>
                    <a:pt x="787" y="214"/>
                    <a:pt x="668" y="476"/>
                    <a:pt x="501" y="595"/>
                  </a:cubicBezTo>
                  <a:cubicBezTo>
                    <a:pt x="429" y="667"/>
                    <a:pt x="322" y="691"/>
                    <a:pt x="227" y="667"/>
                  </a:cubicBezTo>
                  <a:cubicBezTo>
                    <a:pt x="96" y="643"/>
                    <a:pt x="1" y="524"/>
                    <a:pt x="25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435625" y="210545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262" y="72"/>
                  </a:moveTo>
                  <a:cubicBezTo>
                    <a:pt x="262" y="84"/>
                    <a:pt x="274" y="84"/>
                    <a:pt x="274" y="96"/>
                  </a:cubicBezTo>
                  <a:cubicBezTo>
                    <a:pt x="298" y="131"/>
                    <a:pt x="298" y="167"/>
                    <a:pt x="274" y="203"/>
                  </a:cubicBezTo>
                  <a:cubicBezTo>
                    <a:pt x="262" y="262"/>
                    <a:pt x="226" y="310"/>
                    <a:pt x="167" y="322"/>
                  </a:cubicBezTo>
                  <a:cubicBezTo>
                    <a:pt x="24" y="334"/>
                    <a:pt x="0" y="215"/>
                    <a:pt x="24" y="119"/>
                  </a:cubicBezTo>
                  <a:cubicBezTo>
                    <a:pt x="36" y="84"/>
                    <a:pt x="72" y="36"/>
                    <a:pt x="107" y="24"/>
                  </a:cubicBezTo>
                  <a:cubicBezTo>
                    <a:pt x="167" y="0"/>
                    <a:pt x="226" y="12"/>
                    <a:pt x="262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321600" y="2051575"/>
              <a:ext cx="7175" cy="8350"/>
            </a:xfrm>
            <a:custGeom>
              <a:avLst/>
              <a:gdLst/>
              <a:ahLst/>
              <a:cxnLst/>
              <a:rect l="l" t="t" r="r" b="b"/>
              <a:pathLst>
                <a:path w="287" h="334" extrusionOk="0">
                  <a:moveTo>
                    <a:pt x="251" y="72"/>
                  </a:moveTo>
                  <a:cubicBezTo>
                    <a:pt x="263" y="84"/>
                    <a:pt x="263" y="84"/>
                    <a:pt x="275" y="96"/>
                  </a:cubicBezTo>
                  <a:cubicBezTo>
                    <a:pt x="287" y="131"/>
                    <a:pt x="287" y="167"/>
                    <a:pt x="275" y="215"/>
                  </a:cubicBezTo>
                  <a:cubicBezTo>
                    <a:pt x="251" y="262"/>
                    <a:pt x="227" y="310"/>
                    <a:pt x="168" y="322"/>
                  </a:cubicBezTo>
                  <a:cubicBezTo>
                    <a:pt x="25" y="334"/>
                    <a:pt x="1" y="215"/>
                    <a:pt x="25" y="119"/>
                  </a:cubicBezTo>
                  <a:cubicBezTo>
                    <a:pt x="37" y="84"/>
                    <a:pt x="61" y="48"/>
                    <a:pt x="108" y="24"/>
                  </a:cubicBezTo>
                  <a:cubicBezTo>
                    <a:pt x="156" y="0"/>
                    <a:pt x="227" y="24"/>
                    <a:pt x="251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366550" y="2064975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13" y="381"/>
                  </a:moveTo>
                  <a:lnTo>
                    <a:pt x="13" y="334"/>
                  </a:lnTo>
                  <a:cubicBezTo>
                    <a:pt x="25" y="238"/>
                    <a:pt x="84" y="155"/>
                    <a:pt x="168" y="107"/>
                  </a:cubicBezTo>
                  <a:cubicBezTo>
                    <a:pt x="263" y="24"/>
                    <a:pt x="394" y="0"/>
                    <a:pt x="513" y="60"/>
                  </a:cubicBezTo>
                  <a:cubicBezTo>
                    <a:pt x="787" y="214"/>
                    <a:pt x="656" y="476"/>
                    <a:pt x="489" y="595"/>
                  </a:cubicBezTo>
                  <a:cubicBezTo>
                    <a:pt x="418" y="667"/>
                    <a:pt x="322" y="691"/>
                    <a:pt x="215" y="667"/>
                  </a:cubicBezTo>
                  <a:cubicBezTo>
                    <a:pt x="84" y="643"/>
                    <a:pt x="1" y="512"/>
                    <a:pt x="1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432925" y="2225100"/>
              <a:ext cx="19675" cy="17000"/>
            </a:xfrm>
            <a:custGeom>
              <a:avLst/>
              <a:gdLst/>
              <a:ahLst/>
              <a:cxnLst/>
              <a:rect l="l" t="t" r="r" b="b"/>
              <a:pathLst>
                <a:path w="787" h="680" extrusionOk="0">
                  <a:moveTo>
                    <a:pt x="25" y="382"/>
                  </a:moveTo>
                  <a:lnTo>
                    <a:pt x="25" y="322"/>
                  </a:lnTo>
                  <a:cubicBezTo>
                    <a:pt x="25" y="227"/>
                    <a:pt x="84" y="144"/>
                    <a:pt x="168" y="108"/>
                  </a:cubicBezTo>
                  <a:cubicBezTo>
                    <a:pt x="263" y="13"/>
                    <a:pt x="394" y="1"/>
                    <a:pt x="513" y="48"/>
                  </a:cubicBezTo>
                  <a:cubicBezTo>
                    <a:pt x="787" y="215"/>
                    <a:pt x="656" y="477"/>
                    <a:pt x="501" y="584"/>
                  </a:cubicBezTo>
                  <a:cubicBezTo>
                    <a:pt x="418" y="656"/>
                    <a:pt x="322" y="679"/>
                    <a:pt x="215" y="667"/>
                  </a:cubicBezTo>
                  <a:cubicBezTo>
                    <a:pt x="84" y="644"/>
                    <a:pt x="1" y="513"/>
                    <a:pt x="25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366250" y="2187000"/>
              <a:ext cx="7175" cy="867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51" y="84"/>
                  </a:moveTo>
                  <a:cubicBezTo>
                    <a:pt x="251" y="84"/>
                    <a:pt x="263" y="96"/>
                    <a:pt x="275" y="96"/>
                  </a:cubicBezTo>
                  <a:cubicBezTo>
                    <a:pt x="287" y="132"/>
                    <a:pt x="287" y="179"/>
                    <a:pt x="275" y="215"/>
                  </a:cubicBezTo>
                  <a:cubicBezTo>
                    <a:pt x="251" y="263"/>
                    <a:pt x="227" y="310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60" y="48"/>
                    <a:pt x="108" y="25"/>
                  </a:cubicBezTo>
                  <a:cubicBezTo>
                    <a:pt x="156" y="1"/>
                    <a:pt x="227" y="25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290050" y="21694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107"/>
                  </a:cubicBezTo>
                  <a:cubicBezTo>
                    <a:pt x="287" y="143"/>
                    <a:pt x="287" y="179"/>
                    <a:pt x="263" y="215"/>
                  </a:cubicBezTo>
                  <a:cubicBezTo>
                    <a:pt x="251" y="274"/>
                    <a:pt x="227" y="322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338275" y="22459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95"/>
                    <a:pt x="263" y="95"/>
                    <a:pt x="275" y="107"/>
                  </a:cubicBezTo>
                  <a:cubicBezTo>
                    <a:pt x="286" y="143"/>
                    <a:pt x="286" y="179"/>
                    <a:pt x="275" y="214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51675" y="1970025"/>
              <a:ext cx="7150" cy="8350"/>
            </a:xfrm>
            <a:custGeom>
              <a:avLst/>
              <a:gdLst/>
              <a:ahLst/>
              <a:cxnLst/>
              <a:rect l="l" t="t" r="r" b="b"/>
              <a:pathLst>
                <a:path w="286" h="334" extrusionOk="0">
                  <a:moveTo>
                    <a:pt x="250" y="83"/>
                  </a:moveTo>
                  <a:cubicBezTo>
                    <a:pt x="262" y="83"/>
                    <a:pt x="262" y="95"/>
                    <a:pt x="274" y="95"/>
                  </a:cubicBezTo>
                  <a:cubicBezTo>
                    <a:pt x="286" y="131"/>
                    <a:pt x="286" y="179"/>
                    <a:pt x="274" y="214"/>
                  </a:cubicBezTo>
                  <a:cubicBezTo>
                    <a:pt x="250" y="262"/>
                    <a:pt x="226" y="310"/>
                    <a:pt x="167" y="322"/>
                  </a:cubicBezTo>
                  <a:cubicBezTo>
                    <a:pt x="24" y="333"/>
                    <a:pt x="0" y="214"/>
                    <a:pt x="24" y="131"/>
                  </a:cubicBezTo>
                  <a:cubicBezTo>
                    <a:pt x="36" y="83"/>
                    <a:pt x="60" y="48"/>
                    <a:pt x="107" y="24"/>
                  </a:cubicBezTo>
                  <a:cubicBezTo>
                    <a:pt x="155" y="0"/>
                    <a:pt x="226" y="24"/>
                    <a:pt x="250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336800" y="2110800"/>
              <a:ext cx="19650" cy="17300"/>
            </a:xfrm>
            <a:custGeom>
              <a:avLst/>
              <a:gdLst/>
              <a:ahLst/>
              <a:cxnLst/>
              <a:rect l="l" t="t" r="r" b="b"/>
              <a:pathLst>
                <a:path w="786" h="692" extrusionOk="0">
                  <a:moveTo>
                    <a:pt x="24" y="382"/>
                  </a:moveTo>
                  <a:lnTo>
                    <a:pt x="24" y="322"/>
                  </a:lnTo>
                  <a:cubicBezTo>
                    <a:pt x="36" y="227"/>
                    <a:pt x="95" y="144"/>
                    <a:pt x="179" y="108"/>
                  </a:cubicBezTo>
                  <a:cubicBezTo>
                    <a:pt x="262" y="13"/>
                    <a:pt x="405" y="1"/>
                    <a:pt x="512" y="48"/>
                  </a:cubicBezTo>
                  <a:cubicBezTo>
                    <a:pt x="786" y="215"/>
                    <a:pt x="667" y="477"/>
                    <a:pt x="500" y="596"/>
                  </a:cubicBezTo>
                  <a:cubicBezTo>
                    <a:pt x="429" y="656"/>
                    <a:pt x="322" y="691"/>
                    <a:pt x="226" y="667"/>
                  </a:cubicBezTo>
                  <a:cubicBezTo>
                    <a:pt x="95" y="644"/>
                    <a:pt x="0" y="513"/>
                    <a:pt x="24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61775" y="20506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263" y="84"/>
                  </a:moveTo>
                  <a:cubicBezTo>
                    <a:pt x="263" y="84"/>
                    <a:pt x="263" y="96"/>
                    <a:pt x="275" y="96"/>
                  </a:cubicBezTo>
                  <a:cubicBezTo>
                    <a:pt x="298" y="132"/>
                    <a:pt x="298" y="179"/>
                    <a:pt x="275" y="215"/>
                  </a:cubicBezTo>
                  <a:cubicBezTo>
                    <a:pt x="251" y="263"/>
                    <a:pt x="227" y="322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72" y="48"/>
                    <a:pt x="108" y="36"/>
                  </a:cubicBezTo>
                  <a:cubicBezTo>
                    <a:pt x="168" y="1"/>
                    <a:pt x="227" y="24"/>
                    <a:pt x="26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183200" y="178220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lnTo>
                    <a:pt x="274" y="96"/>
                  </a:lnTo>
                  <a:cubicBezTo>
                    <a:pt x="286" y="131"/>
                    <a:pt x="286" y="179"/>
                    <a:pt x="274" y="215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4" y="346"/>
                    <a:pt x="1" y="215"/>
                    <a:pt x="24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5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283225" y="1821775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262" y="84"/>
                  </a:moveTo>
                  <a:cubicBezTo>
                    <a:pt x="262" y="84"/>
                    <a:pt x="274" y="96"/>
                    <a:pt x="274" y="96"/>
                  </a:cubicBezTo>
                  <a:cubicBezTo>
                    <a:pt x="298" y="132"/>
                    <a:pt x="298" y="179"/>
                    <a:pt x="274" y="215"/>
                  </a:cubicBezTo>
                  <a:cubicBezTo>
                    <a:pt x="262" y="263"/>
                    <a:pt x="238" y="322"/>
                    <a:pt x="167" y="322"/>
                  </a:cubicBezTo>
                  <a:cubicBezTo>
                    <a:pt x="36" y="346"/>
                    <a:pt x="0" y="215"/>
                    <a:pt x="36" y="132"/>
                  </a:cubicBezTo>
                  <a:cubicBezTo>
                    <a:pt x="36" y="84"/>
                    <a:pt x="72" y="48"/>
                    <a:pt x="107" y="25"/>
                  </a:cubicBezTo>
                  <a:cubicBezTo>
                    <a:pt x="167" y="1"/>
                    <a:pt x="238" y="25"/>
                    <a:pt x="26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41250" y="17226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3"/>
                  </a:moveTo>
                  <a:cubicBezTo>
                    <a:pt x="263" y="95"/>
                    <a:pt x="263" y="95"/>
                    <a:pt x="275" y="107"/>
                  </a:cubicBezTo>
                  <a:cubicBezTo>
                    <a:pt x="287" y="143"/>
                    <a:pt x="287" y="179"/>
                    <a:pt x="275" y="214"/>
                  </a:cubicBezTo>
                  <a:cubicBezTo>
                    <a:pt x="251" y="274"/>
                    <a:pt x="227" y="321"/>
                    <a:pt x="167" y="321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7" y="95"/>
                    <a:pt x="60" y="48"/>
                    <a:pt x="108" y="36"/>
                  </a:cubicBezTo>
                  <a:cubicBezTo>
                    <a:pt x="156" y="0"/>
                    <a:pt x="227" y="24"/>
                    <a:pt x="251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173375" y="169052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8" y="131"/>
                    <a:pt x="298" y="179"/>
                    <a:pt x="275" y="214"/>
                  </a:cubicBezTo>
                  <a:cubicBezTo>
                    <a:pt x="263" y="262"/>
                    <a:pt x="227" y="310"/>
                    <a:pt x="167" y="322"/>
                  </a:cubicBezTo>
                  <a:cubicBezTo>
                    <a:pt x="36" y="334"/>
                    <a:pt x="1" y="214"/>
                    <a:pt x="36" y="131"/>
                  </a:cubicBezTo>
                  <a:cubicBezTo>
                    <a:pt x="36" y="83"/>
                    <a:pt x="72" y="48"/>
                    <a:pt x="108" y="24"/>
                  </a:cubicBezTo>
                  <a:cubicBezTo>
                    <a:pt x="167" y="0"/>
                    <a:pt x="239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193325" y="2034900"/>
              <a:ext cx="7175" cy="8375"/>
            </a:xfrm>
            <a:custGeom>
              <a:avLst/>
              <a:gdLst/>
              <a:ahLst/>
              <a:cxnLst/>
              <a:rect l="l" t="t" r="r" b="b"/>
              <a:pathLst>
                <a:path w="287" h="335" extrusionOk="0">
                  <a:moveTo>
                    <a:pt x="250" y="72"/>
                  </a:moveTo>
                  <a:cubicBezTo>
                    <a:pt x="262" y="84"/>
                    <a:pt x="262" y="84"/>
                    <a:pt x="274" y="96"/>
                  </a:cubicBezTo>
                  <a:cubicBezTo>
                    <a:pt x="286" y="132"/>
                    <a:pt x="286" y="179"/>
                    <a:pt x="274" y="215"/>
                  </a:cubicBezTo>
                  <a:cubicBezTo>
                    <a:pt x="250" y="263"/>
                    <a:pt x="227" y="310"/>
                    <a:pt x="167" y="322"/>
                  </a:cubicBezTo>
                  <a:cubicBezTo>
                    <a:pt x="24" y="334"/>
                    <a:pt x="0" y="215"/>
                    <a:pt x="24" y="132"/>
                  </a:cubicBezTo>
                  <a:cubicBezTo>
                    <a:pt x="36" y="84"/>
                    <a:pt x="60" y="48"/>
                    <a:pt x="108" y="24"/>
                  </a:cubicBezTo>
                  <a:cubicBezTo>
                    <a:pt x="155" y="1"/>
                    <a:pt x="227" y="24"/>
                    <a:pt x="250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226950" y="17342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96"/>
                  </a:cubicBezTo>
                  <a:cubicBezTo>
                    <a:pt x="287" y="131"/>
                    <a:pt x="287" y="179"/>
                    <a:pt x="263" y="215"/>
                  </a:cubicBezTo>
                  <a:cubicBezTo>
                    <a:pt x="251" y="274"/>
                    <a:pt x="227" y="310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96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258200" y="1636650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9" y="131"/>
                    <a:pt x="299" y="179"/>
                    <a:pt x="275" y="214"/>
                  </a:cubicBezTo>
                  <a:cubicBezTo>
                    <a:pt x="263" y="262"/>
                    <a:pt x="227" y="310"/>
                    <a:pt x="168" y="322"/>
                  </a:cubicBezTo>
                  <a:cubicBezTo>
                    <a:pt x="25" y="333"/>
                    <a:pt x="1" y="214"/>
                    <a:pt x="37" y="131"/>
                  </a:cubicBezTo>
                  <a:cubicBezTo>
                    <a:pt x="37" y="83"/>
                    <a:pt x="72" y="48"/>
                    <a:pt x="108" y="24"/>
                  </a:cubicBezTo>
                  <a:cubicBezTo>
                    <a:pt x="168" y="0"/>
                    <a:pt x="227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729400" y="20128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5" y="1001"/>
                    <a:pt x="132" y="989"/>
                  </a:cubicBezTo>
                  <a:cubicBezTo>
                    <a:pt x="36" y="882"/>
                    <a:pt x="1" y="739"/>
                    <a:pt x="24" y="608"/>
                  </a:cubicBezTo>
                  <a:cubicBezTo>
                    <a:pt x="48" y="417"/>
                    <a:pt x="96" y="239"/>
                    <a:pt x="286" y="167"/>
                  </a:cubicBezTo>
                  <a:cubicBezTo>
                    <a:pt x="739" y="1"/>
                    <a:pt x="917" y="382"/>
                    <a:pt x="882" y="691"/>
                  </a:cubicBezTo>
                  <a:cubicBezTo>
                    <a:pt x="894" y="834"/>
                    <a:pt x="834" y="989"/>
                    <a:pt x="715" y="1072"/>
                  </a:cubicBezTo>
                  <a:cubicBezTo>
                    <a:pt x="560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668675" y="197357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8" y="882"/>
                  </a:moveTo>
                  <a:cubicBezTo>
                    <a:pt x="775" y="894"/>
                    <a:pt x="751" y="918"/>
                    <a:pt x="739" y="930"/>
                  </a:cubicBezTo>
                  <a:cubicBezTo>
                    <a:pt x="608" y="989"/>
                    <a:pt x="465" y="989"/>
                    <a:pt x="334" y="918"/>
                  </a:cubicBezTo>
                  <a:cubicBezTo>
                    <a:pt x="167" y="834"/>
                    <a:pt x="13" y="727"/>
                    <a:pt x="13" y="525"/>
                  </a:cubicBezTo>
                  <a:cubicBezTo>
                    <a:pt x="1" y="49"/>
                    <a:pt x="417" y="1"/>
                    <a:pt x="703" y="120"/>
                  </a:cubicBezTo>
                  <a:cubicBezTo>
                    <a:pt x="846" y="168"/>
                    <a:pt x="965" y="275"/>
                    <a:pt x="1013" y="418"/>
                  </a:cubicBezTo>
                  <a:cubicBezTo>
                    <a:pt x="1072" y="608"/>
                    <a:pt x="977" y="811"/>
                    <a:pt x="798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610625" y="1861975"/>
              <a:ext cx="13425" cy="12525"/>
            </a:xfrm>
            <a:custGeom>
              <a:avLst/>
              <a:gdLst/>
              <a:ahLst/>
              <a:cxnLst/>
              <a:rect l="l" t="t" r="r" b="b"/>
              <a:pathLst>
                <a:path w="537" h="501" extrusionOk="0">
                  <a:moveTo>
                    <a:pt x="406" y="453"/>
                  </a:moveTo>
                  <a:cubicBezTo>
                    <a:pt x="394" y="453"/>
                    <a:pt x="382" y="464"/>
                    <a:pt x="370" y="476"/>
                  </a:cubicBezTo>
                  <a:cubicBezTo>
                    <a:pt x="299" y="500"/>
                    <a:pt x="227" y="500"/>
                    <a:pt x="168" y="464"/>
                  </a:cubicBezTo>
                  <a:cubicBezTo>
                    <a:pt x="84" y="429"/>
                    <a:pt x="1" y="369"/>
                    <a:pt x="1" y="262"/>
                  </a:cubicBezTo>
                  <a:cubicBezTo>
                    <a:pt x="1" y="24"/>
                    <a:pt x="215" y="0"/>
                    <a:pt x="346" y="60"/>
                  </a:cubicBezTo>
                  <a:cubicBezTo>
                    <a:pt x="418" y="83"/>
                    <a:pt x="477" y="143"/>
                    <a:pt x="501" y="214"/>
                  </a:cubicBezTo>
                  <a:cubicBezTo>
                    <a:pt x="537" y="310"/>
                    <a:pt x="489" y="405"/>
                    <a:pt x="406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748750" y="1958100"/>
              <a:ext cx="23250" cy="29800"/>
            </a:xfrm>
            <a:custGeom>
              <a:avLst/>
              <a:gdLst/>
              <a:ahLst/>
              <a:cxnLst/>
              <a:rect l="l" t="t" r="r" b="b"/>
              <a:pathLst>
                <a:path w="930" h="1192" extrusionOk="0">
                  <a:moveTo>
                    <a:pt x="215" y="1025"/>
                  </a:moveTo>
                  <a:cubicBezTo>
                    <a:pt x="191" y="1013"/>
                    <a:pt x="167" y="1001"/>
                    <a:pt x="143" y="989"/>
                  </a:cubicBezTo>
                  <a:cubicBezTo>
                    <a:pt x="48" y="882"/>
                    <a:pt x="0" y="739"/>
                    <a:pt x="36" y="608"/>
                  </a:cubicBezTo>
                  <a:cubicBezTo>
                    <a:pt x="60" y="418"/>
                    <a:pt x="96" y="239"/>
                    <a:pt x="298" y="168"/>
                  </a:cubicBezTo>
                  <a:cubicBezTo>
                    <a:pt x="751" y="1"/>
                    <a:pt x="929" y="382"/>
                    <a:pt x="893" y="680"/>
                  </a:cubicBezTo>
                  <a:cubicBezTo>
                    <a:pt x="905" y="834"/>
                    <a:pt x="834" y="977"/>
                    <a:pt x="715" y="1072"/>
                  </a:cubicBezTo>
                  <a:cubicBezTo>
                    <a:pt x="560" y="1191"/>
                    <a:pt x="346" y="1168"/>
                    <a:pt x="215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6674625" y="204412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6" y="1001"/>
                    <a:pt x="132" y="989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87" y="167"/>
                  </a:cubicBezTo>
                  <a:cubicBezTo>
                    <a:pt x="739" y="1"/>
                    <a:pt x="918" y="394"/>
                    <a:pt x="882" y="691"/>
                  </a:cubicBezTo>
                  <a:cubicBezTo>
                    <a:pt x="894" y="834"/>
                    <a:pt x="822" y="989"/>
                    <a:pt x="715" y="1084"/>
                  </a:cubicBezTo>
                  <a:cubicBezTo>
                    <a:pt x="548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6750825" y="207747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12"/>
                    <a:pt x="156" y="1000"/>
                    <a:pt x="144" y="988"/>
                  </a:cubicBezTo>
                  <a:cubicBezTo>
                    <a:pt x="37" y="881"/>
                    <a:pt x="1" y="738"/>
                    <a:pt x="25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8" y="381"/>
                    <a:pt x="894" y="691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6848750" y="1870300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4"/>
                  </a:moveTo>
                  <a:cubicBezTo>
                    <a:pt x="180" y="1013"/>
                    <a:pt x="156" y="1001"/>
                    <a:pt x="132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9" y="417"/>
                    <a:pt x="96" y="239"/>
                    <a:pt x="287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1" y="1191"/>
                    <a:pt x="334" y="1179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719575" y="186822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00"/>
                    <a:pt x="167" y="1000"/>
                    <a:pt x="144" y="976"/>
                  </a:cubicBezTo>
                  <a:cubicBezTo>
                    <a:pt x="36" y="881"/>
                    <a:pt x="1" y="738"/>
                    <a:pt x="24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7" y="381"/>
                    <a:pt x="894" y="679"/>
                  </a:cubicBezTo>
                  <a:cubicBezTo>
                    <a:pt x="894" y="834"/>
                    <a:pt x="834" y="976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760350" y="195482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9" y="882"/>
                  </a:moveTo>
                  <a:cubicBezTo>
                    <a:pt x="775" y="894"/>
                    <a:pt x="751" y="918"/>
                    <a:pt x="727" y="930"/>
                  </a:cubicBezTo>
                  <a:cubicBezTo>
                    <a:pt x="608" y="989"/>
                    <a:pt x="453" y="977"/>
                    <a:pt x="334" y="906"/>
                  </a:cubicBezTo>
                  <a:cubicBezTo>
                    <a:pt x="167" y="834"/>
                    <a:pt x="13" y="727"/>
                    <a:pt x="13" y="513"/>
                  </a:cubicBezTo>
                  <a:cubicBezTo>
                    <a:pt x="1" y="49"/>
                    <a:pt x="418" y="1"/>
                    <a:pt x="691" y="120"/>
                  </a:cubicBezTo>
                  <a:cubicBezTo>
                    <a:pt x="846" y="156"/>
                    <a:pt x="953" y="275"/>
                    <a:pt x="1013" y="418"/>
                  </a:cubicBezTo>
                  <a:cubicBezTo>
                    <a:pt x="1072" y="608"/>
                    <a:pt x="977" y="811"/>
                    <a:pt x="799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702025" y="2104550"/>
              <a:ext cx="26500" cy="24725"/>
            </a:xfrm>
            <a:custGeom>
              <a:avLst/>
              <a:gdLst/>
              <a:ahLst/>
              <a:cxnLst/>
              <a:rect l="l" t="t" r="r" b="b"/>
              <a:pathLst>
                <a:path w="1060" h="989" extrusionOk="0">
                  <a:moveTo>
                    <a:pt x="786" y="882"/>
                  </a:moveTo>
                  <a:cubicBezTo>
                    <a:pt x="762" y="894"/>
                    <a:pt x="750" y="917"/>
                    <a:pt x="726" y="929"/>
                  </a:cubicBezTo>
                  <a:cubicBezTo>
                    <a:pt x="595" y="989"/>
                    <a:pt x="453" y="989"/>
                    <a:pt x="334" y="917"/>
                  </a:cubicBezTo>
                  <a:cubicBezTo>
                    <a:pt x="167" y="834"/>
                    <a:pt x="12" y="727"/>
                    <a:pt x="0" y="525"/>
                  </a:cubicBezTo>
                  <a:cubicBezTo>
                    <a:pt x="0" y="48"/>
                    <a:pt x="417" y="1"/>
                    <a:pt x="691" y="120"/>
                  </a:cubicBezTo>
                  <a:cubicBezTo>
                    <a:pt x="834" y="167"/>
                    <a:pt x="953" y="275"/>
                    <a:pt x="1000" y="417"/>
                  </a:cubicBezTo>
                  <a:cubicBezTo>
                    <a:pt x="1060" y="608"/>
                    <a:pt x="976" y="810"/>
                    <a:pt x="786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782075" y="1871800"/>
              <a:ext cx="26825" cy="25025"/>
            </a:xfrm>
            <a:custGeom>
              <a:avLst/>
              <a:gdLst/>
              <a:ahLst/>
              <a:cxnLst/>
              <a:rect l="l" t="t" r="r" b="b"/>
              <a:pathLst>
                <a:path w="1073" h="1001" extrusionOk="0">
                  <a:moveTo>
                    <a:pt x="799" y="881"/>
                  </a:moveTo>
                  <a:cubicBezTo>
                    <a:pt x="775" y="893"/>
                    <a:pt x="763" y="917"/>
                    <a:pt x="739" y="929"/>
                  </a:cubicBezTo>
                  <a:cubicBezTo>
                    <a:pt x="608" y="1000"/>
                    <a:pt x="465" y="988"/>
                    <a:pt x="346" y="917"/>
                  </a:cubicBezTo>
                  <a:cubicBezTo>
                    <a:pt x="180" y="833"/>
                    <a:pt x="25" y="738"/>
                    <a:pt x="13" y="524"/>
                  </a:cubicBezTo>
                  <a:cubicBezTo>
                    <a:pt x="1" y="48"/>
                    <a:pt x="430" y="0"/>
                    <a:pt x="703" y="119"/>
                  </a:cubicBezTo>
                  <a:cubicBezTo>
                    <a:pt x="846" y="167"/>
                    <a:pt x="965" y="274"/>
                    <a:pt x="1013" y="417"/>
                  </a:cubicBezTo>
                  <a:cubicBezTo>
                    <a:pt x="1073" y="607"/>
                    <a:pt x="977" y="810"/>
                    <a:pt x="799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803525" y="1912875"/>
              <a:ext cx="26800" cy="25025"/>
            </a:xfrm>
            <a:custGeom>
              <a:avLst/>
              <a:gdLst/>
              <a:ahLst/>
              <a:cxnLst/>
              <a:rect l="l" t="t" r="r" b="b"/>
              <a:pathLst>
                <a:path w="1072" h="1001" extrusionOk="0">
                  <a:moveTo>
                    <a:pt x="798" y="881"/>
                  </a:moveTo>
                  <a:cubicBezTo>
                    <a:pt x="774" y="893"/>
                    <a:pt x="762" y="917"/>
                    <a:pt x="738" y="929"/>
                  </a:cubicBezTo>
                  <a:cubicBezTo>
                    <a:pt x="607" y="1000"/>
                    <a:pt x="465" y="988"/>
                    <a:pt x="345" y="917"/>
                  </a:cubicBezTo>
                  <a:cubicBezTo>
                    <a:pt x="179" y="834"/>
                    <a:pt x="24" y="738"/>
                    <a:pt x="12" y="524"/>
                  </a:cubicBezTo>
                  <a:cubicBezTo>
                    <a:pt x="0" y="60"/>
                    <a:pt x="429" y="0"/>
                    <a:pt x="703" y="119"/>
                  </a:cubicBezTo>
                  <a:cubicBezTo>
                    <a:pt x="846" y="167"/>
                    <a:pt x="965" y="274"/>
                    <a:pt x="1012" y="417"/>
                  </a:cubicBezTo>
                  <a:cubicBezTo>
                    <a:pt x="1072" y="607"/>
                    <a:pt x="988" y="810"/>
                    <a:pt x="798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693375" y="2151275"/>
              <a:ext cx="15800" cy="20275"/>
            </a:xfrm>
            <a:custGeom>
              <a:avLst/>
              <a:gdLst/>
              <a:ahLst/>
              <a:cxnLst/>
              <a:rect l="l" t="t" r="r" b="b"/>
              <a:pathLst>
                <a:path w="632" h="811" extrusionOk="0">
                  <a:moveTo>
                    <a:pt x="144" y="692"/>
                  </a:moveTo>
                  <a:cubicBezTo>
                    <a:pt x="132" y="680"/>
                    <a:pt x="120" y="680"/>
                    <a:pt x="108" y="668"/>
                  </a:cubicBezTo>
                  <a:cubicBezTo>
                    <a:pt x="37" y="596"/>
                    <a:pt x="1" y="501"/>
                    <a:pt x="25" y="418"/>
                  </a:cubicBezTo>
                  <a:cubicBezTo>
                    <a:pt x="13" y="287"/>
                    <a:pt x="84" y="168"/>
                    <a:pt x="203" y="120"/>
                  </a:cubicBezTo>
                  <a:cubicBezTo>
                    <a:pt x="501" y="1"/>
                    <a:pt x="632" y="263"/>
                    <a:pt x="608" y="465"/>
                  </a:cubicBezTo>
                  <a:cubicBezTo>
                    <a:pt x="620" y="572"/>
                    <a:pt x="572" y="668"/>
                    <a:pt x="489" y="727"/>
                  </a:cubicBezTo>
                  <a:cubicBezTo>
                    <a:pt x="382" y="811"/>
                    <a:pt x="239" y="799"/>
                    <a:pt x="144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680300" y="18521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2" y="262"/>
                    <a:pt x="714" y="286"/>
                  </a:cubicBezTo>
                  <a:cubicBezTo>
                    <a:pt x="726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72"/>
                    <a:pt x="48" y="298"/>
                    <a:pt x="179" y="143"/>
                  </a:cubicBezTo>
                  <a:cubicBezTo>
                    <a:pt x="238" y="60"/>
                    <a:pt x="333" y="0"/>
                    <a:pt x="429" y="0"/>
                  </a:cubicBezTo>
                  <a:cubicBezTo>
                    <a:pt x="572" y="0"/>
                    <a:pt x="679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715700" y="19185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15" y="381"/>
                    <a:pt x="691" y="477"/>
                    <a:pt x="620" y="536"/>
                  </a:cubicBezTo>
                  <a:cubicBezTo>
                    <a:pt x="549" y="643"/>
                    <a:pt x="418" y="703"/>
                    <a:pt x="299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657075" y="19012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7"/>
                  </a:cubicBezTo>
                  <a:cubicBezTo>
                    <a:pt x="715" y="382"/>
                    <a:pt x="679" y="465"/>
                    <a:pt x="608" y="537"/>
                  </a:cubicBezTo>
                  <a:cubicBezTo>
                    <a:pt x="548" y="632"/>
                    <a:pt x="417" y="691"/>
                    <a:pt x="298" y="668"/>
                  </a:cubicBezTo>
                  <a:cubicBezTo>
                    <a:pt x="0" y="572"/>
                    <a:pt x="36" y="287"/>
                    <a:pt x="179" y="144"/>
                  </a:cubicBezTo>
                  <a:cubicBezTo>
                    <a:pt x="238" y="60"/>
                    <a:pt x="322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723750" y="1775650"/>
              <a:ext cx="37225" cy="36325"/>
            </a:xfrm>
            <a:custGeom>
              <a:avLst/>
              <a:gdLst/>
              <a:ahLst/>
              <a:cxnLst/>
              <a:rect l="l" t="t" r="r" b="b"/>
              <a:pathLst>
                <a:path w="1489" h="1453" extrusionOk="0">
                  <a:moveTo>
                    <a:pt x="1417" y="500"/>
                  </a:moveTo>
                  <a:cubicBezTo>
                    <a:pt x="1417" y="536"/>
                    <a:pt x="1453" y="560"/>
                    <a:pt x="1453" y="596"/>
                  </a:cubicBezTo>
                  <a:cubicBezTo>
                    <a:pt x="1489" y="786"/>
                    <a:pt x="1417" y="977"/>
                    <a:pt x="1274" y="1108"/>
                  </a:cubicBezTo>
                  <a:cubicBezTo>
                    <a:pt x="1096" y="1286"/>
                    <a:pt x="893" y="1453"/>
                    <a:pt x="619" y="1370"/>
                  </a:cubicBezTo>
                  <a:cubicBezTo>
                    <a:pt x="0" y="1191"/>
                    <a:pt x="107" y="608"/>
                    <a:pt x="381" y="298"/>
                  </a:cubicBezTo>
                  <a:cubicBezTo>
                    <a:pt x="512" y="155"/>
                    <a:pt x="655" y="0"/>
                    <a:pt x="893" y="24"/>
                  </a:cubicBezTo>
                  <a:cubicBezTo>
                    <a:pt x="1167" y="12"/>
                    <a:pt x="1393" y="227"/>
                    <a:pt x="1417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637425" y="18012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0"/>
                    <a:pt x="429" y="0"/>
                  </a:cubicBezTo>
                  <a:cubicBezTo>
                    <a:pt x="572" y="0"/>
                    <a:pt x="679" y="96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820475" y="17967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91" y="1001"/>
                    <a:pt x="156" y="1001"/>
                    <a:pt x="144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99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759475" y="16479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14" y="262"/>
                    <a:pt x="714" y="286"/>
                  </a:cubicBezTo>
                  <a:cubicBezTo>
                    <a:pt x="726" y="382"/>
                    <a:pt x="691" y="465"/>
                    <a:pt x="619" y="536"/>
                  </a:cubicBezTo>
                  <a:cubicBezTo>
                    <a:pt x="548" y="632"/>
                    <a:pt x="429" y="691"/>
                    <a:pt x="298" y="667"/>
                  </a:cubicBezTo>
                  <a:cubicBezTo>
                    <a:pt x="0" y="572"/>
                    <a:pt x="48" y="286"/>
                    <a:pt x="191" y="143"/>
                  </a:cubicBezTo>
                  <a:cubicBezTo>
                    <a:pt x="238" y="60"/>
                    <a:pt x="333" y="1"/>
                    <a:pt x="441" y="1"/>
                  </a:cubicBezTo>
                  <a:cubicBezTo>
                    <a:pt x="572" y="1"/>
                    <a:pt x="691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655875" y="16723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29" y="691"/>
                    <a:pt x="298" y="668"/>
                  </a:cubicBezTo>
                  <a:cubicBezTo>
                    <a:pt x="1" y="572"/>
                    <a:pt x="48" y="299"/>
                    <a:pt x="191" y="144"/>
                  </a:cubicBezTo>
                  <a:cubicBezTo>
                    <a:pt x="239" y="60"/>
                    <a:pt x="334" y="1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576100" y="16935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775250" y="2154550"/>
              <a:ext cx="13700" cy="12825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05" y="453"/>
                  </a:moveTo>
                  <a:cubicBezTo>
                    <a:pt x="393" y="453"/>
                    <a:pt x="381" y="465"/>
                    <a:pt x="369" y="477"/>
                  </a:cubicBezTo>
                  <a:cubicBezTo>
                    <a:pt x="310" y="513"/>
                    <a:pt x="226" y="501"/>
                    <a:pt x="167" y="465"/>
                  </a:cubicBezTo>
                  <a:cubicBezTo>
                    <a:pt x="83" y="430"/>
                    <a:pt x="0" y="370"/>
                    <a:pt x="0" y="263"/>
                  </a:cubicBezTo>
                  <a:cubicBezTo>
                    <a:pt x="0" y="25"/>
                    <a:pt x="214" y="1"/>
                    <a:pt x="345" y="60"/>
                  </a:cubicBezTo>
                  <a:cubicBezTo>
                    <a:pt x="429" y="84"/>
                    <a:pt x="488" y="144"/>
                    <a:pt x="512" y="215"/>
                  </a:cubicBezTo>
                  <a:cubicBezTo>
                    <a:pt x="548" y="311"/>
                    <a:pt x="500" y="418"/>
                    <a:pt x="405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763325" y="17322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596650" y="1665525"/>
              <a:ext cx="18175" cy="17575"/>
            </a:xfrm>
            <a:custGeom>
              <a:avLst/>
              <a:gdLst/>
              <a:ahLst/>
              <a:cxnLst/>
              <a:rect l="l" t="t" r="r" b="b"/>
              <a:pathLst>
                <a:path w="727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15" y="298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702"/>
                    <a:pt x="298" y="667"/>
                  </a:cubicBezTo>
                  <a:cubicBezTo>
                    <a:pt x="0" y="583"/>
                    <a:pt x="48" y="298"/>
                    <a:pt x="179" y="143"/>
                  </a:cubicBezTo>
                  <a:cubicBezTo>
                    <a:pt x="238" y="60"/>
                    <a:pt x="334" y="12"/>
                    <a:pt x="441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590400" y="16199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298"/>
                  </a:moveTo>
                  <a:cubicBezTo>
                    <a:pt x="72" y="298"/>
                    <a:pt x="48" y="298"/>
                    <a:pt x="48" y="286"/>
                  </a:cubicBezTo>
                  <a:cubicBezTo>
                    <a:pt x="12" y="262"/>
                    <a:pt x="0" y="215"/>
                    <a:pt x="12" y="179"/>
                  </a:cubicBezTo>
                  <a:cubicBezTo>
                    <a:pt x="12" y="119"/>
                    <a:pt x="36" y="72"/>
                    <a:pt x="96" y="48"/>
                  </a:cubicBezTo>
                  <a:cubicBezTo>
                    <a:pt x="227" y="0"/>
                    <a:pt x="274" y="108"/>
                    <a:pt x="274" y="191"/>
                  </a:cubicBezTo>
                  <a:cubicBezTo>
                    <a:pt x="274" y="238"/>
                    <a:pt x="250" y="286"/>
                    <a:pt x="215" y="310"/>
                  </a:cubicBezTo>
                  <a:cubicBezTo>
                    <a:pt x="167" y="346"/>
                    <a:pt x="107" y="346"/>
                    <a:pt x="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703200" y="17664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86"/>
                    <a:pt x="37" y="286"/>
                  </a:cubicBezTo>
                  <a:cubicBezTo>
                    <a:pt x="13" y="250"/>
                    <a:pt x="1" y="215"/>
                    <a:pt x="13" y="179"/>
                  </a:cubicBezTo>
                  <a:cubicBezTo>
                    <a:pt x="13" y="119"/>
                    <a:pt x="25" y="60"/>
                    <a:pt x="84" y="48"/>
                  </a:cubicBezTo>
                  <a:cubicBezTo>
                    <a:pt x="215" y="0"/>
                    <a:pt x="275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625225" y="1750050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2"/>
                    <a:pt x="0" y="227"/>
                    <a:pt x="12" y="179"/>
                  </a:cubicBezTo>
                  <a:cubicBezTo>
                    <a:pt x="12" y="131"/>
                    <a:pt x="36" y="72"/>
                    <a:pt x="96" y="48"/>
                  </a:cubicBezTo>
                  <a:cubicBezTo>
                    <a:pt x="227" y="0"/>
                    <a:pt x="274" y="119"/>
                    <a:pt x="274" y="203"/>
                  </a:cubicBezTo>
                  <a:cubicBezTo>
                    <a:pt x="274" y="250"/>
                    <a:pt x="250" y="286"/>
                    <a:pt x="215" y="322"/>
                  </a:cubicBezTo>
                  <a:cubicBezTo>
                    <a:pt x="167" y="358"/>
                    <a:pt x="108" y="346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644575" y="20390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48" y="310"/>
                    <a:pt x="48" y="298"/>
                    <a:pt x="36" y="298"/>
                  </a:cubicBezTo>
                  <a:cubicBezTo>
                    <a:pt x="12" y="262"/>
                    <a:pt x="0" y="227"/>
                    <a:pt x="0" y="179"/>
                  </a:cubicBezTo>
                  <a:cubicBezTo>
                    <a:pt x="0" y="131"/>
                    <a:pt x="36" y="72"/>
                    <a:pt x="84" y="48"/>
                  </a:cubicBezTo>
                  <a:cubicBezTo>
                    <a:pt x="215" y="0"/>
                    <a:pt x="274" y="119"/>
                    <a:pt x="262" y="203"/>
                  </a:cubicBezTo>
                  <a:cubicBezTo>
                    <a:pt x="262" y="250"/>
                    <a:pt x="250" y="286"/>
                    <a:pt x="215" y="322"/>
                  </a:cubicBezTo>
                  <a:cubicBezTo>
                    <a:pt x="167" y="358"/>
                    <a:pt x="96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6889550" y="1952750"/>
              <a:ext cx="37225" cy="35750"/>
            </a:xfrm>
            <a:custGeom>
              <a:avLst/>
              <a:gdLst/>
              <a:ahLst/>
              <a:cxnLst/>
              <a:rect l="l" t="t" r="r" b="b"/>
              <a:pathLst>
                <a:path w="1489" h="1430" extrusionOk="0">
                  <a:moveTo>
                    <a:pt x="1417" y="477"/>
                  </a:moveTo>
                  <a:cubicBezTo>
                    <a:pt x="1417" y="513"/>
                    <a:pt x="1453" y="548"/>
                    <a:pt x="1453" y="584"/>
                  </a:cubicBezTo>
                  <a:cubicBezTo>
                    <a:pt x="1488" y="774"/>
                    <a:pt x="1417" y="965"/>
                    <a:pt x="1274" y="1084"/>
                  </a:cubicBezTo>
                  <a:cubicBezTo>
                    <a:pt x="1095" y="1275"/>
                    <a:pt x="905" y="1429"/>
                    <a:pt x="619" y="1358"/>
                  </a:cubicBezTo>
                  <a:cubicBezTo>
                    <a:pt x="0" y="1167"/>
                    <a:pt x="107" y="596"/>
                    <a:pt x="393" y="286"/>
                  </a:cubicBezTo>
                  <a:cubicBezTo>
                    <a:pt x="512" y="143"/>
                    <a:pt x="655" y="1"/>
                    <a:pt x="893" y="1"/>
                  </a:cubicBezTo>
                  <a:cubicBezTo>
                    <a:pt x="1167" y="1"/>
                    <a:pt x="1393" y="203"/>
                    <a:pt x="1417" y="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6930625" y="19235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26" y="382"/>
                    <a:pt x="691" y="465"/>
                    <a:pt x="619" y="537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48" y="286"/>
                    <a:pt x="179" y="144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934775" y="18482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3" y="262"/>
                    <a:pt x="1" y="227"/>
                    <a:pt x="13" y="179"/>
                  </a:cubicBezTo>
                  <a:cubicBezTo>
                    <a:pt x="1" y="131"/>
                    <a:pt x="37" y="72"/>
                    <a:pt x="84" y="48"/>
                  </a:cubicBezTo>
                  <a:cubicBezTo>
                    <a:pt x="215" y="0"/>
                    <a:pt x="275" y="120"/>
                    <a:pt x="263" y="203"/>
                  </a:cubicBezTo>
                  <a:cubicBezTo>
                    <a:pt x="263" y="250"/>
                    <a:pt x="251" y="286"/>
                    <a:pt x="215" y="322"/>
                  </a:cubicBezTo>
                  <a:cubicBezTo>
                    <a:pt x="168" y="358"/>
                    <a:pt x="108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912750" y="178577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846075" y="17161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310"/>
                  </a:moveTo>
                  <a:cubicBezTo>
                    <a:pt x="72" y="310"/>
                    <a:pt x="60" y="298"/>
                    <a:pt x="48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48" y="72"/>
                    <a:pt x="96" y="48"/>
                  </a:cubicBezTo>
                  <a:cubicBezTo>
                    <a:pt x="227" y="0"/>
                    <a:pt x="275" y="119"/>
                    <a:pt x="275" y="202"/>
                  </a:cubicBezTo>
                  <a:cubicBezTo>
                    <a:pt x="275" y="238"/>
                    <a:pt x="251" y="286"/>
                    <a:pt x="227" y="310"/>
                  </a:cubicBezTo>
                  <a:cubicBezTo>
                    <a:pt x="179" y="345"/>
                    <a:pt x="108" y="345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969900" y="17411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lnTo>
                    <a:pt x="48" y="298"/>
                  </a:lnTo>
                  <a:cubicBezTo>
                    <a:pt x="13" y="262"/>
                    <a:pt x="1" y="226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63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7" y="357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911275" y="17316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2"/>
                    <a:pt x="429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808575" y="15923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703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894300" y="16202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3" y="250"/>
                    <a:pt x="1" y="215"/>
                    <a:pt x="1" y="179"/>
                  </a:cubicBezTo>
                  <a:cubicBezTo>
                    <a:pt x="1" y="119"/>
                    <a:pt x="24" y="60"/>
                    <a:pt x="84" y="48"/>
                  </a:cubicBezTo>
                  <a:cubicBezTo>
                    <a:pt x="215" y="0"/>
                    <a:pt x="274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972300" y="1618775"/>
              <a:ext cx="6850" cy="8950"/>
            </a:xfrm>
            <a:custGeom>
              <a:avLst/>
              <a:gdLst/>
              <a:ahLst/>
              <a:cxnLst/>
              <a:rect l="l" t="t" r="r" b="b"/>
              <a:pathLst>
                <a:path w="274" h="358" extrusionOk="0">
                  <a:moveTo>
                    <a:pt x="71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3"/>
                    <a:pt x="0" y="227"/>
                    <a:pt x="12" y="179"/>
                  </a:cubicBezTo>
                  <a:cubicBezTo>
                    <a:pt x="12" y="132"/>
                    <a:pt x="36" y="72"/>
                    <a:pt x="95" y="60"/>
                  </a:cubicBezTo>
                  <a:cubicBezTo>
                    <a:pt x="226" y="1"/>
                    <a:pt x="274" y="120"/>
                    <a:pt x="274" y="203"/>
                  </a:cubicBezTo>
                  <a:cubicBezTo>
                    <a:pt x="274" y="251"/>
                    <a:pt x="250" y="286"/>
                    <a:pt x="214" y="322"/>
                  </a:cubicBezTo>
                  <a:cubicBezTo>
                    <a:pt x="179" y="358"/>
                    <a:pt x="107" y="358"/>
                    <a:pt x="7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907100" y="15559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72" y="310"/>
                    <a:pt x="48" y="310"/>
                    <a:pt x="48" y="298"/>
                  </a:cubicBezTo>
                  <a:cubicBezTo>
                    <a:pt x="12" y="274"/>
                    <a:pt x="1" y="227"/>
                    <a:pt x="12" y="191"/>
                  </a:cubicBezTo>
                  <a:cubicBezTo>
                    <a:pt x="12" y="132"/>
                    <a:pt x="36" y="84"/>
                    <a:pt x="96" y="60"/>
                  </a:cubicBezTo>
                  <a:cubicBezTo>
                    <a:pt x="227" y="1"/>
                    <a:pt x="274" y="120"/>
                    <a:pt x="274" y="203"/>
                  </a:cubicBezTo>
                  <a:cubicBezTo>
                    <a:pt x="274" y="251"/>
                    <a:pt x="251" y="298"/>
                    <a:pt x="215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7057425" y="18036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2" y="262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50" y="286"/>
                    <a:pt x="215" y="310"/>
                  </a:cubicBezTo>
                  <a:cubicBezTo>
                    <a:pt x="167" y="346"/>
                    <a:pt x="95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972875" y="1857800"/>
              <a:ext cx="18200" cy="17300"/>
            </a:xfrm>
            <a:custGeom>
              <a:avLst/>
              <a:gdLst/>
              <a:ahLst/>
              <a:cxnLst/>
              <a:rect l="l" t="t" r="r" b="b"/>
              <a:pathLst>
                <a:path w="728" h="692" extrusionOk="0">
                  <a:moveTo>
                    <a:pt x="691" y="239"/>
                  </a:moveTo>
                  <a:cubicBezTo>
                    <a:pt x="691" y="250"/>
                    <a:pt x="715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9" y="643"/>
                    <a:pt x="429" y="691"/>
                    <a:pt x="299" y="667"/>
                  </a:cubicBezTo>
                  <a:cubicBezTo>
                    <a:pt x="1" y="572"/>
                    <a:pt x="48" y="298"/>
                    <a:pt x="191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954125" y="204770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15" y="382"/>
                    <a:pt x="691" y="477"/>
                    <a:pt x="620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7000275" y="20384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15" y="286"/>
                  </a:cubicBezTo>
                  <a:cubicBezTo>
                    <a:pt x="727" y="382"/>
                    <a:pt x="691" y="477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72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929125" y="1680100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691" y="239"/>
                  </a:moveTo>
                  <a:cubicBezTo>
                    <a:pt x="691" y="262"/>
                    <a:pt x="703" y="274"/>
                    <a:pt x="703" y="298"/>
                  </a:cubicBezTo>
                  <a:cubicBezTo>
                    <a:pt x="715" y="381"/>
                    <a:pt x="679" y="477"/>
                    <a:pt x="608" y="536"/>
                  </a:cubicBezTo>
                  <a:cubicBezTo>
                    <a:pt x="548" y="643"/>
                    <a:pt x="417" y="703"/>
                    <a:pt x="298" y="667"/>
                  </a:cubicBezTo>
                  <a:cubicBezTo>
                    <a:pt x="1" y="584"/>
                    <a:pt x="36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969025" y="1869100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03" y="299"/>
                  </a:cubicBezTo>
                  <a:cubicBezTo>
                    <a:pt x="714" y="382"/>
                    <a:pt x="691" y="477"/>
                    <a:pt x="619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0" y="584"/>
                    <a:pt x="48" y="299"/>
                    <a:pt x="179" y="144"/>
                  </a:cubicBezTo>
                  <a:cubicBezTo>
                    <a:pt x="238" y="60"/>
                    <a:pt x="333" y="13"/>
                    <a:pt x="429" y="13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997875" y="19858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1" y="310"/>
                  </a:moveTo>
                  <a:cubicBezTo>
                    <a:pt x="61" y="310"/>
                    <a:pt x="49" y="298"/>
                    <a:pt x="49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75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7027950" y="17274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60" y="298"/>
                    <a:pt x="48" y="298"/>
                  </a:cubicBezTo>
                  <a:cubicBezTo>
                    <a:pt x="12" y="262"/>
                    <a:pt x="1" y="227"/>
                    <a:pt x="12" y="179"/>
                  </a:cubicBezTo>
                  <a:cubicBezTo>
                    <a:pt x="12" y="131"/>
                    <a:pt x="48" y="72"/>
                    <a:pt x="96" y="48"/>
                  </a:cubicBezTo>
                  <a:cubicBezTo>
                    <a:pt x="227" y="1"/>
                    <a:pt x="274" y="120"/>
                    <a:pt x="274" y="215"/>
                  </a:cubicBezTo>
                  <a:cubicBezTo>
                    <a:pt x="274" y="251"/>
                    <a:pt x="251" y="298"/>
                    <a:pt x="227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7047000" y="1888150"/>
              <a:ext cx="18175" cy="17600"/>
            </a:xfrm>
            <a:custGeom>
              <a:avLst/>
              <a:gdLst/>
              <a:ahLst/>
              <a:cxnLst/>
              <a:rect l="l" t="t" r="r" b="b"/>
              <a:pathLst>
                <a:path w="727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1" y="584"/>
                    <a:pt x="48" y="299"/>
                    <a:pt x="191" y="144"/>
                  </a:cubicBezTo>
                  <a:cubicBezTo>
                    <a:pt x="239" y="60"/>
                    <a:pt x="334" y="13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7058300" y="197805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2" y="239"/>
                  </a:moveTo>
                  <a:cubicBezTo>
                    <a:pt x="692" y="263"/>
                    <a:pt x="703" y="274"/>
                    <a:pt x="703" y="286"/>
                  </a:cubicBezTo>
                  <a:cubicBezTo>
                    <a:pt x="715" y="382"/>
                    <a:pt x="680" y="477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4"/>
                    <a:pt x="49" y="298"/>
                    <a:pt x="180" y="143"/>
                  </a:cubicBezTo>
                  <a:cubicBezTo>
                    <a:pt x="239" y="60"/>
                    <a:pt x="334" y="12"/>
                    <a:pt x="430" y="12"/>
                  </a:cubicBezTo>
                  <a:cubicBezTo>
                    <a:pt x="561" y="1"/>
                    <a:pt x="680" y="108"/>
                    <a:pt x="692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902925" y="210962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62"/>
                    <a:pt x="715" y="286"/>
                  </a:cubicBezTo>
                  <a:cubicBezTo>
                    <a:pt x="727" y="381"/>
                    <a:pt x="691" y="464"/>
                    <a:pt x="620" y="536"/>
                  </a:cubicBezTo>
                  <a:cubicBezTo>
                    <a:pt x="549" y="631"/>
                    <a:pt x="418" y="691"/>
                    <a:pt x="299" y="667"/>
                  </a:cubicBezTo>
                  <a:cubicBezTo>
                    <a:pt x="1" y="572"/>
                    <a:pt x="49" y="286"/>
                    <a:pt x="179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882100" y="20286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03" y="286"/>
                  </a:cubicBezTo>
                  <a:cubicBezTo>
                    <a:pt x="715" y="382"/>
                    <a:pt x="679" y="477"/>
                    <a:pt x="608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36" y="298"/>
                    <a:pt x="179" y="143"/>
                  </a:cubicBezTo>
                  <a:cubicBezTo>
                    <a:pt x="239" y="60"/>
                    <a:pt x="322" y="13"/>
                    <a:pt x="429" y="1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792800" y="1989350"/>
              <a:ext cx="37225" cy="36050"/>
            </a:xfrm>
            <a:custGeom>
              <a:avLst/>
              <a:gdLst/>
              <a:ahLst/>
              <a:cxnLst/>
              <a:rect l="l" t="t" r="r" b="b"/>
              <a:pathLst>
                <a:path w="1489" h="1442" extrusionOk="0">
                  <a:moveTo>
                    <a:pt x="1417" y="489"/>
                  </a:moveTo>
                  <a:cubicBezTo>
                    <a:pt x="1417" y="525"/>
                    <a:pt x="1453" y="549"/>
                    <a:pt x="1453" y="584"/>
                  </a:cubicBezTo>
                  <a:cubicBezTo>
                    <a:pt x="1489" y="775"/>
                    <a:pt x="1417" y="965"/>
                    <a:pt x="1275" y="1096"/>
                  </a:cubicBezTo>
                  <a:cubicBezTo>
                    <a:pt x="1096" y="1275"/>
                    <a:pt x="905" y="1442"/>
                    <a:pt x="620" y="1358"/>
                  </a:cubicBezTo>
                  <a:cubicBezTo>
                    <a:pt x="1" y="1180"/>
                    <a:pt x="108" y="608"/>
                    <a:pt x="393" y="299"/>
                  </a:cubicBezTo>
                  <a:cubicBezTo>
                    <a:pt x="513" y="144"/>
                    <a:pt x="655" y="1"/>
                    <a:pt x="894" y="13"/>
                  </a:cubicBezTo>
                  <a:cubicBezTo>
                    <a:pt x="1167" y="1"/>
                    <a:pt x="1394" y="215"/>
                    <a:pt x="1417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6808275" y="2104550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1406" y="489"/>
                  </a:moveTo>
                  <a:cubicBezTo>
                    <a:pt x="1406" y="525"/>
                    <a:pt x="1441" y="560"/>
                    <a:pt x="1453" y="596"/>
                  </a:cubicBezTo>
                  <a:cubicBezTo>
                    <a:pt x="1477" y="775"/>
                    <a:pt x="1406" y="965"/>
                    <a:pt x="1263" y="1096"/>
                  </a:cubicBezTo>
                  <a:cubicBezTo>
                    <a:pt x="1084" y="1287"/>
                    <a:pt x="894" y="1441"/>
                    <a:pt x="608" y="1358"/>
                  </a:cubicBezTo>
                  <a:cubicBezTo>
                    <a:pt x="1" y="1179"/>
                    <a:pt x="96" y="608"/>
                    <a:pt x="382" y="298"/>
                  </a:cubicBezTo>
                  <a:cubicBezTo>
                    <a:pt x="501" y="155"/>
                    <a:pt x="644" y="1"/>
                    <a:pt x="894" y="13"/>
                  </a:cubicBezTo>
                  <a:cubicBezTo>
                    <a:pt x="1156" y="13"/>
                    <a:pt x="1394" y="215"/>
                    <a:pt x="1406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7078850" y="208222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298"/>
                  </a:moveTo>
                  <a:cubicBezTo>
                    <a:pt x="60" y="298"/>
                    <a:pt x="48" y="298"/>
                    <a:pt x="48" y="286"/>
                  </a:cubicBezTo>
                  <a:cubicBezTo>
                    <a:pt x="12" y="251"/>
                    <a:pt x="0" y="215"/>
                    <a:pt x="12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74" y="191"/>
                  </a:cubicBezTo>
                  <a:cubicBezTo>
                    <a:pt x="274" y="239"/>
                    <a:pt x="251" y="275"/>
                    <a:pt x="215" y="310"/>
                  </a:cubicBezTo>
                  <a:cubicBezTo>
                    <a:pt x="167" y="346"/>
                    <a:pt x="108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7117550" y="20381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98"/>
                    <a:pt x="36" y="286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38" y="286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936875" y="215187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310"/>
                  </a:moveTo>
                  <a:cubicBezTo>
                    <a:pt x="48" y="298"/>
                    <a:pt x="48" y="298"/>
                    <a:pt x="36" y="298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20"/>
                    <a:pt x="262" y="203"/>
                  </a:cubicBezTo>
                  <a:cubicBezTo>
                    <a:pt x="262" y="239"/>
                    <a:pt x="238" y="287"/>
                    <a:pt x="215" y="310"/>
                  </a:cubicBezTo>
                  <a:cubicBezTo>
                    <a:pt x="167" y="346"/>
                    <a:pt x="95" y="346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871075" y="21004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310"/>
                  </a:moveTo>
                  <a:cubicBezTo>
                    <a:pt x="60" y="310"/>
                    <a:pt x="49" y="310"/>
                    <a:pt x="37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" y="119"/>
                    <a:pt x="37" y="71"/>
                    <a:pt x="84" y="48"/>
                  </a:cubicBezTo>
                  <a:cubicBezTo>
                    <a:pt x="215" y="0"/>
                    <a:pt x="275" y="119"/>
                    <a:pt x="263" y="202"/>
                  </a:cubicBezTo>
                  <a:cubicBezTo>
                    <a:pt x="263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978825" y="2094125"/>
              <a:ext cx="6875" cy="8975"/>
            </a:xfrm>
            <a:custGeom>
              <a:avLst/>
              <a:gdLst/>
              <a:ahLst/>
              <a:cxnLst/>
              <a:rect l="l" t="t" r="r" b="b"/>
              <a:pathLst>
                <a:path w="275" h="359" extrusionOk="0">
                  <a:moveTo>
                    <a:pt x="72" y="311"/>
                  </a:moveTo>
                  <a:cubicBezTo>
                    <a:pt x="61" y="299"/>
                    <a:pt x="61" y="299"/>
                    <a:pt x="49" y="299"/>
                  </a:cubicBezTo>
                  <a:cubicBezTo>
                    <a:pt x="25" y="263"/>
                    <a:pt x="1" y="227"/>
                    <a:pt x="13" y="180"/>
                  </a:cubicBezTo>
                  <a:cubicBezTo>
                    <a:pt x="13" y="120"/>
                    <a:pt x="49" y="72"/>
                    <a:pt x="96" y="49"/>
                  </a:cubicBezTo>
                  <a:cubicBezTo>
                    <a:pt x="227" y="1"/>
                    <a:pt x="275" y="120"/>
                    <a:pt x="275" y="203"/>
                  </a:cubicBezTo>
                  <a:cubicBezTo>
                    <a:pt x="275" y="239"/>
                    <a:pt x="251" y="287"/>
                    <a:pt x="227" y="311"/>
                  </a:cubicBezTo>
                  <a:cubicBezTo>
                    <a:pt x="180" y="358"/>
                    <a:pt x="108" y="346"/>
                    <a:pt x="72" y="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634150" y="2106925"/>
              <a:ext cx="19975" cy="1552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120" y="132"/>
                  </a:moveTo>
                  <a:cubicBezTo>
                    <a:pt x="132" y="108"/>
                    <a:pt x="143" y="96"/>
                    <a:pt x="155" y="84"/>
                  </a:cubicBezTo>
                  <a:cubicBezTo>
                    <a:pt x="227" y="25"/>
                    <a:pt x="322" y="1"/>
                    <a:pt x="405" y="25"/>
                  </a:cubicBezTo>
                  <a:cubicBezTo>
                    <a:pt x="536" y="37"/>
                    <a:pt x="655" y="72"/>
                    <a:pt x="703" y="203"/>
                  </a:cubicBezTo>
                  <a:cubicBezTo>
                    <a:pt x="798" y="501"/>
                    <a:pt x="536" y="620"/>
                    <a:pt x="334" y="596"/>
                  </a:cubicBezTo>
                  <a:cubicBezTo>
                    <a:pt x="227" y="596"/>
                    <a:pt x="132" y="549"/>
                    <a:pt x="72" y="465"/>
                  </a:cubicBezTo>
                  <a:cubicBezTo>
                    <a:pt x="1" y="358"/>
                    <a:pt x="12" y="215"/>
                    <a:pt x="12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646050" y="20084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46" y="144"/>
                  </a:moveTo>
                  <a:lnTo>
                    <a:pt x="346" y="168"/>
                  </a:lnTo>
                  <a:cubicBezTo>
                    <a:pt x="334" y="215"/>
                    <a:pt x="310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"/>
                    <a:pt x="227" y="1"/>
                    <a:pt x="263" y="13"/>
                  </a:cubicBezTo>
                  <a:cubicBezTo>
                    <a:pt x="322" y="25"/>
                    <a:pt x="358" y="84"/>
                    <a:pt x="346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596650" y="18923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22" y="203"/>
                    <a:pt x="298" y="239"/>
                    <a:pt x="262" y="263"/>
                  </a:cubicBezTo>
                  <a:cubicBezTo>
                    <a:pt x="215" y="286"/>
                    <a:pt x="155" y="298"/>
                    <a:pt x="108" y="263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"/>
                    <a:pt x="215" y="1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617175" y="1934300"/>
              <a:ext cx="19975" cy="15800"/>
            </a:xfrm>
            <a:custGeom>
              <a:avLst/>
              <a:gdLst/>
              <a:ahLst/>
              <a:cxnLst/>
              <a:rect l="l" t="t" r="r" b="b"/>
              <a:pathLst>
                <a:path w="799" h="632" extrusionOk="0">
                  <a:moveTo>
                    <a:pt x="120" y="131"/>
                  </a:moveTo>
                  <a:cubicBezTo>
                    <a:pt x="132" y="119"/>
                    <a:pt x="144" y="108"/>
                    <a:pt x="156" y="96"/>
                  </a:cubicBezTo>
                  <a:cubicBezTo>
                    <a:pt x="227" y="24"/>
                    <a:pt x="322" y="0"/>
                    <a:pt x="406" y="24"/>
                  </a:cubicBezTo>
                  <a:cubicBezTo>
                    <a:pt x="537" y="48"/>
                    <a:pt x="656" y="84"/>
                    <a:pt x="703" y="215"/>
                  </a:cubicBezTo>
                  <a:cubicBezTo>
                    <a:pt x="799" y="512"/>
                    <a:pt x="537" y="631"/>
                    <a:pt x="334" y="608"/>
                  </a:cubicBezTo>
                  <a:cubicBezTo>
                    <a:pt x="227" y="608"/>
                    <a:pt x="132" y="560"/>
                    <a:pt x="72" y="477"/>
                  </a:cubicBezTo>
                  <a:cubicBezTo>
                    <a:pt x="1" y="369"/>
                    <a:pt x="13" y="215"/>
                    <a:pt x="12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560325" y="2098000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2" y="132"/>
                  </a:moveTo>
                  <a:cubicBezTo>
                    <a:pt x="144" y="120"/>
                    <a:pt x="156" y="96"/>
                    <a:pt x="167" y="84"/>
                  </a:cubicBezTo>
                  <a:cubicBezTo>
                    <a:pt x="227" y="25"/>
                    <a:pt x="334" y="1"/>
                    <a:pt x="418" y="25"/>
                  </a:cubicBezTo>
                  <a:cubicBezTo>
                    <a:pt x="548" y="36"/>
                    <a:pt x="668" y="72"/>
                    <a:pt x="703" y="215"/>
                  </a:cubicBezTo>
                  <a:cubicBezTo>
                    <a:pt x="810" y="513"/>
                    <a:pt x="548" y="632"/>
                    <a:pt x="346" y="596"/>
                  </a:cubicBezTo>
                  <a:cubicBezTo>
                    <a:pt x="239" y="608"/>
                    <a:pt x="144" y="560"/>
                    <a:pt x="84" y="477"/>
                  </a:cubicBezTo>
                  <a:cubicBezTo>
                    <a:pt x="1" y="370"/>
                    <a:pt x="25" y="215"/>
                    <a:pt x="132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539800" y="2023300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346" y="143"/>
                  </a:moveTo>
                  <a:cubicBezTo>
                    <a:pt x="346" y="155"/>
                    <a:pt x="346" y="167"/>
                    <a:pt x="346" y="167"/>
                  </a:cubicBezTo>
                  <a:cubicBezTo>
                    <a:pt x="334" y="215"/>
                    <a:pt x="310" y="250"/>
                    <a:pt x="262" y="262"/>
                  </a:cubicBezTo>
                  <a:cubicBezTo>
                    <a:pt x="226" y="298"/>
                    <a:pt x="167" y="298"/>
                    <a:pt x="119" y="274"/>
                  </a:cubicBezTo>
                  <a:cubicBezTo>
                    <a:pt x="0" y="191"/>
                    <a:pt x="60" y="84"/>
                    <a:pt x="143" y="36"/>
                  </a:cubicBezTo>
                  <a:cubicBezTo>
                    <a:pt x="179" y="12"/>
                    <a:pt x="226" y="0"/>
                    <a:pt x="274" y="12"/>
                  </a:cubicBezTo>
                  <a:cubicBezTo>
                    <a:pt x="322" y="36"/>
                    <a:pt x="357" y="84"/>
                    <a:pt x="346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494550" y="19596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34" y="215"/>
                    <a:pt x="298" y="239"/>
                    <a:pt x="262" y="262"/>
                  </a:cubicBezTo>
                  <a:cubicBezTo>
                    <a:pt x="215" y="298"/>
                    <a:pt x="155" y="298"/>
                    <a:pt x="120" y="274"/>
                  </a:cubicBezTo>
                  <a:cubicBezTo>
                    <a:pt x="1" y="191"/>
                    <a:pt x="60" y="84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479975" y="20489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lnTo>
                    <a:pt x="333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4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4" y="0"/>
                    <a:pt x="262" y="12"/>
                  </a:cubicBezTo>
                  <a:cubicBezTo>
                    <a:pt x="310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598425" y="178487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5"/>
                    <a:pt x="298" y="250"/>
                    <a:pt x="263" y="262"/>
                  </a:cubicBezTo>
                  <a:cubicBezTo>
                    <a:pt x="227" y="298"/>
                    <a:pt x="167" y="298"/>
                    <a:pt x="120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79" y="12"/>
                    <a:pt x="227" y="0"/>
                    <a:pt x="275" y="12"/>
                  </a:cubicBezTo>
                  <a:cubicBezTo>
                    <a:pt x="322" y="36"/>
                    <a:pt x="358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564500" y="1948875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1" y="132"/>
                  </a:moveTo>
                  <a:cubicBezTo>
                    <a:pt x="143" y="120"/>
                    <a:pt x="155" y="108"/>
                    <a:pt x="167" y="84"/>
                  </a:cubicBezTo>
                  <a:cubicBezTo>
                    <a:pt x="227" y="25"/>
                    <a:pt x="322" y="1"/>
                    <a:pt x="417" y="25"/>
                  </a:cubicBezTo>
                  <a:cubicBezTo>
                    <a:pt x="548" y="48"/>
                    <a:pt x="667" y="84"/>
                    <a:pt x="703" y="215"/>
                  </a:cubicBezTo>
                  <a:cubicBezTo>
                    <a:pt x="810" y="513"/>
                    <a:pt x="548" y="632"/>
                    <a:pt x="346" y="608"/>
                  </a:cubicBezTo>
                  <a:cubicBezTo>
                    <a:pt x="239" y="608"/>
                    <a:pt x="143" y="560"/>
                    <a:pt x="84" y="477"/>
                  </a:cubicBezTo>
                  <a:cubicBezTo>
                    <a:pt x="0" y="370"/>
                    <a:pt x="24" y="215"/>
                    <a:pt x="13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552600" y="185215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5" y="286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5" y="0"/>
                    <a:pt x="262" y="12"/>
                  </a:cubicBezTo>
                  <a:cubicBezTo>
                    <a:pt x="310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671950" y="159912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44"/>
                  </a:moveTo>
                  <a:lnTo>
                    <a:pt x="334" y="168"/>
                  </a:lnTo>
                  <a:cubicBezTo>
                    <a:pt x="334" y="215"/>
                    <a:pt x="298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3"/>
                    <a:pt x="227" y="1"/>
                    <a:pt x="274" y="13"/>
                  </a:cubicBezTo>
                  <a:cubicBezTo>
                    <a:pt x="322" y="37"/>
                    <a:pt x="358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720775" y="169527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4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3"/>
                  </a:cubicBezTo>
                  <a:cubicBezTo>
                    <a:pt x="215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3"/>
                    <a:pt x="215" y="1"/>
                    <a:pt x="262" y="13"/>
                  </a:cubicBezTo>
                  <a:cubicBezTo>
                    <a:pt x="310" y="36"/>
                    <a:pt x="346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829700" y="1659850"/>
              <a:ext cx="8675" cy="7475"/>
            </a:xfrm>
            <a:custGeom>
              <a:avLst/>
              <a:gdLst/>
              <a:ahLst/>
              <a:cxnLst/>
              <a:rect l="l" t="t" r="r" b="b"/>
              <a:pathLst>
                <a:path w="347" h="299" extrusionOk="0">
                  <a:moveTo>
                    <a:pt x="334" y="144"/>
                  </a:moveTo>
                  <a:cubicBezTo>
                    <a:pt x="334" y="156"/>
                    <a:pt x="334" y="156"/>
                    <a:pt x="334" y="167"/>
                  </a:cubicBezTo>
                  <a:cubicBezTo>
                    <a:pt x="322" y="203"/>
                    <a:pt x="299" y="239"/>
                    <a:pt x="263" y="263"/>
                  </a:cubicBezTo>
                  <a:cubicBezTo>
                    <a:pt x="215" y="287"/>
                    <a:pt x="156" y="298"/>
                    <a:pt x="108" y="263"/>
                  </a:cubicBezTo>
                  <a:cubicBezTo>
                    <a:pt x="1" y="191"/>
                    <a:pt x="60" y="72"/>
                    <a:pt x="144" y="37"/>
                  </a:cubicBezTo>
                  <a:cubicBezTo>
                    <a:pt x="168" y="1"/>
                    <a:pt x="215" y="1"/>
                    <a:pt x="263" y="13"/>
                  </a:cubicBezTo>
                  <a:cubicBezTo>
                    <a:pt x="322" y="25"/>
                    <a:pt x="346" y="84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725825" y="15241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22" y="215"/>
                    <a:pt x="298" y="251"/>
                    <a:pt x="263" y="263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67" y="12"/>
                    <a:pt x="215" y="1"/>
                    <a:pt x="263" y="12"/>
                  </a:cubicBezTo>
                  <a:cubicBezTo>
                    <a:pt x="322" y="36"/>
                    <a:pt x="346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511825" y="17947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cubicBezTo>
                    <a:pt x="333" y="155"/>
                    <a:pt x="333" y="155"/>
                    <a:pt x="333" y="167"/>
                  </a:cubicBezTo>
                  <a:cubicBezTo>
                    <a:pt x="322" y="203"/>
                    <a:pt x="298" y="238"/>
                    <a:pt x="262" y="262"/>
                  </a:cubicBezTo>
                  <a:cubicBezTo>
                    <a:pt x="214" y="286"/>
                    <a:pt x="155" y="298"/>
                    <a:pt x="107" y="262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2"/>
                    <a:pt x="214" y="0"/>
                    <a:pt x="262" y="12"/>
                  </a:cubicBezTo>
                  <a:cubicBezTo>
                    <a:pt x="322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736550" y="15923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4"/>
                    <a:pt x="298" y="250"/>
                    <a:pt x="262" y="262"/>
                  </a:cubicBezTo>
                  <a:cubicBezTo>
                    <a:pt x="215" y="298"/>
                    <a:pt x="155" y="298"/>
                    <a:pt x="119" y="274"/>
                  </a:cubicBezTo>
                  <a:cubicBezTo>
                    <a:pt x="0" y="191"/>
                    <a:pt x="60" y="83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36"/>
                    <a:pt x="346" y="95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824950" y="15402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2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2"/>
                    <a:pt x="215" y="1"/>
                    <a:pt x="262" y="12"/>
                  </a:cubicBezTo>
                  <a:cubicBezTo>
                    <a:pt x="322" y="36"/>
                    <a:pt x="346" y="96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6484725" y="2016450"/>
              <a:ext cx="27700" cy="24725"/>
            </a:xfrm>
            <a:custGeom>
              <a:avLst/>
              <a:gdLst/>
              <a:ahLst/>
              <a:cxnLst/>
              <a:rect l="l" t="t" r="r" b="b"/>
              <a:pathLst>
                <a:path w="1108" h="989" extrusionOk="0">
                  <a:moveTo>
                    <a:pt x="858" y="131"/>
                  </a:moveTo>
                  <a:cubicBezTo>
                    <a:pt x="834" y="120"/>
                    <a:pt x="822" y="96"/>
                    <a:pt x="798" y="84"/>
                  </a:cubicBezTo>
                  <a:cubicBezTo>
                    <a:pt x="679" y="12"/>
                    <a:pt x="524" y="0"/>
                    <a:pt x="405" y="72"/>
                  </a:cubicBezTo>
                  <a:cubicBezTo>
                    <a:pt x="227" y="131"/>
                    <a:pt x="72" y="215"/>
                    <a:pt x="48" y="429"/>
                  </a:cubicBezTo>
                  <a:cubicBezTo>
                    <a:pt x="1" y="905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29"/>
                    <a:pt x="1036" y="227"/>
                    <a:pt x="858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427875" y="1968225"/>
              <a:ext cx="26525" cy="26525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1013" y="715"/>
                  </a:moveTo>
                  <a:cubicBezTo>
                    <a:pt x="1013" y="691"/>
                    <a:pt x="1036" y="667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53" y="48"/>
                  </a:cubicBezTo>
                  <a:cubicBezTo>
                    <a:pt x="1" y="155"/>
                    <a:pt x="60" y="584"/>
                    <a:pt x="251" y="810"/>
                  </a:cubicBezTo>
                  <a:cubicBezTo>
                    <a:pt x="322" y="941"/>
                    <a:pt x="453" y="1036"/>
                    <a:pt x="608" y="1048"/>
                  </a:cubicBezTo>
                  <a:cubicBezTo>
                    <a:pt x="810" y="1060"/>
                    <a:pt x="977" y="917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304650" y="1942325"/>
              <a:ext cx="13700" cy="13125"/>
            </a:xfrm>
            <a:custGeom>
              <a:avLst/>
              <a:gdLst/>
              <a:ahLst/>
              <a:cxnLst/>
              <a:rect l="l" t="t" r="r" b="b"/>
              <a:pathLst>
                <a:path w="548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48" y="251"/>
                    <a:pt x="524" y="179"/>
                    <a:pt x="465" y="132"/>
                  </a:cubicBezTo>
                  <a:cubicBezTo>
                    <a:pt x="417" y="48"/>
                    <a:pt x="334" y="1"/>
                    <a:pt x="238" y="13"/>
                  </a:cubicBezTo>
                  <a:cubicBezTo>
                    <a:pt x="0" y="72"/>
                    <a:pt x="36" y="287"/>
                    <a:pt x="119" y="406"/>
                  </a:cubicBezTo>
                  <a:cubicBezTo>
                    <a:pt x="167" y="465"/>
                    <a:pt x="238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436500" y="204920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1"/>
                  </a:moveTo>
                  <a:cubicBezTo>
                    <a:pt x="846" y="119"/>
                    <a:pt x="822" y="95"/>
                    <a:pt x="810" y="83"/>
                  </a:cubicBezTo>
                  <a:cubicBezTo>
                    <a:pt x="679" y="12"/>
                    <a:pt x="537" y="0"/>
                    <a:pt x="418" y="72"/>
                  </a:cubicBezTo>
                  <a:cubicBezTo>
                    <a:pt x="239" y="131"/>
                    <a:pt x="72" y="214"/>
                    <a:pt x="48" y="429"/>
                  </a:cubicBezTo>
                  <a:cubicBezTo>
                    <a:pt x="1" y="893"/>
                    <a:pt x="418" y="988"/>
                    <a:pt x="703" y="881"/>
                  </a:cubicBezTo>
                  <a:cubicBezTo>
                    <a:pt x="858" y="845"/>
                    <a:pt x="977" y="750"/>
                    <a:pt x="1037" y="607"/>
                  </a:cubicBezTo>
                  <a:cubicBezTo>
                    <a:pt x="1120" y="429"/>
                    <a:pt x="1037" y="226"/>
                    <a:pt x="87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501100" y="1955725"/>
              <a:ext cx="28000" cy="24425"/>
            </a:xfrm>
            <a:custGeom>
              <a:avLst/>
              <a:gdLst/>
              <a:ahLst/>
              <a:cxnLst/>
              <a:rect l="l" t="t" r="r" b="b"/>
              <a:pathLst>
                <a:path w="1120" h="977" extrusionOk="0">
                  <a:moveTo>
                    <a:pt x="870" y="132"/>
                  </a:moveTo>
                  <a:cubicBezTo>
                    <a:pt x="846" y="108"/>
                    <a:pt x="822" y="96"/>
                    <a:pt x="810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58" y="846"/>
                    <a:pt x="977" y="739"/>
                    <a:pt x="1036" y="608"/>
                  </a:cubicBezTo>
                  <a:cubicBezTo>
                    <a:pt x="1120" y="429"/>
                    <a:pt x="1036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552600" y="2021200"/>
              <a:ext cx="27700" cy="24450"/>
            </a:xfrm>
            <a:custGeom>
              <a:avLst/>
              <a:gdLst/>
              <a:ahLst/>
              <a:cxnLst/>
              <a:rect l="l" t="t" r="r" b="b"/>
              <a:pathLst>
                <a:path w="1108" h="978" extrusionOk="0">
                  <a:moveTo>
                    <a:pt x="857" y="132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26" y="132"/>
                    <a:pt x="72" y="215"/>
                    <a:pt x="48" y="430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46" y="846"/>
                    <a:pt x="977" y="739"/>
                    <a:pt x="1036" y="608"/>
                  </a:cubicBezTo>
                  <a:cubicBezTo>
                    <a:pt x="1108" y="430"/>
                    <a:pt x="1036" y="215"/>
                    <a:pt x="857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376375" y="216795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2"/>
                  </a:moveTo>
                  <a:cubicBezTo>
                    <a:pt x="846" y="120"/>
                    <a:pt x="834" y="96"/>
                    <a:pt x="810" y="84"/>
                  </a:cubicBezTo>
                  <a:cubicBezTo>
                    <a:pt x="691" y="13"/>
                    <a:pt x="537" y="1"/>
                    <a:pt x="417" y="72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58" y="846"/>
                    <a:pt x="977" y="751"/>
                    <a:pt x="1037" y="608"/>
                  </a:cubicBezTo>
                  <a:cubicBezTo>
                    <a:pt x="1120" y="429"/>
                    <a:pt x="1037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342150" y="2043525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858" y="132"/>
                  </a:moveTo>
                  <a:cubicBezTo>
                    <a:pt x="834" y="120"/>
                    <a:pt x="822" y="96"/>
                    <a:pt x="798" y="72"/>
                  </a:cubicBezTo>
                  <a:cubicBezTo>
                    <a:pt x="679" y="1"/>
                    <a:pt x="524" y="1"/>
                    <a:pt x="405" y="60"/>
                  </a:cubicBezTo>
                  <a:cubicBezTo>
                    <a:pt x="227" y="132"/>
                    <a:pt x="72" y="215"/>
                    <a:pt x="48" y="430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30"/>
                    <a:pt x="1036" y="215"/>
                    <a:pt x="85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432650" y="2061700"/>
              <a:ext cx="26800" cy="26500"/>
            </a:xfrm>
            <a:custGeom>
              <a:avLst/>
              <a:gdLst/>
              <a:ahLst/>
              <a:cxnLst/>
              <a:rect l="l" t="t" r="r" b="b"/>
              <a:pathLst>
                <a:path w="1072" h="1060" extrusionOk="0">
                  <a:moveTo>
                    <a:pt x="1012" y="715"/>
                  </a:moveTo>
                  <a:cubicBezTo>
                    <a:pt x="1012" y="691"/>
                    <a:pt x="1036" y="667"/>
                    <a:pt x="1048" y="643"/>
                  </a:cubicBezTo>
                  <a:cubicBezTo>
                    <a:pt x="1072" y="500"/>
                    <a:pt x="1024" y="369"/>
                    <a:pt x="929" y="262"/>
                  </a:cubicBezTo>
                  <a:cubicBezTo>
                    <a:pt x="810" y="119"/>
                    <a:pt x="667" y="0"/>
                    <a:pt x="464" y="48"/>
                  </a:cubicBezTo>
                  <a:cubicBezTo>
                    <a:pt x="0" y="155"/>
                    <a:pt x="60" y="584"/>
                    <a:pt x="250" y="810"/>
                  </a:cubicBezTo>
                  <a:cubicBezTo>
                    <a:pt x="321" y="941"/>
                    <a:pt x="464" y="1024"/>
                    <a:pt x="607" y="1036"/>
                  </a:cubicBezTo>
                  <a:cubicBezTo>
                    <a:pt x="810" y="1060"/>
                    <a:pt x="988" y="917"/>
                    <a:pt x="1012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563000" y="1967325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7" y="668"/>
                    <a:pt x="1037" y="644"/>
                  </a:cubicBezTo>
                  <a:cubicBezTo>
                    <a:pt x="1073" y="501"/>
                    <a:pt x="1025" y="358"/>
                    <a:pt x="918" y="275"/>
                  </a:cubicBezTo>
                  <a:cubicBezTo>
                    <a:pt x="799" y="120"/>
                    <a:pt x="668" y="1"/>
                    <a:pt x="453" y="49"/>
                  </a:cubicBezTo>
                  <a:cubicBezTo>
                    <a:pt x="1" y="156"/>
                    <a:pt x="49" y="584"/>
                    <a:pt x="239" y="811"/>
                  </a:cubicBezTo>
                  <a:cubicBezTo>
                    <a:pt x="322" y="942"/>
                    <a:pt x="453" y="1025"/>
                    <a:pt x="608" y="1037"/>
                  </a:cubicBezTo>
                  <a:cubicBezTo>
                    <a:pt x="811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357925" y="2103650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6" y="668"/>
                    <a:pt x="1036" y="644"/>
                  </a:cubicBezTo>
                  <a:cubicBezTo>
                    <a:pt x="1072" y="513"/>
                    <a:pt x="1024" y="370"/>
                    <a:pt x="929" y="275"/>
                  </a:cubicBezTo>
                  <a:cubicBezTo>
                    <a:pt x="810" y="120"/>
                    <a:pt x="667" y="1"/>
                    <a:pt x="465" y="49"/>
                  </a:cubicBezTo>
                  <a:cubicBezTo>
                    <a:pt x="1" y="156"/>
                    <a:pt x="60" y="584"/>
                    <a:pt x="251" y="823"/>
                  </a:cubicBezTo>
                  <a:cubicBezTo>
                    <a:pt x="322" y="942"/>
                    <a:pt x="465" y="1025"/>
                    <a:pt x="608" y="1049"/>
                  </a:cubicBezTo>
                  <a:cubicBezTo>
                    <a:pt x="810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403175" y="21140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12" y="727"/>
                  </a:moveTo>
                  <a:cubicBezTo>
                    <a:pt x="1012" y="691"/>
                    <a:pt x="1036" y="679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65" y="48"/>
                  </a:cubicBezTo>
                  <a:cubicBezTo>
                    <a:pt x="0" y="155"/>
                    <a:pt x="60" y="584"/>
                    <a:pt x="250" y="822"/>
                  </a:cubicBezTo>
                  <a:cubicBezTo>
                    <a:pt x="322" y="953"/>
                    <a:pt x="453" y="1037"/>
                    <a:pt x="608" y="1048"/>
                  </a:cubicBezTo>
                  <a:cubicBezTo>
                    <a:pt x="810" y="1060"/>
                    <a:pt x="977" y="917"/>
                    <a:pt x="1012" y="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608250" y="1948875"/>
              <a:ext cx="18775" cy="16400"/>
            </a:xfrm>
            <a:custGeom>
              <a:avLst/>
              <a:gdLst/>
              <a:ahLst/>
              <a:cxnLst/>
              <a:rect l="l" t="t" r="r" b="b"/>
              <a:pathLst>
                <a:path w="751" h="656" extrusionOk="0">
                  <a:moveTo>
                    <a:pt x="572" y="84"/>
                  </a:moveTo>
                  <a:cubicBezTo>
                    <a:pt x="560" y="72"/>
                    <a:pt x="548" y="48"/>
                    <a:pt x="536" y="48"/>
                  </a:cubicBezTo>
                  <a:cubicBezTo>
                    <a:pt x="453" y="1"/>
                    <a:pt x="358" y="1"/>
                    <a:pt x="275" y="48"/>
                  </a:cubicBezTo>
                  <a:cubicBezTo>
                    <a:pt x="155" y="84"/>
                    <a:pt x="48" y="144"/>
                    <a:pt x="25" y="287"/>
                  </a:cubicBezTo>
                  <a:cubicBezTo>
                    <a:pt x="1" y="596"/>
                    <a:pt x="275" y="656"/>
                    <a:pt x="477" y="584"/>
                  </a:cubicBezTo>
                  <a:cubicBezTo>
                    <a:pt x="572" y="560"/>
                    <a:pt x="656" y="501"/>
                    <a:pt x="703" y="406"/>
                  </a:cubicBezTo>
                  <a:cubicBezTo>
                    <a:pt x="751" y="287"/>
                    <a:pt x="703" y="132"/>
                    <a:pt x="57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14175" y="20105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50"/>
                    <a:pt x="548" y="703"/>
                    <a:pt x="584" y="619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7"/>
                    <a:pt x="24" y="572"/>
                  </a:cubicBezTo>
                  <a:cubicBezTo>
                    <a:pt x="60" y="703"/>
                    <a:pt x="191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87700" y="2028050"/>
              <a:ext cx="16975" cy="19375"/>
            </a:xfrm>
            <a:custGeom>
              <a:avLst/>
              <a:gdLst/>
              <a:ahLst/>
              <a:cxnLst/>
              <a:rect l="l" t="t" r="r" b="b"/>
              <a:pathLst>
                <a:path w="679" h="775" extrusionOk="0">
                  <a:moveTo>
                    <a:pt x="310" y="763"/>
                  </a:moveTo>
                  <a:lnTo>
                    <a:pt x="357" y="763"/>
                  </a:lnTo>
                  <a:cubicBezTo>
                    <a:pt x="453" y="751"/>
                    <a:pt x="536" y="691"/>
                    <a:pt x="584" y="608"/>
                  </a:cubicBezTo>
                  <a:cubicBezTo>
                    <a:pt x="667" y="513"/>
                    <a:pt x="679" y="382"/>
                    <a:pt x="619" y="263"/>
                  </a:cubicBezTo>
                  <a:cubicBezTo>
                    <a:pt x="465" y="1"/>
                    <a:pt x="203" y="120"/>
                    <a:pt x="95" y="287"/>
                  </a:cubicBezTo>
                  <a:cubicBezTo>
                    <a:pt x="24" y="358"/>
                    <a:pt x="0" y="465"/>
                    <a:pt x="12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55850" y="1975375"/>
              <a:ext cx="16975" cy="19975"/>
            </a:xfrm>
            <a:custGeom>
              <a:avLst/>
              <a:gdLst/>
              <a:ahLst/>
              <a:cxnLst/>
              <a:rect l="l" t="t" r="r" b="b"/>
              <a:pathLst>
                <a:path w="679" h="799" extrusionOk="0">
                  <a:moveTo>
                    <a:pt x="310" y="774"/>
                  </a:moveTo>
                  <a:lnTo>
                    <a:pt x="357" y="774"/>
                  </a:lnTo>
                  <a:cubicBezTo>
                    <a:pt x="453" y="762"/>
                    <a:pt x="536" y="703"/>
                    <a:pt x="584" y="620"/>
                  </a:cubicBezTo>
                  <a:cubicBezTo>
                    <a:pt x="667" y="524"/>
                    <a:pt x="679" y="393"/>
                    <a:pt x="631" y="274"/>
                  </a:cubicBezTo>
                  <a:cubicBezTo>
                    <a:pt x="465" y="0"/>
                    <a:pt x="203" y="131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98"/>
                    <a:pt x="310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253450" y="2068250"/>
              <a:ext cx="36325" cy="39600"/>
            </a:xfrm>
            <a:custGeom>
              <a:avLst/>
              <a:gdLst/>
              <a:ahLst/>
              <a:cxnLst/>
              <a:rect l="l" t="t" r="r" b="b"/>
              <a:pathLst>
                <a:path w="1453" h="1584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32" y="1417"/>
                    <a:pt x="1215" y="1238"/>
                  </a:cubicBezTo>
                  <a:cubicBezTo>
                    <a:pt x="1346" y="1024"/>
                    <a:pt x="1453" y="798"/>
                    <a:pt x="1310" y="548"/>
                  </a:cubicBezTo>
                  <a:cubicBezTo>
                    <a:pt x="977" y="0"/>
                    <a:pt x="453" y="238"/>
                    <a:pt x="215" y="595"/>
                  </a:cubicBezTo>
                  <a:cubicBezTo>
                    <a:pt x="108" y="750"/>
                    <a:pt x="0" y="917"/>
                    <a:pt x="72" y="1155"/>
                  </a:cubicBezTo>
                  <a:cubicBezTo>
                    <a:pt x="131" y="1417"/>
                    <a:pt x="393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254350" y="19816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62"/>
                    <a:pt x="548" y="703"/>
                    <a:pt x="584" y="620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6" y="0"/>
                    <a:pt x="214" y="131"/>
                    <a:pt x="95" y="298"/>
                  </a:cubicBezTo>
                  <a:cubicBezTo>
                    <a:pt x="36" y="370"/>
                    <a:pt x="0" y="477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298400" y="2159325"/>
              <a:ext cx="27700" cy="24425"/>
            </a:xfrm>
            <a:custGeom>
              <a:avLst/>
              <a:gdLst/>
              <a:ahLst/>
              <a:cxnLst/>
              <a:rect l="l" t="t" r="r" b="b"/>
              <a:pathLst>
                <a:path w="1108" h="977" extrusionOk="0">
                  <a:moveTo>
                    <a:pt x="858" y="120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0"/>
                    <a:pt x="524" y="0"/>
                    <a:pt x="405" y="60"/>
                  </a:cubicBezTo>
                  <a:cubicBezTo>
                    <a:pt x="227" y="120"/>
                    <a:pt x="72" y="203"/>
                    <a:pt x="48" y="429"/>
                  </a:cubicBezTo>
                  <a:cubicBezTo>
                    <a:pt x="0" y="893"/>
                    <a:pt x="417" y="977"/>
                    <a:pt x="703" y="870"/>
                  </a:cubicBezTo>
                  <a:cubicBezTo>
                    <a:pt x="846" y="834"/>
                    <a:pt x="977" y="739"/>
                    <a:pt x="1036" y="608"/>
                  </a:cubicBezTo>
                  <a:cubicBezTo>
                    <a:pt x="1108" y="417"/>
                    <a:pt x="1036" y="215"/>
                    <a:pt x="858" y="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136475" y="21385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cubicBezTo>
                    <a:pt x="334" y="762"/>
                    <a:pt x="357" y="762"/>
                    <a:pt x="369" y="762"/>
                  </a:cubicBezTo>
                  <a:cubicBezTo>
                    <a:pt x="465" y="750"/>
                    <a:pt x="548" y="702"/>
                    <a:pt x="584" y="619"/>
                  </a:cubicBezTo>
                  <a:cubicBezTo>
                    <a:pt x="679" y="524"/>
                    <a:pt x="691" y="381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6"/>
                    <a:pt x="24" y="572"/>
                  </a:cubicBezTo>
                  <a:cubicBezTo>
                    <a:pt x="60" y="702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134100" y="2032225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1"/>
                    <a:pt x="548" y="691"/>
                    <a:pt x="583" y="608"/>
                  </a:cubicBezTo>
                  <a:cubicBezTo>
                    <a:pt x="679" y="512"/>
                    <a:pt x="691" y="381"/>
                    <a:pt x="631" y="262"/>
                  </a:cubicBezTo>
                  <a:cubicBezTo>
                    <a:pt x="476" y="0"/>
                    <a:pt x="214" y="120"/>
                    <a:pt x="95" y="286"/>
                  </a:cubicBezTo>
                  <a:cubicBezTo>
                    <a:pt x="36" y="358"/>
                    <a:pt x="0" y="465"/>
                    <a:pt x="24" y="560"/>
                  </a:cubicBezTo>
                  <a:cubicBezTo>
                    <a:pt x="60" y="691"/>
                    <a:pt x="179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134375" y="194917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lnTo>
                    <a:pt x="370" y="763"/>
                  </a:lnTo>
                  <a:cubicBezTo>
                    <a:pt x="465" y="763"/>
                    <a:pt x="549" y="703"/>
                    <a:pt x="596" y="620"/>
                  </a:cubicBezTo>
                  <a:cubicBezTo>
                    <a:pt x="680" y="525"/>
                    <a:pt x="692" y="394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7" y="370"/>
                    <a:pt x="1" y="477"/>
                    <a:pt x="25" y="572"/>
                  </a:cubicBezTo>
                  <a:cubicBezTo>
                    <a:pt x="60" y="703"/>
                    <a:pt x="191" y="786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629400" y="2028050"/>
              <a:ext cx="13400" cy="13125"/>
            </a:xfrm>
            <a:custGeom>
              <a:avLst/>
              <a:gdLst/>
              <a:ahLst/>
              <a:cxnLst/>
              <a:rect l="l" t="t" r="r" b="b"/>
              <a:pathLst>
                <a:path w="536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36" y="251"/>
                    <a:pt x="512" y="179"/>
                    <a:pt x="464" y="132"/>
                  </a:cubicBezTo>
                  <a:cubicBezTo>
                    <a:pt x="417" y="48"/>
                    <a:pt x="322" y="1"/>
                    <a:pt x="226" y="13"/>
                  </a:cubicBezTo>
                  <a:cubicBezTo>
                    <a:pt x="0" y="72"/>
                    <a:pt x="24" y="287"/>
                    <a:pt x="119" y="406"/>
                  </a:cubicBezTo>
                  <a:cubicBezTo>
                    <a:pt x="155" y="477"/>
                    <a:pt x="226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6219225" y="2120925"/>
              <a:ext cx="16975" cy="19675"/>
            </a:xfrm>
            <a:custGeom>
              <a:avLst/>
              <a:gdLst/>
              <a:ahLst/>
              <a:cxnLst/>
              <a:rect l="l" t="t" r="r" b="b"/>
              <a:pathLst>
                <a:path w="679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79" y="382"/>
                    <a:pt x="631" y="274"/>
                  </a:cubicBezTo>
                  <a:cubicBezTo>
                    <a:pt x="465" y="1"/>
                    <a:pt x="203" y="132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112650" y="1976575"/>
              <a:ext cx="17300" cy="19350"/>
            </a:xfrm>
            <a:custGeom>
              <a:avLst/>
              <a:gdLst/>
              <a:ahLst/>
              <a:cxnLst/>
              <a:rect l="l" t="t" r="r" b="b"/>
              <a:pathLst>
                <a:path w="692" h="774" extrusionOk="0">
                  <a:moveTo>
                    <a:pt x="322" y="762"/>
                  </a:moveTo>
                  <a:lnTo>
                    <a:pt x="370" y="762"/>
                  </a:lnTo>
                  <a:cubicBezTo>
                    <a:pt x="465" y="750"/>
                    <a:pt x="548" y="691"/>
                    <a:pt x="584" y="607"/>
                  </a:cubicBezTo>
                  <a:cubicBezTo>
                    <a:pt x="679" y="512"/>
                    <a:pt x="691" y="381"/>
                    <a:pt x="632" y="262"/>
                  </a:cubicBezTo>
                  <a:cubicBezTo>
                    <a:pt x="477" y="0"/>
                    <a:pt x="215" y="119"/>
                    <a:pt x="96" y="286"/>
                  </a:cubicBezTo>
                  <a:cubicBezTo>
                    <a:pt x="37" y="357"/>
                    <a:pt x="1" y="464"/>
                    <a:pt x="25" y="560"/>
                  </a:cubicBezTo>
                  <a:cubicBezTo>
                    <a:pt x="60" y="691"/>
                    <a:pt x="191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66225" y="19843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50" y="36"/>
                  </a:moveTo>
                  <a:lnTo>
                    <a:pt x="239" y="24"/>
                  </a:lnTo>
                  <a:cubicBezTo>
                    <a:pt x="203" y="1"/>
                    <a:pt x="155" y="1"/>
                    <a:pt x="119" y="24"/>
                  </a:cubicBezTo>
                  <a:cubicBezTo>
                    <a:pt x="60" y="36"/>
                    <a:pt x="12" y="72"/>
                    <a:pt x="12" y="132"/>
                  </a:cubicBezTo>
                  <a:cubicBezTo>
                    <a:pt x="0" y="263"/>
                    <a:pt x="119" y="298"/>
                    <a:pt x="203" y="263"/>
                  </a:cubicBezTo>
                  <a:cubicBezTo>
                    <a:pt x="250" y="251"/>
                    <a:pt x="286" y="227"/>
                    <a:pt x="310" y="179"/>
                  </a:cubicBezTo>
                  <a:cubicBezTo>
                    <a:pt x="334" y="132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236175" y="2056625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lnTo>
                    <a:pt x="239" y="25"/>
                  </a:ln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13" y="72"/>
                    <a:pt x="13" y="132"/>
                  </a:cubicBezTo>
                  <a:cubicBezTo>
                    <a:pt x="1" y="263"/>
                    <a:pt x="120" y="298"/>
                    <a:pt x="203" y="263"/>
                  </a:cubicBezTo>
                  <a:cubicBezTo>
                    <a:pt x="251" y="251"/>
                    <a:pt x="287" y="227"/>
                    <a:pt x="310" y="179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201050" y="19855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lnTo>
                    <a:pt x="239" y="24"/>
                  </a:lnTo>
                  <a:cubicBezTo>
                    <a:pt x="203" y="0"/>
                    <a:pt x="156" y="0"/>
                    <a:pt x="120" y="24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98"/>
                    <a:pt x="203" y="262"/>
                  </a:cubicBezTo>
                  <a:cubicBezTo>
                    <a:pt x="251" y="250"/>
                    <a:pt x="287" y="226"/>
                    <a:pt x="311" y="179"/>
                  </a:cubicBezTo>
                  <a:cubicBezTo>
                    <a:pt x="334" y="131"/>
                    <a:pt x="311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485625" y="19313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50" y="36"/>
                  </a:moveTo>
                  <a:cubicBezTo>
                    <a:pt x="238" y="24"/>
                    <a:pt x="238" y="24"/>
                    <a:pt x="238" y="12"/>
                  </a:cubicBezTo>
                  <a:cubicBezTo>
                    <a:pt x="191" y="0"/>
                    <a:pt x="155" y="0"/>
                    <a:pt x="119" y="12"/>
                  </a:cubicBezTo>
                  <a:cubicBezTo>
                    <a:pt x="60" y="36"/>
                    <a:pt x="12" y="60"/>
                    <a:pt x="12" y="119"/>
                  </a:cubicBezTo>
                  <a:cubicBezTo>
                    <a:pt x="0" y="262"/>
                    <a:pt x="119" y="286"/>
                    <a:pt x="203" y="262"/>
                  </a:cubicBezTo>
                  <a:cubicBezTo>
                    <a:pt x="250" y="250"/>
                    <a:pt x="286" y="215"/>
                    <a:pt x="298" y="179"/>
                  </a:cubicBezTo>
                  <a:cubicBezTo>
                    <a:pt x="334" y="119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466275" y="2184325"/>
              <a:ext cx="36325" cy="39625"/>
            </a:xfrm>
            <a:custGeom>
              <a:avLst/>
              <a:gdLst/>
              <a:ahLst/>
              <a:cxnLst/>
              <a:rect l="l" t="t" r="r" b="b"/>
              <a:pathLst>
                <a:path w="1453" h="1585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20" y="1417"/>
                    <a:pt x="1215" y="1239"/>
                  </a:cubicBezTo>
                  <a:cubicBezTo>
                    <a:pt x="1346" y="1025"/>
                    <a:pt x="1453" y="798"/>
                    <a:pt x="1298" y="548"/>
                  </a:cubicBezTo>
                  <a:cubicBezTo>
                    <a:pt x="977" y="1"/>
                    <a:pt x="441" y="239"/>
                    <a:pt x="215" y="584"/>
                  </a:cubicBezTo>
                  <a:cubicBezTo>
                    <a:pt x="108" y="751"/>
                    <a:pt x="0" y="917"/>
                    <a:pt x="72" y="1155"/>
                  </a:cubicBezTo>
                  <a:cubicBezTo>
                    <a:pt x="131" y="1417"/>
                    <a:pt x="381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446325" y="223462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cubicBezTo>
                    <a:pt x="334" y="763"/>
                    <a:pt x="358" y="763"/>
                    <a:pt x="370" y="763"/>
                  </a:cubicBezTo>
                  <a:cubicBezTo>
                    <a:pt x="465" y="751"/>
                    <a:pt x="548" y="703"/>
                    <a:pt x="584" y="620"/>
                  </a:cubicBezTo>
                  <a:cubicBezTo>
                    <a:pt x="667" y="525"/>
                    <a:pt x="691" y="382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6" y="370"/>
                    <a:pt x="1" y="477"/>
                    <a:pt x="25" y="572"/>
                  </a:cubicBezTo>
                  <a:cubicBezTo>
                    <a:pt x="60" y="703"/>
                    <a:pt x="191" y="787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373700" y="22602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1"/>
                    <a:pt x="167" y="1"/>
                    <a:pt x="132" y="24"/>
                  </a:cubicBezTo>
                  <a:cubicBezTo>
                    <a:pt x="72" y="36"/>
                    <a:pt x="24" y="60"/>
                    <a:pt x="24" y="132"/>
                  </a:cubicBezTo>
                  <a:cubicBezTo>
                    <a:pt x="1" y="263"/>
                    <a:pt x="132" y="286"/>
                    <a:pt x="215" y="263"/>
                  </a:cubicBezTo>
                  <a:cubicBezTo>
                    <a:pt x="263" y="251"/>
                    <a:pt x="298" y="227"/>
                    <a:pt x="310" y="179"/>
                  </a:cubicBezTo>
                  <a:cubicBezTo>
                    <a:pt x="334" y="132"/>
                    <a:pt x="322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308525" y="22522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0"/>
                    <a:pt x="548" y="691"/>
                    <a:pt x="584" y="607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76" y="0"/>
                    <a:pt x="214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23675" y="2207850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51" y="36"/>
                    <a:pt x="239" y="24"/>
                    <a:pt x="227" y="12"/>
                  </a:cubicBezTo>
                  <a:cubicBezTo>
                    <a:pt x="191" y="0"/>
                    <a:pt x="156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7" y="226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78750" y="232125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2" y="36"/>
                  </a:moveTo>
                  <a:lnTo>
                    <a:pt x="239" y="12"/>
                  </a:lnTo>
                  <a:cubicBezTo>
                    <a:pt x="203" y="0"/>
                    <a:pt x="167" y="0"/>
                    <a:pt x="131" y="12"/>
                  </a:cubicBezTo>
                  <a:cubicBezTo>
                    <a:pt x="72" y="36"/>
                    <a:pt x="24" y="60"/>
                    <a:pt x="24" y="131"/>
                  </a:cubicBezTo>
                  <a:cubicBezTo>
                    <a:pt x="0" y="262"/>
                    <a:pt x="131" y="286"/>
                    <a:pt x="215" y="262"/>
                  </a:cubicBezTo>
                  <a:cubicBezTo>
                    <a:pt x="262" y="250"/>
                    <a:pt x="298" y="227"/>
                    <a:pt x="310" y="179"/>
                  </a:cubicBezTo>
                  <a:cubicBezTo>
                    <a:pt x="334" y="120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55825" y="2264400"/>
              <a:ext cx="17300" cy="19375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10" y="762"/>
                  </a:moveTo>
                  <a:lnTo>
                    <a:pt x="370" y="762"/>
                  </a:lnTo>
                  <a:cubicBezTo>
                    <a:pt x="465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2" y="262"/>
                  </a:cubicBezTo>
                  <a:cubicBezTo>
                    <a:pt x="465" y="0"/>
                    <a:pt x="215" y="119"/>
                    <a:pt x="96" y="286"/>
                  </a:cubicBezTo>
                  <a:cubicBezTo>
                    <a:pt x="25" y="358"/>
                    <a:pt x="1" y="465"/>
                    <a:pt x="25" y="560"/>
                  </a:cubicBezTo>
                  <a:cubicBezTo>
                    <a:pt x="48" y="691"/>
                    <a:pt x="179" y="774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095100" y="22001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03" y="120"/>
                    <a:pt x="96" y="286"/>
                  </a:cubicBezTo>
                  <a:cubicBezTo>
                    <a:pt x="24" y="358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142725" y="22781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48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24" y="71"/>
                    <a:pt x="12" y="131"/>
                  </a:cubicBezTo>
                  <a:cubicBezTo>
                    <a:pt x="0" y="274"/>
                    <a:pt x="119" y="298"/>
                    <a:pt x="215" y="274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161175" y="23543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62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203" y="0"/>
                    <a:pt x="155" y="0"/>
                    <a:pt x="120" y="24"/>
                  </a:cubicBezTo>
                  <a:cubicBezTo>
                    <a:pt x="72" y="36"/>
                    <a:pt x="24" y="71"/>
                    <a:pt x="12" y="131"/>
                  </a:cubicBezTo>
                  <a:cubicBezTo>
                    <a:pt x="1" y="274"/>
                    <a:pt x="120" y="298"/>
                    <a:pt x="215" y="262"/>
                  </a:cubicBezTo>
                  <a:cubicBezTo>
                    <a:pt x="251" y="250"/>
                    <a:pt x="286" y="226"/>
                    <a:pt x="310" y="191"/>
                  </a:cubicBezTo>
                  <a:cubicBezTo>
                    <a:pt x="334" y="131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084075" y="2306950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cubicBezTo>
                    <a:pt x="251" y="37"/>
                    <a:pt x="239" y="25"/>
                    <a:pt x="239" y="25"/>
                  </a:cubicBez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25" y="72"/>
                    <a:pt x="13" y="132"/>
                  </a:cubicBezTo>
                  <a:cubicBezTo>
                    <a:pt x="1" y="275"/>
                    <a:pt x="120" y="299"/>
                    <a:pt x="203" y="263"/>
                  </a:cubicBezTo>
                  <a:cubicBezTo>
                    <a:pt x="251" y="251"/>
                    <a:pt x="287" y="227"/>
                    <a:pt x="310" y="191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61200" y="23900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1" y="36"/>
                    <a:pt x="251" y="25"/>
                    <a:pt x="239" y="25"/>
                  </a:cubicBezTo>
                  <a:cubicBezTo>
                    <a:pt x="203" y="1"/>
                    <a:pt x="155" y="1"/>
                    <a:pt x="120" y="25"/>
                  </a:cubicBezTo>
                  <a:cubicBezTo>
                    <a:pt x="72" y="36"/>
                    <a:pt x="24" y="72"/>
                    <a:pt x="12" y="132"/>
                  </a:cubicBezTo>
                  <a:cubicBezTo>
                    <a:pt x="1" y="275"/>
                    <a:pt x="131" y="298"/>
                    <a:pt x="215" y="263"/>
                  </a:cubicBezTo>
                  <a:cubicBezTo>
                    <a:pt x="251" y="251"/>
                    <a:pt x="286" y="227"/>
                    <a:pt x="310" y="191"/>
                  </a:cubicBezTo>
                  <a:cubicBezTo>
                    <a:pt x="334" y="132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393350" y="2292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48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15" y="120"/>
                    <a:pt x="96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60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572525" y="222630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2"/>
                  </a:moveTo>
                  <a:lnTo>
                    <a:pt x="358" y="762"/>
                  </a:lnTo>
                  <a:cubicBezTo>
                    <a:pt x="453" y="750"/>
                    <a:pt x="537" y="691"/>
                    <a:pt x="584" y="608"/>
                  </a:cubicBezTo>
                  <a:cubicBezTo>
                    <a:pt x="668" y="512"/>
                    <a:pt x="680" y="381"/>
                    <a:pt x="632" y="274"/>
                  </a:cubicBezTo>
                  <a:cubicBezTo>
                    <a:pt x="465" y="0"/>
                    <a:pt x="203" y="119"/>
                    <a:pt x="96" y="286"/>
                  </a:cubicBezTo>
                  <a:cubicBezTo>
                    <a:pt x="25" y="369"/>
                    <a:pt x="1" y="465"/>
                    <a:pt x="25" y="572"/>
                  </a:cubicBezTo>
                  <a:cubicBezTo>
                    <a:pt x="49" y="703"/>
                    <a:pt x="180" y="786"/>
                    <a:pt x="311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575225" y="22733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91" y="382"/>
                    <a:pt x="631" y="274"/>
                  </a:cubicBezTo>
                  <a:cubicBezTo>
                    <a:pt x="464" y="1"/>
                    <a:pt x="203" y="120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210575" y="229445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3"/>
                  </a:moveTo>
                  <a:lnTo>
                    <a:pt x="358" y="763"/>
                  </a:lnTo>
                  <a:cubicBezTo>
                    <a:pt x="453" y="751"/>
                    <a:pt x="537" y="691"/>
                    <a:pt x="584" y="608"/>
                  </a:cubicBezTo>
                  <a:cubicBezTo>
                    <a:pt x="668" y="513"/>
                    <a:pt x="680" y="382"/>
                    <a:pt x="632" y="275"/>
                  </a:cubicBezTo>
                  <a:cubicBezTo>
                    <a:pt x="465" y="1"/>
                    <a:pt x="203" y="120"/>
                    <a:pt x="96" y="287"/>
                  </a:cubicBezTo>
                  <a:cubicBezTo>
                    <a:pt x="25" y="370"/>
                    <a:pt x="1" y="465"/>
                    <a:pt x="25" y="572"/>
                  </a:cubicBezTo>
                  <a:cubicBezTo>
                    <a:pt x="49" y="703"/>
                    <a:pt x="180" y="787"/>
                    <a:pt x="311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403475" y="22855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25"/>
                    <a:pt x="691" y="382"/>
                    <a:pt x="631" y="275"/>
                  </a:cubicBezTo>
                  <a:cubicBezTo>
                    <a:pt x="465" y="1"/>
                    <a:pt x="215" y="120"/>
                    <a:pt x="95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522825" y="22867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1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191" y="0"/>
                    <a:pt x="155" y="0"/>
                    <a:pt x="120" y="24"/>
                  </a:cubicBezTo>
                  <a:cubicBezTo>
                    <a:pt x="60" y="36"/>
                    <a:pt x="13" y="72"/>
                    <a:pt x="13" y="131"/>
                  </a:cubicBezTo>
                  <a:cubicBezTo>
                    <a:pt x="1" y="274"/>
                    <a:pt x="120" y="298"/>
                    <a:pt x="203" y="262"/>
                  </a:cubicBezTo>
                  <a:cubicBezTo>
                    <a:pt x="251" y="262"/>
                    <a:pt x="286" y="227"/>
                    <a:pt x="298" y="191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280250" y="23807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0" y="36"/>
                    <a:pt x="250" y="24"/>
                    <a:pt x="238" y="24"/>
                  </a:cubicBezTo>
                  <a:cubicBezTo>
                    <a:pt x="202" y="1"/>
                    <a:pt x="167" y="1"/>
                    <a:pt x="131" y="24"/>
                  </a:cubicBezTo>
                  <a:cubicBezTo>
                    <a:pt x="71" y="48"/>
                    <a:pt x="24" y="72"/>
                    <a:pt x="24" y="132"/>
                  </a:cubicBezTo>
                  <a:cubicBezTo>
                    <a:pt x="0" y="275"/>
                    <a:pt x="131" y="298"/>
                    <a:pt x="214" y="263"/>
                  </a:cubicBezTo>
                  <a:cubicBezTo>
                    <a:pt x="262" y="263"/>
                    <a:pt x="298" y="227"/>
                    <a:pt x="310" y="191"/>
                  </a:cubicBezTo>
                  <a:cubicBezTo>
                    <a:pt x="333" y="132"/>
                    <a:pt x="310" y="72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441575" y="2356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2"/>
                  </a:moveTo>
                  <a:lnTo>
                    <a:pt x="369" y="762"/>
                  </a:lnTo>
                  <a:cubicBezTo>
                    <a:pt x="453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65" y="0"/>
                    <a:pt x="203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531450" y="2344475"/>
              <a:ext cx="17000" cy="19650"/>
            </a:xfrm>
            <a:custGeom>
              <a:avLst/>
              <a:gdLst/>
              <a:ahLst/>
              <a:cxnLst/>
              <a:rect l="l" t="t" r="r" b="b"/>
              <a:pathLst>
                <a:path w="680" h="786" extrusionOk="0">
                  <a:moveTo>
                    <a:pt x="310" y="762"/>
                  </a:moveTo>
                  <a:lnTo>
                    <a:pt x="358" y="762"/>
                  </a:lnTo>
                  <a:cubicBezTo>
                    <a:pt x="453" y="750"/>
                    <a:pt x="537" y="703"/>
                    <a:pt x="584" y="619"/>
                  </a:cubicBezTo>
                  <a:cubicBezTo>
                    <a:pt x="668" y="524"/>
                    <a:pt x="680" y="381"/>
                    <a:pt x="632" y="274"/>
                  </a:cubicBezTo>
                  <a:cubicBezTo>
                    <a:pt x="465" y="0"/>
                    <a:pt x="203" y="131"/>
                    <a:pt x="96" y="298"/>
                  </a:cubicBezTo>
                  <a:cubicBezTo>
                    <a:pt x="25" y="369"/>
                    <a:pt x="1" y="476"/>
                    <a:pt x="25" y="572"/>
                  </a:cubicBezTo>
                  <a:cubicBezTo>
                    <a:pt x="49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619275" y="2161400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10" y="763"/>
                  </a:moveTo>
                  <a:cubicBezTo>
                    <a:pt x="334" y="751"/>
                    <a:pt x="346" y="751"/>
                    <a:pt x="369" y="763"/>
                  </a:cubicBez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63"/>
                  </a:cubicBezTo>
                  <a:cubicBezTo>
                    <a:pt x="465" y="1"/>
                    <a:pt x="215" y="120"/>
                    <a:pt x="95" y="287"/>
                  </a:cubicBezTo>
                  <a:cubicBezTo>
                    <a:pt x="24" y="358"/>
                    <a:pt x="0" y="465"/>
                    <a:pt x="24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535925" y="2161100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10" y="763"/>
                  </a:moveTo>
                  <a:lnTo>
                    <a:pt x="370" y="763"/>
                  </a:lnTo>
                  <a:cubicBezTo>
                    <a:pt x="465" y="751"/>
                    <a:pt x="536" y="703"/>
                    <a:pt x="584" y="620"/>
                  </a:cubicBezTo>
                  <a:cubicBezTo>
                    <a:pt x="667" y="525"/>
                    <a:pt x="691" y="394"/>
                    <a:pt x="632" y="275"/>
                  </a:cubicBezTo>
                  <a:cubicBezTo>
                    <a:pt x="465" y="1"/>
                    <a:pt x="203" y="132"/>
                    <a:pt x="96" y="299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477575" y="2081350"/>
              <a:ext cx="36350" cy="39600"/>
            </a:xfrm>
            <a:custGeom>
              <a:avLst/>
              <a:gdLst/>
              <a:ahLst/>
              <a:cxnLst/>
              <a:rect l="l" t="t" r="r" b="b"/>
              <a:pathLst>
                <a:path w="1454" h="1584" extrusionOk="0">
                  <a:moveTo>
                    <a:pt x="656" y="1548"/>
                  </a:moveTo>
                  <a:cubicBezTo>
                    <a:pt x="691" y="1548"/>
                    <a:pt x="727" y="1560"/>
                    <a:pt x="763" y="1560"/>
                  </a:cubicBezTo>
                  <a:cubicBezTo>
                    <a:pt x="953" y="1536"/>
                    <a:pt x="1120" y="1417"/>
                    <a:pt x="1203" y="1250"/>
                  </a:cubicBezTo>
                  <a:cubicBezTo>
                    <a:pt x="1346" y="1036"/>
                    <a:pt x="1453" y="798"/>
                    <a:pt x="1299" y="548"/>
                  </a:cubicBezTo>
                  <a:cubicBezTo>
                    <a:pt x="977" y="0"/>
                    <a:pt x="441" y="250"/>
                    <a:pt x="215" y="595"/>
                  </a:cubicBezTo>
                  <a:cubicBezTo>
                    <a:pt x="108" y="750"/>
                    <a:pt x="1" y="929"/>
                    <a:pt x="72" y="1155"/>
                  </a:cubicBezTo>
                  <a:cubicBezTo>
                    <a:pt x="132" y="1417"/>
                    <a:pt x="382" y="1584"/>
                    <a:pt x="656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593075" y="2067050"/>
              <a:ext cx="36050" cy="39900"/>
            </a:xfrm>
            <a:custGeom>
              <a:avLst/>
              <a:gdLst/>
              <a:ahLst/>
              <a:cxnLst/>
              <a:rect l="l" t="t" r="r" b="b"/>
              <a:pathLst>
                <a:path w="1442" h="1596" extrusionOk="0">
                  <a:moveTo>
                    <a:pt x="643" y="1548"/>
                  </a:moveTo>
                  <a:cubicBezTo>
                    <a:pt x="679" y="1548"/>
                    <a:pt x="715" y="1548"/>
                    <a:pt x="762" y="1560"/>
                  </a:cubicBezTo>
                  <a:cubicBezTo>
                    <a:pt x="953" y="1536"/>
                    <a:pt x="1120" y="1417"/>
                    <a:pt x="1203" y="1251"/>
                  </a:cubicBezTo>
                  <a:cubicBezTo>
                    <a:pt x="1346" y="1036"/>
                    <a:pt x="1441" y="798"/>
                    <a:pt x="1298" y="560"/>
                  </a:cubicBezTo>
                  <a:cubicBezTo>
                    <a:pt x="965" y="1"/>
                    <a:pt x="441" y="251"/>
                    <a:pt x="215" y="596"/>
                  </a:cubicBezTo>
                  <a:cubicBezTo>
                    <a:pt x="108" y="751"/>
                    <a:pt x="0" y="929"/>
                    <a:pt x="60" y="1155"/>
                  </a:cubicBezTo>
                  <a:cubicBezTo>
                    <a:pt x="120" y="1417"/>
                    <a:pt x="381" y="1596"/>
                    <a:pt x="643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636225" y="23409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32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603500" y="23891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36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12" y="71"/>
                    <a:pt x="12" y="131"/>
                  </a:cubicBezTo>
                  <a:cubicBezTo>
                    <a:pt x="0" y="274"/>
                    <a:pt x="119" y="298"/>
                    <a:pt x="203" y="262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668075" y="2185825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cubicBezTo>
                    <a:pt x="251" y="36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20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602000" y="2135225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39" y="24"/>
                    <a:pt x="239" y="24"/>
                    <a:pt x="239" y="12"/>
                  </a:cubicBezTo>
                  <a:cubicBezTo>
                    <a:pt x="191" y="0"/>
                    <a:pt x="155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6" y="214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622850" y="22408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48"/>
                  </a:moveTo>
                  <a:cubicBezTo>
                    <a:pt x="250" y="36"/>
                    <a:pt x="238" y="36"/>
                    <a:pt x="238" y="25"/>
                  </a:cubicBezTo>
                  <a:cubicBezTo>
                    <a:pt x="203" y="1"/>
                    <a:pt x="155" y="1"/>
                    <a:pt x="119" y="25"/>
                  </a:cubicBezTo>
                  <a:cubicBezTo>
                    <a:pt x="72" y="48"/>
                    <a:pt x="24" y="72"/>
                    <a:pt x="12" y="132"/>
                  </a:cubicBezTo>
                  <a:cubicBezTo>
                    <a:pt x="0" y="275"/>
                    <a:pt x="119" y="298"/>
                    <a:pt x="214" y="275"/>
                  </a:cubicBezTo>
                  <a:cubicBezTo>
                    <a:pt x="250" y="263"/>
                    <a:pt x="286" y="227"/>
                    <a:pt x="310" y="191"/>
                  </a:cubicBezTo>
                  <a:cubicBezTo>
                    <a:pt x="333" y="132"/>
                    <a:pt x="310" y="72"/>
                    <a:pt x="262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549025" y="1903350"/>
              <a:ext cx="16400" cy="18175"/>
            </a:xfrm>
            <a:custGeom>
              <a:avLst/>
              <a:gdLst/>
              <a:ahLst/>
              <a:cxnLst/>
              <a:rect l="l" t="t" r="r" b="b"/>
              <a:pathLst>
                <a:path w="656" h="727" extrusionOk="0">
                  <a:moveTo>
                    <a:pt x="72" y="167"/>
                  </a:moveTo>
                  <a:cubicBezTo>
                    <a:pt x="60" y="191"/>
                    <a:pt x="48" y="203"/>
                    <a:pt x="36" y="214"/>
                  </a:cubicBezTo>
                  <a:cubicBezTo>
                    <a:pt x="0" y="298"/>
                    <a:pt x="0" y="393"/>
                    <a:pt x="36" y="476"/>
                  </a:cubicBezTo>
                  <a:cubicBezTo>
                    <a:pt x="84" y="595"/>
                    <a:pt x="155" y="703"/>
                    <a:pt x="298" y="714"/>
                  </a:cubicBezTo>
                  <a:cubicBezTo>
                    <a:pt x="608" y="726"/>
                    <a:pt x="655" y="441"/>
                    <a:pt x="584" y="262"/>
                  </a:cubicBezTo>
                  <a:cubicBezTo>
                    <a:pt x="560" y="167"/>
                    <a:pt x="489" y="83"/>
                    <a:pt x="393" y="48"/>
                  </a:cubicBezTo>
                  <a:cubicBezTo>
                    <a:pt x="274" y="0"/>
                    <a:pt x="131" y="48"/>
                    <a:pt x="72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456150" y="194085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0"/>
                    <a:pt x="251" y="274"/>
                    <a:pt x="263" y="238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2" y="0"/>
                    <a:pt x="36" y="96"/>
                    <a:pt x="13" y="179"/>
                  </a:cubicBezTo>
                  <a:cubicBezTo>
                    <a:pt x="1" y="215"/>
                    <a:pt x="1" y="262"/>
                    <a:pt x="24" y="298"/>
                  </a:cubicBezTo>
                  <a:cubicBezTo>
                    <a:pt x="48" y="346"/>
                    <a:pt x="120" y="357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31125" y="192210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8"/>
                  </a:cubicBezTo>
                  <a:cubicBezTo>
                    <a:pt x="287" y="191"/>
                    <a:pt x="275" y="131"/>
                    <a:pt x="239" y="95"/>
                  </a:cubicBezTo>
                  <a:cubicBezTo>
                    <a:pt x="132" y="0"/>
                    <a:pt x="49" y="95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1" y="345"/>
                    <a:pt x="132" y="357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77875" y="1930125"/>
              <a:ext cx="16400" cy="18475"/>
            </a:xfrm>
            <a:custGeom>
              <a:avLst/>
              <a:gdLst/>
              <a:ahLst/>
              <a:cxnLst/>
              <a:rect l="l" t="t" r="r" b="b"/>
              <a:pathLst>
                <a:path w="656" h="739" extrusionOk="0">
                  <a:moveTo>
                    <a:pt x="72" y="179"/>
                  </a:moveTo>
                  <a:cubicBezTo>
                    <a:pt x="72" y="191"/>
                    <a:pt x="48" y="203"/>
                    <a:pt x="36" y="215"/>
                  </a:cubicBezTo>
                  <a:cubicBezTo>
                    <a:pt x="0" y="298"/>
                    <a:pt x="0" y="405"/>
                    <a:pt x="36" y="489"/>
                  </a:cubicBezTo>
                  <a:cubicBezTo>
                    <a:pt x="84" y="596"/>
                    <a:pt x="155" y="703"/>
                    <a:pt x="298" y="715"/>
                  </a:cubicBezTo>
                  <a:cubicBezTo>
                    <a:pt x="607" y="739"/>
                    <a:pt x="655" y="453"/>
                    <a:pt x="584" y="275"/>
                  </a:cubicBezTo>
                  <a:cubicBezTo>
                    <a:pt x="560" y="167"/>
                    <a:pt x="488" y="96"/>
                    <a:pt x="393" y="48"/>
                  </a:cubicBezTo>
                  <a:cubicBezTo>
                    <a:pt x="274" y="1"/>
                    <a:pt x="131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521925" y="1834275"/>
              <a:ext cx="16400" cy="18200"/>
            </a:xfrm>
            <a:custGeom>
              <a:avLst/>
              <a:gdLst/>
              <a:ahLst/>
              <a:cxnLst/>
              <a:rect l="l" t="t" r="r" b="b"/>
              <a:pathLst>
                <a:path w="656" h="728" extrusionOk="0">
                  <a:moveTo>
                    <a:pt x="72" y="179"/>
                  </a:moveTo>
                  <a:cubicBezTo>
                    <a:pt x="60" y="191"/>
                    <a:pt x="49" y="203"/>
                    <a:pt x="37" y="215"/>
                  </a:cubicBezTo>
                  <a:cubicBezTo>
                    <a:pt x="1" y="299"/>
                    <a:pt x="1" y="394"/>
                    <a:pt x="37" y="477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27"/>
                    <a:pt x="656" y="453"/>
                    <a:pt x="584" y="263"/>
                  </a:cubicBezTo>
                  <a:cubicBezTo>
                    <a:pt x="560" y="168"/>
                    <a:pt x="489" y="84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950" y="183427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79" y="334"/>
                  </a:moveTo>
                  <a:lnTo>
                    <a:pt x="191" y="334"/>
                  </a:lnTo>
                  <a:cubicBezTo>
                    <a:pt x="239" y="310"/>
                    <a:pt x="262" y="275"/>
                    <a:pt x="262" y="239"/>
                  </a:cubicBezTo>
                  <a:cubicBezTo>
                    <a:pt x="286" y="191"/>
                    <a:pt x="274" y="132"/>
                    <a:pt x="239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20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370725" y="180630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22"/>
                    <a:pt x="262" y="286"/>
                    <a:pt x="262" y="239"/>
                  </a:cubicBezTo>
                  <a:cubicBezTo>
                    <a:pt x="286" y="191"/>
                    <a:pt x="274" y="132"/>
                    <a:pt x="239" y="96"/>
                  </a:cubicBezTo>
                  <a:cubicBezTo>
                    <a:pt x="131" y="1"/>
                    <a:pt x="36" y="96"/>
                    <a:pt x="12" y="179"/>
                  </a:cubicBezTo>
                  <a:cubicBezTo>
                    <a:pt x="1" y="215"/>
                    <a:pt x="1" y="263"/>
                    <a:pt x="24" y="298"/>
                  </a:cubicBezTo>
                  <a:cubicBezTo>
                    <a:pt x="60" y="346"/>
                    <a:pt x="120" y="370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53175" y="176970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10"/>
                    <a:pt x="274" y="274"/>
                    <a:pt x="274" y="238"/>
                  </a:cubicBezTo>
                  <a:cubicBezTo>
                    <a:pt x="298" y="191"/>
                    <a:pt x="286" y="131"/>
                    <a:pt x="251" y="84"/>
                  </a:cubicBezTo>
                  <a:cubicBezTo>
                    <a:pt x="143" y="0"/>
                    <a:pt x="48" y="84"/>
                    <a:pt x="24" y="167"/>
                  </a:cubicBezTo>
                  <a:cubicBezTo>
                    <a:pt x="1" y="215"/>
                    <a:pt x="12" y="262"/>
                    <a:pt x="36" y="298"/>
                  </a:cubicBezTo>
                  <a:cubicBezTo>
                    <a:pt x="72" y="345"/>
                    <a:pt x="132" y="357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227850" y="195067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45"/>
                  </a:moveTo>
                  <a:cubicBezTo>
                    <a:pt x="179" y="334"/>
                    <a:pt x="191" y="334"/>
                    <a:pt x="191" y="345"/>
                  </a:cubicBez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5"/>
                  </a:cubicBezTo>
                  <a:cubicBezTo>
                    <a:pt x="131" y="0"/>
                    <a:pt x="36" y="95"/>
                    <a:pt x="12" y="179"/>
                  </a:cubicBezTo>
                  <a:cubicBezTo>
                    <a:pt x="1" y="215"/>
                    <a:pt x="1" y="262"/>
                    <a:pt x="24" y="310"/>
                  </a:cubicBezTo>
                  <a:cubicBezTo>
                    <a:pt x="60" y="357"/>
                    <a:pt x="120" y="369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378750" y="1875650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72" y="179"/>
                  </a:moveTo>
                  <a:cubicBezTo>
                    <a:pt x="61" y="191"/>
                    <a:pt x="49" y="203"/>
                    <a:pt x="37" y="215"/>
                  </a:cubicBezTo>
                  <a:cubicBezTo>
                    <a:pt x="1" y="298"/>
                    <a:pt x="1" y="406"/>
                    <a:pt x="37" y="489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39"/>
                    <a:pt x="656" y="453"/>
                    <a:pt x="584" y="275"/>
                  </a:cubicBezTo>
                  <a:cubicBezTo>
                    <a:pt x="561" y="168"/>
                    <a:pt x="489" y="96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281125" y="1889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9" y="322"/>
                    <a:pt x="263" y="286"/>
                    <a:pt x="275" y="239"/>
                  </a:cubicBezTo>
                  <a:cubicBezTo>
                    <a:pt x="286" y="191"/>
                    <a:pt x="275" y="131"/>
                    <a:pt x="239" y="96"/>
                  </a:cubicBezTo>
                  <a:cubicBezTo>
                    <a:pt x="132" y="1"/>
                    <a:pt x="48" y="96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0" y="346"/>
                    <a:pt x="132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066525" y="206882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1"/>
                    <a:pt x="262" y="275"/>
                    <a:pt x="262" y="239"/>
                  </a:cubicBezTo>
                  <a:cubicBezTo>
                    <a:pt x="286" y="180"/>
                    <a:pt x="274" y="132"/>
                    <a:pt x="238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19" y="358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71600" y="20917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43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4750" y="220605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22"/>
                    <a:pt x="262" y="286"/>
                    <a:pt x="274" y="239"/>
                  </a:cubicBezTo>
                  <a:cubicBezTo>
                    <a:pt x="298" y="191"/>
                    <a:pt x="286" y="132"/>
                    <a:pt x="239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007275" y="2139675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9"/>
                  </a:cubicBezTo>
                  <a:cubicBezTo>
                    <a:pt x="299" y="191"/>
                    <a:pt x="287" y="132"/>
                    <a:pt x="239" y="84"/>
                  </a:cubicBezTo>
                  <a:cubicBezTo>
                    <a:pt x="144" y="1"/>
                    <a:pt x="49" y="84"/>
                    <a:pt x="25" y="179"/>
                  </a:cubicBezTo>
                  <a:cubicBezTo>
                    <a:pt x="1" y="215"/>
                    <a:pt x="13" y="263"/>
                    <a:pt x="37" y="298"/>
                  </a:cubicBezTo>
                  <a:cubicBezTo>
                    <a:pt x="61" y="346"/>
                    <a:pt x="132" y="358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15350" y="1864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46"/>
                  </a:moveTo>
                  <a:lnTo>
                    <a:pt x="203" y="346"/>
                  </a:ln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1" y="0"/>
                    <a:pt x="36" y="96"/>
                    <a:pt x="12" y="179"/>
                  </a:cubicBezTo>
                  <a:cubicBezTo>
                    <a:pt x="0" y="215"/>
                    <a:pt x="0" y="262"/>
                    <a:pt x="24" y="310"/>
                  </a:cubicBezTo>
                  <a:cubicBezTo>
                    <a:pt x="60" y="358"/>
                    <a:pt x="120" y="369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076050" y="213282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8" y="322"/>
                    <a:pt x="262" y="287"/>
                    <a:pt x="274" y="239"/>
                  </a:cubicBezTo>
                  <a:cubicBezTo>
                    <a:pt x="286" y="191"/>
                    <a:pt x="274" y="132"/>
                    <a:pt x="238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0" y="263"/>
                    <a:pt x="24" y="298"/>
                  </a:cubicBezTo>
                  <a:cubicBezTo>
                    <a:pt x="60" y="346"/>
                    <a:pt x="119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047775" y="22316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31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"/>
          <p:cNvGrpSpPr/>
          <p:nvPr/>
        </p:nvGrpSpPr>
        <p:grpSpPr>
          <a:xfrm rot="10800000">
            <a:off x="-1436042" y="-1394227"/>
            <a:ext cx="3806676" cy="3702721"/>
            <a:chOff x="5801000" y="1169925"/>
            <a:chExt cx="1516000" cy="1474600"/>
          </a:xfrm>
        </p:grpSpPr>
        <p:sp>
          <p:nvSpPr>
            <p:cNvPr id="858" name="Google Shape;858;p2"/>
            <p:cNvSpPr/>
            <p:nvPr/>
          </p:nvSpPr>
          <p:spPr>
            <a:xfrm>
              <a:off x="6518075" y="1993525"/>
              <a:ext cx="520025" cy="417950"/>
            </a:xfrm>
            <a:custGeom>
              <a:avLst/>
              <a:gdLst/>
              <a:ahLst/>
              <a:cxnLst/>
              <a:rect l="l" t="t" r="r" b="b"/>
              <a:pathLst>
                <a:path w="20801" h="16718" extrusionOk="0">
                  <a:moveTo>
                    <a:pt x="16193" y="4966"/>
                  </a:moveTo>
                  <a:cubicBezTo>
                    <a:pt x="18383" y="7013"/>
                    <a:pt x="20800" y="9466"/>
                    <a:pt x="20646" y="11371"/>
                  </a:cubicBezTo>
                  <a:cubicBezTo>
                    <a:pt x="20229" y="16276"/>
                    <a:pt x="14538" y="16717"/>
                    <a:pt x="10942" y="15645"/>
                  </a:cubicBezTo>
                  <a:lnTo>
                    <a:pt x="7406" y="14610"/>
                  </a:lnTo>
                  <a:lnTo>
                    <a:pt x="5394" y="13931"/>
                  </a:lnTo>
                  <a:cubicBezTo>
                    <a:pt x="3715" y="13348"/>
                    <a:pt x="3227" y="11728"/>
                    <a:pt x="2429" y="10252"/>
                  </a:cubicBezTo>
                  <a:cubicBezTo>
                    <a:pt x="0" y="5799"/>
                    <a:pt x="2881" y="525"/>
                    <a:pt x="7084" y="394"/>
                  </a:cubicBezTo>
                  <a:cubicBezTo>
                    <a:pt x="8144" y="358"/>
                    <a:pt x="9096" y="1"/>
                    <a:pt x="10168" y="120"/>
                  </a:cubicBezTo>
                  <a:cubicBezTo>
                    <a:pt x="11811" y="298"/>
                    <a:pt x="13490" y="834"/>
                    <a:pt x="14704" y="2715"/>
                  </a:cubicBezTo>
                  <a:cubicBezTo>
                    <a:pt x="14728" y="2739"/>
                    <a:pt x="14740" y="2775"/>
                    <a:pt x="14764" y="2799"/>
                  </a:cubicBezTo>
                  <a:cubicBezTo>
                    <a:pt x="15466" y="3311"/>
                    <a:pt x="15502" y="4311"/>
                    <a:pt x="16193" y="4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505275" y="1966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77"/>
                    <a:pt x="48" y="941"/>
                    <a:pt x="36" y="905"/>
                  </a:cubicBezTo>
                  <a:cubicBezTo>
                    <a:pt x="0" y="715"/>
                    <a:pt x="72" y="512"/>
                    <a:pt x="226" y="369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1"/>
                    <a:pt x="1167" y="1203"/>
                  </a:cubicBezTo>
                  <a:cubicBezTo>
                    <a:pt x="1036" y="1358"/>
                    <a:pt x="893" y="1512"/>
                    <a:pt x="631" y="1500"/>
                  </a:cubicBezTo>
                  <a:cubicBezTo>
                    <a:pt x="345" y="1512"/>
                    <a:pt x="107" y="1298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454375" y="1759575"/>
              <a:ext cx="26500" cy="25625"/>
            </a:xfrm>
            <a:custGeom>
              <a:avLst/>
              <a:gdLst/>
              <a:ahLst/>
              <a:cxnLst/>
              <a:rect l="l" t="t" r="r" b="b"/>
              <a:pathLst>
                <a:path w="1060" h="1025" extrusionOk="0">
                  <a:moveTo>
                    <a:pt x="60" y="679"/>
                  </a:moveTo>
                  <a:cubicBezTo>
                    <a:pt x="60" y="655"/>
                    <a:pt x="36" y="631"/>
                    <a:pt x="24" y="608"/>
                  </a:cubicBezTo>
                  <a:cubicBezTo>
                    <a:pt x="0" y="477"/>
                    <a:pt x="60" y="334"/>
                    <a:pt x="155" y="250"/>
                  </a:cubicBezTo>
                  <a:cubicBezTo>
                    <a:pt x="274" y="119"/>
                    <a:pt x="417" y="0"/>
                    <a:pt x="619" y="60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8" y="1024"/>
                    <a:pt x="72" y="870"/>
                    <a:pt x="6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470750" y="1861075"/>
              <a:ext cx="38100" cy="42875"/>
            </a:xfrm>
            <a:custGeom>
              <a:avLst/>
              <a:gdLst/>
              <a:ahLst/>
              <a:cxnLst/>
              <a:rect l="l" t="t" r="r" b="b"/>
              <a:pathLst>
                <a:path w="1524" h="1715" extrusionOk="0">
                  <a:moveTo>
                    <a:pt x="786" y="1655"/>
                  </a:moveTo>
                  <a:lnTo>
                    <a:pt x="679" y="1655"/>
                  </a:lnTo>
                  <a:cubicBezTo>
                    <a:pt x="476" y="1620"/>
                    <a:pt x="310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298"/>
                    <a:pt x="1322" y="679"/>
                  </a:cubicBezTo>
                  <a:cubicBezTo>
                    <a:pt x="1417" y="858"/>
                    <a:pt x="1524" y="1048"/>
                    <a:pt x="1429" y="1286"/>
                  </a:cubicBezTo>
                  <a:cubicBezTo>
                    <a:pt x="1345" y="1560"/>
                    <a:pt x="1072" y="1715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506450" y="1681000"/>
              <a:ext cx="18475" cy="22050"/>
            </a:xfrm>
            <a:custGeom>
              <a:avLst/>
              <a:gdLst/>
              <a:ahLst/>
              <a:cxnLst/>
              <a:rect l="l" t="t" r="r" b="b"/>
              <a:pathLst>
                <a:path w="739" h="882" extrusionOk="0">
                  <a:moveTo>
                    <a:pt x="382" y="845"/>
                  </a:moveTo>
                  <a:lnTo>
                    <a:pt x="322" y="845"/>
                  </a:lnTo>
                  <a:cubicBezTo>
                    <a:pt x="215" y="822"/>
                    <a:pt x="132" y="762"/>
                    <a:pt x="96" y="667"/>
                  </a:cubicBezTo>
                  <a:cubicBezTo>
                    <a:pt x="13" y="548"/>
                    <a:pt x="1" y="405"/>
                    <a:pt x="72" y="286"/>
                  </a:cubicBezTo>
                  <a:cubicBezTo>
                    <a:pt x="275" y="0"/>
                    <a:pt x="548" y="155"/>
                    <a:pt x="656" y="345"/>
                  </a:cubicBezTo>
                  <a:cubicBezTo>
                    <a:pt x="715" y="441"/>
                    <a:pt x="739" y="548"/>
                    <a:pt x="715" y="655"/>
                  </a:cubicBezTo>
                  <a:cubicBezTo>
                    <a:pt x="668" y="798"/>
                    <a:pt x="525" y="881"/>
                    <a:pt x="382" y="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574925" y="1919425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64"/>
                    <a:pt x="36" y="941"/>
                    <a:pt x="24" y="893"/>
                  </a:cubicBezTo>
                  <a:cubicBezTo>
                    <a:pt x="0" y="703"/>
                    <a:pt x="72" y="500"/>
                    <a:pt x="226" y="369"/>
                  </a:cubicBezTo>
                  <a:cubicBezTo>
                    <a:pt x="405" y="167"/>
                    <a:pt x="607" y="0"/>
                    <a:pt x="905" y="83"/>
                  </a:cubicBezTo>
                  <a:cubicBezTo>
                    <a:pt x="1560" y="262"/>
                    <a:pt x="1453" y="869"/>
                    <a:pt x="1155" y="1203"/>
                  </a:cubicBezTo>
                  <a:cubicBezTo>
                    <a:pt x="1024" y="1345"/>
                    <a:pt x="881" y="1512"/>
                    <a:pt x="631" y="1500"/>
                  </a:cubicBezTo>
                  <a:cubicBezTo>
                    <a:pt x="345" y="1512"/>
                    <a:pt x="95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14775" y="1956025"/>
              <a:ext cx="39025" cy="37525"/>
            </a:xfrm>
            <a:custGeom>
              <a:avLst/>
              <a:gdLst/>
              <a:ahLst/>
              <a:cxnLst/>
              <a:rect l="l" t="t" r="r" b="b"/>
              <a:pathLst>
                <a:path w="1561" h="1501" extrusionOk="0">
                  <a:moveTo>
                    <a:pt x="84" y="1013"/>
                  </a:moveTo>
                  <a:cubicBezTo>
                    <a:pt x="84" y="965"/>
                    <a:pt x="48" y="941"/>
                    <a:pt x="36" y="893"/>
                  </a:cubicBezTo>
                  <a:cubicBezTo>
                    <a:pt x="1" y="703"/>
                    <a:pt x="84" y="501"/>
                    <a:pt x="227" y="370"/>
                  </a:cubicBezTo>
                  <a:cubicBezTo>
                    <a:pt x="417" y="167"/>
                    <a:pt x="620" y="1"/>
                    <a:pt x="917" y="84"/>
                  </a:cubicBezTo>
                  <a:cubicBezTo>
                    <a:pt x="1560" y="262"/>
                    <a:pt x="1453" y="870"/>
                    <a:pt x="1167" y="1203"/>
                  </a:cubicBezTo>
                  <a:cubicBezTo>
                    <a:pt x="1036" y="1346"/>
                    <a:pt x="894" y="1501"/>
                    <a:pt x="632" y="1501"/>
                  </a:cubicBezTo>
                  <a:cubicBezTo>
                    <a:pt x="346" y="1501"/>
                    <a:pt x="108" y="1286"/>
                    <a:pt x="84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75200" y="2059600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48" y="941"/>
                    <a:pt x="36" y="906"/>
                  </a:cubicBezTo>
                  <a:cubicBezTo>
                    <a:pt x="1" y="703"/>
                    <a:pt x="72" y="513"/>
                    <a:pt x="227" y="370"/>
                  </a:cubicBezTo>
                  <a:cubicBezTo>
                    <a:pt x="405" y="179"/>
                    <a:pt x="620" y="1"/>
                    <a:pt x="905" y="84"/>
                  </a:cubicBezTo>
                  <a:cubicBezTo>
                    <a:pt x="1560" y="275"/>
                    <a:pt x="1453" y="882"/>
                    <a:pt x="1167" y="1203"/>
                  </a:cubicBezTo>
                  <a:cubicBezTo>
                    <a:pt x="1025" y="1358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766025" y="1902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1" y="1013"/>
                  </a:moveTo>
                  <a:cubicBezTo>
                    <a:pt x="71" y="977"/>
                    <a:pt x="48" y="941"/>
                    <a:pt x="36" y="905"/>
                  </a:cubicBezTo>
                  <a:cubicBezTo>
                    <a:pt x="0" y="703"/>
                    <a:pt x="71" y="501"/>
                    <a:pt x="226" y="370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2"/>
                    <a:pt x="1167" y="1203"/>
                  </a:cubicBezTo>
                  <a:cubicBezTo>
                    <a:pt x="1036" y="1358"/>
                    <a:pt x="881" y="1513"/>
                    <a:pt x="631" y="1501"/>
                  </a:cubicBezTo>
                  <a:cubicBezTo>
                    <a:pt x="345" y="1513"/>
                    <a:pt x="95" y="1298"/>
                    <a:pt x="71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617775" y="1789625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5" y="906"/>
                  </a:cubicBezTo>
                  <a:cubicBezTo>
                    <a:pt x="1" y="703"/>
                    <a:pt x="72" y="501"/>
                    <a:pt x="215" y="370"/>
                  </a:cubicBezTo>
                  <a:cubicBezTo>
                    <a:pt x="406" y="168"/>
                    <a:pt x="608" y="1"/>
                    <a:pt x="906" y="84"/>
                  </a:cubicBezTo>
                  <a:cubicBezTo>
                    <a:pt x="1549" y="275"/>
                    <a:pt x="1441" y="870"/>
                    <a:pt x="1156" y="1203"/>
                  </a:cubicBezTo>
                  <a:cubicBezTo>
                    <a:pt x="1025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593375" y="1917625"/>
              <a:ext cx="38125" cy="42900"/>
            </a:xfrm>
            <a:custGeom>
              <a:avLst/>
              <a:gdLst/>
              <a:ahLst/>
              <a:cxnLst/>
              <a:rect l="l" t="t" r="r" b="b"/>
              <a:pathLst>
                <a:path w="1525" h="1716" extrusionOk="0">
                  <a:moveTo>
                    <a:pt x="786" y="1644"/>
                  </a:moveTo>
                  <a:cubicBezTo>
                    <a:pt x="750" y="1644"/>
                    <a:pt x="715" y="1656"/>
                    <a:pt x="667" y="1644"/>
                  </a:cubicBezTo>
                  <a:cubicBezTo>
                    <a:pt x="465" y="1620"/>
                    <a:pt x="298" y="1477"/>
                    <a:pt x="227" y="1286"/>
                  </a:cubicBezTo>
                  <a:cubicBezTo>
                    <a:pt x="96" y="1060"/>
                    <a:pt x="0" y="798"/>
                    <a:pt x="179" y="548"/>
                  </a:cubicBezTo>
                  <a:cubicBezTo>
                    <a:pt x="560" y="1"/>
                    <a:pt x="1108" y="298"/>
                    <a:pt x="1322" y="679"/>
                  </a:cubicBezTo>
                  <a:cubicBezTo>
                    <a:pt x="1417" y="858"/>
                    <a:pt x="1524" y="1036"/>
                    <a:pt x="1429" y="1286"/>
                  </a:cubicBezTo>
                  <a:cubicBezTo>
                    <a:pt x="1346" y="1548"/>
                    <a:pt x="1060" y="1715"/>
                    <a:pt x="786" y="16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397800" y="2042050"/>
              <a:ext cx="37850" cy="42875"/>
            </a:xfrm>
            <a:custGeom>
              <a:avLst/>
              <a:gdLst/>
              <a:ahLst/>
              <a:cxnLst/>
              <a:rect l="l" t="t" r="r" b="b"/>
              <a:pathLst>
                <a:path w="1514" h="1715" extrusionOk="0">
                  <a:moveTo>
                    <a:pt x="775" y="1643"/>
                  </a:moveTo>
                  <a:cubicBezTo>
                    <a:pt x="739" y="1643"/>
                    <a:pt x="703" y="1655"/>
                    <a:pt x="656" y="1643"/>
                  </a:cubicBezTo>
                  <a:cubicBezTo>
                    <a:pt x="465" y="1608"/>
                    <a:pt x="299" y="1477"/>
                    <a:pt x="215" y="1286"/>
                  </a:cubicBezTo>
                  <a:cubicBezTo>
                    <a:pt x="96" y="1048"/>
                    <a:pt x="1" y="798"/>
                    <a:pt x="168" y="548"/>
                  </a:cubicBezTo>
                  <a:cubicBezTo>
                    <a:pt x="561" y="0"/>
                    <a:pt x="1096" y="298"/>
                    <a:pt x="1311" y="679"/>
                  </a:cubicBezTo>
                  <a:cubicBezTo>
                    <a:pt x="1418" y="846"/>
                    <a:pt x="1513" y="1036"/>
                    <a:pt x="1430" y="1274"/>
                  </a:cubicBezTo>
                  <a:cubicBezTo>
                    <a:pt x="1334" y="1560"/>
                    <a:pt x="1049" y="1715"/>
                    <a:pt x="775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337400" y="1952150"/>
              <a:ext cx="37825" cy="42900"/>
            </a:xfrm>
            <a:custGeom>
              <a:avLst/>
              <a:gdLst/>
              <a:ahLst/>
              <a:cxnLst/>
              <a:rect l="l" t="t" r="r" b="b"/>
              <a:pathLst>
                <a:path w="1513" h="1716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77"/>
                    <a:pt x="226" y="1299"/>
                  </a:cubicBezTo>
                  <a:cubicBezTo>
                    <a:pt x="95" y="1060"/>
                    <a:pt x="0" y="810"/>
                    <a:pt x="179" y="548"/>
                  </a:cubicBezTo>
                  <a:cubicBezTo>
                    <a:pt x="560" y="1"/>
                    <a:pt x="1095" y="298"/>
                    <a:pt x="1322" y="679"/>
                  </a:cubicBezTo>
                  <a:cubicBezTo>
                    <a:pt x="1417" y="858"/>
                    <a:pt x="1512" y="1037"/>
                    <a:pt x="1429" y="1287"/>
                  </a:cubicBezTo>
                  <a:cubicBezTo>
                    <a:pt x="1345" y="1560"/>
                    <a:pt x="1060" y="1715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689525" y="1839650"/>
              <a:ext cx="38125" cy="43175"/>
            </a:xfrm>
            <a:custGeom>
              <a:avLst/>
              <a:gdLst/>
              <a:ahLst/>
              <a:cxnLst/>
              <a:rect l="l" t="t" r="r" b="b"/>
              <a:pathLst>
                <a:path w="1525" h="1727" extrusionOk="0">
                  <a:moveTo>
                    <a:pt x="786" y="1655"/>
                  </a:moveTo>
                  <a:cubicBezTo>
                    <a:pt x="750" y="1655"/>
                    <a:pt x="714" y="1667"/>
                    <a:pt x="679" y="1655"/>
                  </a:cubicBezTo>
                  <a:cubicBezTo>
                    <a:pt x="476" y="1619"/>
                    <a:pt x="310" y="1488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310"/>
                    <a:pt x="1322" y="691"/>
                  </a:cubicBezTo>
                  <a:cubicBezTo>
                    <a:pt x="1417" y="857"/>
                    <a:pt x="1524" y="1048"/>
                    <a:pt x="1429" y="1286"/>
                  </a:cubicBezTo>
                  <a:cubicBezTo>
                    <a:pt x="1346" y="1560"/>
                    <a:pt x="1072" y="1727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385025" y="1853925"/>
              <a:ext cx="37825" cy="43200"/>
            </a:xfrm>
            <a:custGeom>
              <a:avLst/>
              <a:gdLst/>
              <a:ahLst/>
              <a:cxnLst/>
              <a:rect l="l" t="t" r="r" b="b"/>
              <a:pathLst>
                <a:path w="1513" h="1728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60" y="1"/>
                    <a:pt x="1095" y="298"/>
                    <a:pt x="1310" y="679"/>
                  </a:cubicBezTo>
                  <a:cubicBezTo>
                    <a:pt x="1417" y="858"/>
                    <a:pt x="1512" y="1048"/>
                    <a:pt x="1429" y="1287"/>
                  </a:cubicBezTo>
                  <a:cubicBezTo>
                    <a:pt x="1345" y="1560"/>
                    <a:pt x="1060" y="1727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679700" y="1906025"/>
              <a:ext cx="37825" cy="42875"/>
            </a:xfrm>
            <a:custGeom>
              <a:avLst/>
              <a:gdLst/>
              <a:ahLst/>
              <a:cxnLst/>
              <a:rect l="l" t="t" r="r" b="b"/>
              <a:pathLst>
                <a:path w="1513" h="1715" extrusionOk="0">
                  <a:moveTo>
                    <a:pt x="774" y="1643"/>
                  </a:moveTo>
                  <a:lnTo>
                    <a:pt x="667" y="1643"/>
                  </a:lnTo>
                  <a:cubicBezTo>
                    <a:pt x="465" y="1608"/>
                    <a:pt x="298" y="1477"/>
                    <a:pt x="215" y="1286"/>
                  </a:cubicBezTo>
                  <a:cubicBezTo>
                    <a:pt x="84" y="1060"/>
                    <a:pt x="0" y="798"/>
                    <a:pt x="167" y="548"/>
                  </a:cubicBezTo>
                  <a:cubicBezTo>
                    <a:pt x="560" y="0"/>
                    <a:pt x="1096" y="298"/>
                    <a:pt x="1310" y="679"/>
                  </a:cubicBezTo>
                  <a:cubicBezTo>
                    <a:pt x="1405" y="858"/>
                    <a:pt x="1512" y="1036"/>
                    <a:pt x="1417" y="1286"/>
                  </a:cubicBezTo>
                  <a:cubicBezTo>
                    <a:pt x="1334" y="1548"/>
                    <a:pt x="1060" y="1715"/>
                    <a:pt x="774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351375" y="209385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79"/>
                  </a:moveTo>
                  <a:cubicBezTo>
                    <a:pt x="36" y="655"/>
                    <a:pt x="24" y="631"/>
                    <a:pt x="24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4" y="119"/>
                    <a:pt x="417" y="0"/>
                    <a:pt x="608" y="60"/>
                  </a:cubicBezTo>
                  <a:cubicBezTo>
                    <a:pt x="1060" y="179"/>
                    <a:pt x="977" y="583"/>
                    <a:pt x="786" y="810"/>
                  </a:cubicBezTo>
                  <a:cubicBezTo>
                    <a:pt x="703" y="929"/>
                    <a:pt x="572" y="1012"/>
                    <a:pt x="417" y="1012"/>
                  </a:cubicBezTo>
                  <a:cubicBezTo>
                    <a:pt x="227" y="1024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69225" y="1906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92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46"/>
                    <a:pt x="155" y="251"/>
                  </a:cubicBezTo>
                  <a:cubicBezTo>
                    <a:pt x="274" y="120"/>
                    <a:pt x="417" y="1"/>
                    <a:pt x="608" y="61"/>
                  </a:cubicBezTo>
                  <a:cubicBezTo>
                    <a:pt x="1060" y="180"/>
                    <a:pt x="977" y="596"/>
                    <a:pt x="786" y="811"/>
                  </a:cubicBezTo>
                  <a:cubicBezTo>
                    <a:pt x="703" y="942"/>
                    <a:pt x="572" y="1013"/>
                    <a:pt x="429" y="1013"/>
                  </a:cubicBezTo>
                  <a:cubicBezTo>
                    <a:pt x="227" y="1025"/>
                    <a:pt x="72" y="882"/>
                    <a:pt x="48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591000" y="173545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7" y="596"/>
                  </a:moveTo>
                  <a:cubicBezTo>
                    <a:pt x="1096" y="608"/>
                    <a:pt x="1096" y="644"/>
                    <a:pt x="1084" y="668"/>
                  </a:cubicBezTo>
                  <a:cubicBezTo>
                    <a:pt x="1012" y="787"/>
                    <a:pt x="893" y="858"/>
                    <a:pt x="762" y="870"/>
                  </a:cubicBezTo>
                  <a:cubicBezTo>
                    <a:pt x="584" y="906"/>
                    <a:pt x="405" y="918"/>
                    <a:pt x="274" y="751"/>
                  </a:cubicBezTo>
                  <a:cubicBezTo>
                    <a:pt x="0" y="394"/>
                    <a:pt x="298" y="108"/>
                    <a:pt x="595" y="49"/>
                  </a:cubicBezTo>
                  <a:cubicBezTo>
                    <a:pt x="726" y="1"/>
                    <a:pt x="881" y="13"/>
                    <a:pt x="1000" y="96"/>
                  </a:cubicBezTo>
                  <a:cubicBezTo>
                    <a:pt x="1155" y="215"/>
                    <a:pt x="1203" y="430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575225" y="18426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6"/>
                  </a:moveTo>
                  <a:cubicBezTo>
                    <a:pt x="1084" y="619"/>
                    <a:pt x="1084" y="643"/>
                    <a:pt x="1072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29"/>
                    <a:pt x="1095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53750" y="18342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20"/>
                    <a:pt x="1096" y="644"/>
                    <a:pt x="1084" y="668"/>
                  </a:cubicBezTo>
                  <a:cubicBezTo>
                    <a:pt x="1013" y="787"/>
                    <a:pt x="894" y="870"/>
                    <a:pt x="763" y="882"/>
                  </a:cubicBezTo>
                  <a:cubicBezTo>
                    <a:pt x="584" y="906"/>
                    <a:pt x="406" y="918"/>
                    <a:pt x="275" y="751"/>
                  </a:cubicBezTo>
                  <a:cubicBezTo>
                    <a:pt x="1" y="394"/>
                    <a:pt x="299" y="108"/>
                    <a:pt x="596" y="48"/>
                  </a:cubicBezTo>
                  <a:cubicBezTo>
                    <a:pt x="727" y="1"/>
                    <a:pt x="882" y="13"/>
                    <a:pt x="1001" y="96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99600" y="17384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905" y="869"/>
                    <a:pt x="762" y="881"/>
                  </a:cubicBezTo>
                  <a:cubicBezTo>
                    <a:pt x="584" y="905"/>
                    <a:pt x="405" y="917"/>
                    <a:pt x="286" y="750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1" y="95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279050" y="203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2" y="668"/>
                  </a:cubicBezTo>
                  <a:cubicBezTo>
                    <a:pt x="1012" y="787"/>
                    <a:pt x="893" y="870"/>
                    <a:pt x="762" y="882"/>
                  </a:cubicBezTo>
                  <a:cubicBezTo>
                    <a:pt x="584" y="918"/>
                    <a:pt x="393" y="918"/>
                    <a:pt x="274" y="763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25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521925" y="17720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98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393"/>
                    <a:pt x="299" y="120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202250" y="19119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3" y="786"/>
                    <a:pt x="894" y="870"/>
                    <a:pt x="763" y="881"/>
                  </a:cubicBezTo>
                  <a:cubicBezTo>
                    <a:pt x="584" y="905"/>
                    <a:pt x="393" y="917"/>
                    <a:pt x="274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159100" y="1998875"/>
              <a:ext cx="67000" cy="52125"/>
            </a:xfrm>
            <a:custGeom>
              <a:avLst/>
              <a:gdLst/>
              <a:ahLst/>
              <a:cxnLst/>
              <a:rect l="l" t="t" r="r" b="b"/>
              <a:pathLst>
                <a:path w="2680" h="2085" extrusionOk="0">
                  <a:moveTo>
                    <a:pt x="2489" y="1346"/>
                  </a:moveTo>
                  <a:cubicBezTo>
                    <a:pt x="2465" y="1406"/>
                    <a:pt x="2465" y="1465"/>
                    <a:pt x="2441" y="1513"/>
                  </a:cubicBezTo>
                  <a:cubicBezTo>
                    <a:pt x="2310" y="1811"/>
                    <a:pt x="2012" y="1930"/>
                    <a:pt x="1715" y="1989"/>
                  </a:cubicBezTo>
                  <a:cubicBezTo>
                    <a:pt x="1322" y="2073"/>
                    <a:pt x="905" y="2085"/>
                    <a:pt x="631" y="1715"/>
                  </a:cubicBezTo>
                  <a:cubicBezTo>
                    <a:pt x="0" y="906"/>
                    <a:pt x="679" y="263"/>
                    <a:pt x="1334" y="120"/>
                  </a:cubicBezTo>
                  <a:cubicBezTo>
                    <a:pt x="1631" y="61"/>
                    <a:pt x="1953" y="1"/>
                    <a:pt x="2262" y="239"/>
                  </a:cubicBezTo>
                  <a:cubicBezTo>
                    <a:pt x="2679" y="572"/>
                    <a:pt x="2667" y="989"/>
                    <a:pt x="2489" y="1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693975" y="1690825"/>
              <a:ext cx="60150" cy="47050"/>
            </a:xfrm>
            <a:custGeom>
              <a:avLst/>
              <a:gdLst/>
              <a:ahLst/>
              <a:cxnLst/>
              <a:rect l="l" t="t" r="r" b="b"/>
              <a:pathLst>
                <a:path w="2406" h="1882" extrusionOk="0">
                  <a:moveTo>
                    <a:pt x="2239" y="1226"/>
                  </a:moveTo>
                  <a:cubicBezTo>
                    <a:pt x="2215" y="1262"/>
                    <a:pt x="2215" y="1322"/>
                    <a:pt x="2191" y="1369"/>
                  </a:cubicBezTo>
                  <a:cubicBezTo>
                    <a:pt x="2084" y="1643"/>
                    <a:pt x="1810" y="1738"/>
                    <a:pt x="1537" y="1798"/>
                  </a:cubicBezTo>
                  <a:cubicBezTo>
                    <a:pt x="1179" y="1869"/>
                    <a:pt x="810" y="1881"/>
                    <a:pt x="560" y="1548"/>
                  </a:cubicBezTo>
                  <a:cubicBezTo>
                    <a:pt x="1" y="822"/>
                    <a:pt x="608" y="238"/>
                    <a:pt x="1191" y="119"/>
                  </a:cubicBezTo>
                  <a:cubicBezTo>
                    <a:pt x="1465" y="60"/>
                    <a:pt x="1751" y="0"/>
                    <a:pt x="2037" y="226"/>
                  </a:cubicBezTo>
                  <a:cubicBezTo>
                    <a:pt x="2406" y="524"/>
                    <a:pt x="2406" y="893"/>
                    <a:pt x="2239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584450" y="16393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107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41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317750" y="17691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2" y="786"/>
                    <a:pt x="893" y="870"/>
                    <a:pt x="750" y="881"/>
                  </a:cubicBezTo>
                  <a:cubicBezTo>
                    <a:pt x="572" y="917"/>
                    <a:pt x="393" y="917"/>
                    <a:pt x="274" y="762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6" y="0"/>
                    <a:pt x="881" y="24"/>
                    <a:pt x="1000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265350" y="18357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84"/>
                  </a:moveTo>
                  <a:cubicBezTo>
                    <a:pt x="1084" y="608"/>
                    <a:pt x="1084" y="643"/>
                    <a:pt x="1072" y="667"/>
                  </a:cubicBezTo>
                  <a:cubicBezTo>
                    <a:pt x="1013" y="786"/>
                    <a:pt x="894" y="858"/>
                    <a:pt x="751" y="870"/>
                  </a:cubicBezTo>
                  <a:cubicBezTo>
                    <a:pt x="572" y="905"/>
                    <a:pt x="394" y="917"/>
                    <a:pt x="275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70" y="12"/>
                    <a:pt x="989" y="96"/>
                  </a:cubicBezTo>
                  <a:cubicBezTo>
                    <a:pt x="1156" y="203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366250" y="21795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2"/>
                  </a:moveTo>
                  <a:cubicBezTo>
                    <a:pt x="72" y="964"/>
                    <a:pt x="49" y="941"/>
                    <a:pt x="37" y="905"/>
                  </a:cubicBezTo>
                  <a:cubicBezTo>
                    <a:pt x="1" y="703"/>
                    <a:pt x="72" y="500"/>
                    <a:pt x="227" y="369"/>
                  </a:cubicBezTo>
                  <a:cubicBezTo>
                    <a:pt x="406" y="167"/>
                    <a:pt x="620" y="0"/>
                    <a:pt x="906" y="83"/>
                  </a:cubicBezTo>
                  <a:cubicBezTo>
                    <a:pt x="1561" y="262"/>
                    <a:pt x="1453" y="869"/>
                    <a:pt x="1168" y="1203"/>
                  </a:cubicBezTo>
                  <a:cubicBezTo>
                    <a:pt x="1037" y="1345"/>
                    <a:pt x="882" y="1512"/>
                    <a:pt x="632" y="1500"/>
                  </a:cubicBezTo>
                  <a:cubicBezTo>
                    <a:pt x="346" y="1500"/>
                    <a:pt x="108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82025" y="20893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65"/>
                    <a:pt x="36" y="941"/>
                    <a:pt x="24" y="905"/>
                  </a:cubicBezTo>
                  <a:cubicBezTo>
                    <a:pt x="0" y="703"/>
                    <a:pt x="72" y="501"/>
                    <a:pt x="227" y="370"/>
                  </a:cubicBezTo>
                  <a:cubicBezTo>
                    <a:pt x="405" y="167"/>
                    <a:pt x="608" y="0"/>
                    <a:pt x="905" y="84"/>
                  </a:cubicBezTo>
                  <a:cubicBezTo>
                    <a:pt x="1560" y="262"/>
                    <a:pt x="1453" y="870"/>
                    <a:pt x="1155" y="1203"/>
                  </a:cubicBezTo>
                  <a:cubicBezTo>
                    <a:pt x="1024" y="1346"/>
                    <a:pt x="882" y="1513"/>
                    <a:pt x="620" y="1501"/>
                  </a:cubicBezTo>
                  <a:cubicBezTo>
                    <a:pt x="334" y="1501"/>
                    <a:pt x="96" y="1286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471925" y="2247125"/>
              <a:ext cx="55975" cy="53900"/>
            </a:xfrm>
            <a:custGeom>
              <a:avLst/>
              <a:gdLst/>
              <a:ahLst/>
              <a:cxnLst/>
              <a:rect l="l" t="t" r="r" b="b"/>
              <a:pathLst>
                <a:path w="2239" h="2156" extrusionOk="0">
                  <a:moveTo>
                    <a:pt x="132" y="1430"/>
                  </a:moveTo>
                  <a:cubicBezTo>
                    <a:pt x="120" y="1382"/>
                    <a:pt x="96" y="1334"/>
                    <a:pt x="72" y="1287"/>
                  </a:cubicBezTo>
                  <a:cubicBezTo>
                    <a:pt x="1" y="989"/>
                    <a:pt x="155" y="739"/>
                    <a:pt x="346" y="525"/>
                  </a:cubicBezTo>
                  <a:cubicBezTo>
                    <a:pt x="608" y="239"/>
                    <a:pt x="906" y="1"/>
                    <a:pt x="1322" y="120"/>
                  </a:cubicBezTo>
                  <a:cubicBezTo>
                    <a:pt x="2239" y="382"/>
                    <a:pt x="2096" y="1239"/>
                    <a:pt x="1679" y="1703"/>
                  </a:cubicBezTo>
                  <a:cubicBezTo>
                    <a:pt x="1489" y="1918"/>
                    <a:pt x="1287" y="2156"/>
                    <a:pt x="917" y="2132"/>
                  </a:cubicBezTo>
                  <a:cubicBezTo>
                    <a:pt x="429" y="2108"/>
                    <a:pt x="203" y="1799"/>
                    <a:pt x="132" y="1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18925" y="178962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34"/>
                    <a:pt x="155" y="251"/>
                  </a:cubicBezTo>
                  <a:cubicBezTo>
                    <a:pt x="274" y="120"/>
                    <a:pt x="417" y="1"/>
                    <a:pt x="619" y="60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13"/>
                    <a:pt x="429" y="1013"/>
                  </a:cubicBezTo>
                  <a:cubicBezTo>
                    <a:pt x="238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112950" y="1862275"/>
              <a:ext cx="26525" cy="25600"/>
            </a:xfrm>
            <a:custGeom>
              <a:avLst/>
              <a:gdLst/>
              <a:ahLst/>
              <a:cxnLst/>
              <a:rect l="l" t="t" r="r" b="b"/>
              <a:pathLst>
                <a:path w="1061" h="1024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5" y="119"/>
                    <a:pt x="417" y="0"/>
                    <a:pt x="620" y="60"/>
                  </a:cubicBezTo>
                  <a:cubicBezTo>
                    <a:pt x="1060" y="179"/>
                    <a:pt x="977" y="583"/>
                    <a:pt x="787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9" y="1024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7100275" y="2433475"/>
              <a:ext cx="216725" cy="187250"/>
            </a:xfrm>
            <a:custGeom>
              <a:avLst/>
              <a:gdLst/>
              <a:ahLst/>
              <a:cxnLst/>
              <a:rect l="l" t="t" r="r" b="b"/>
              <a:pathLst>
                <a:path w="8669" h="7490" extrusionOk="0">
                  <a:moveTo>
                    <a:pt x="2382" y="595"/>
                  </a:moveTo>
                  <a:cubicBezTo>
                    <a:pt x="3299" y="0"/>
                    <a:pt x="4085" y="131"/>
                    <a:pt x="4954" y="179"/>
                  </a:cubicBezTo>
                  <a:cubicBezTo>
                    <a:pt x="6109" y="250"/>
                    <a:pt x="7228" y="155"/>
                    <a:pt x="8014" y="1298"/>
                  </a:cubicBezTo>
                  <a:cubicBezTo>
                    <a:pt x="8668" y="2238"/>
                    <a:pt x="8252" y="3370"/>
                    <a:pt x="8049" y="4513"/>
                  </a:cubicBezTo>
                  <a:cubicBezTo>
                    <a:pt x="7764" y="6156"/>
                    <a:pt x="6454" y="7489"/>
                    <a:pt x="3966" y="7108"/>
                  </a:cubicBezTo>
                  <a:cubicBezTo>
                    <a:pt x="1441" y="6727"/>
                    <a:pt x="1" y="5334"/>
                    <a:pt x="632" y="3167"/>
                  </a:cubicBezTo>
                  <a:cubicBezTo>
                    <a:pt x="679" y="3024"/>
                    <a:pt x="644" y="2858"/>
                    <a:pt x="691" y="2703"/>
                  </a:cubicBezTo>
                  <a:cubicBezTo>
                    <a:pt x="918" y="1786"/>
                    <a:pt x="1620" y="1107"/>
                    <a:pt x="2382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7038375" y="2500425"/>
              <a:ext cx="39300" cy="44675"/>
            </a:xfrm>
            <a:custGeom>
              <a:avLst/>
              <a:gdLst/>
              <a:ahLst/>
              <a:cxnLst/>
              <a:rect l="l" t="t" r="r" b="b"/>
              <a:pathLst>
                <a:path w="1572" h="1787" extrusionOk="0">
                  <a:moveTo>
                    <a:pt x="810" y="1715"/>
                  </a:moveTo>
                  <a:cubicBezTo>
                    <a:pt x="762" y="1715"/>
                    <a:pt x="727" y="1715"/>
                    <a:pt x="691" y="1715"/>
                  </a:cubicBezTo>
                  <a:cubicBezTo>
                    <a:pt x="476" y="1680"/>
                    <a:pt x="310" y="1537"/>
                    <a:pt x="226" y="1346"/>
                  </a:cubicBezTo>
                  <a:cubicBezTo>
                    <a:pt x="95" y="1096"/>
                    <a:pt x="0" y="834"/>
                    <a:pt x="179" y="572"/>
                  </a:cubicBezTo>
                  <a:cubicBezTo>
                    <a:pt x="584" y="1"/>
                    <a:pt x="1143" y="311"/>
                    <a:pt x="1369" y="703"/>
                  </a:cubicBezTo>
                  <a:cubicBezTo>
                    <a:pt x="1477" y="894"/>
                    <a:pt x="1572" y="1084"/>
                    <a:pt x="1489" y="1334"/>
                  </a:cubicBezTo>
                  <a:cubicBezTo>
                    <a:pt x="1393" y="1620"/>
                    <a:pt x="1096" y="1787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7072600" y="2320350"/>
              <a:ext cx="39325" cy="44975"/>
            </a:xfrm>
            <a:custGeom>
              <a:avLst/>
              <a:gdLst/>
              <a:ahLst/>
              <a:cxnLst/>
              <a:rect l="l" t="t" r="r" b="b"/>
              <a:pathLst>
                <a:path w="1573" h="1799" extrusionOk="0">
                  <a:moveTo>
                    <a:pt x="810" y="1727"/>
                  </a:moveTo>
                  <a:cubicBezTo>
                    <a:pt x="762" y="1727"/>
                    <a:pt x="727" y="1727"/>
                    <a:pt x="679" y="1727"/>
                  </a:cubicBezTo>
                  <a:cubicBezTo>
                    <a:pt x="477" y="1679"/>
                    <a:pt x="310" y="1549"/>
                    <a:pt x="227" y="1346"/>
                  </a:cubicBezTo>
                  <a:cubicBezTo>
                    <a:pt x="96" y="1108"/>
                    <a:pt x="0" y="846"/>
                    <a:pt x="179" y="584"/>
                  </a:cubicBezTo>
                  <a:cubicBezTo>
                    <a:pt x="584" y="1"/>
                    <a:pt x="1143" y="310"/>
                    <a:pt x="1370" y="715"/>
                  </a:cubicBezTo>
                  <a:cubicBezTo>
                    <a:pt x="1477" y="894"/>
                    <a:pt x="1572" y="1096"/>
                    <a:pt x="1489" y="1346"/>
                  </a:cubicBezTo>
                  <a:cubicBezTo>
                    <a:pt x="1393" y="1632"/>
                    <a:pt x="1096" y="1799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906500" y="2448950"/>
              <a:ext cx="69675" cy="78000"/>
            </a:xfrm>
            <a:custGeom>
              <a:avLst/>
              <a:gdLst/>
              <a:ahLst/>
              <a:cxnLst/>
              <a:rect l="l" t="t" r="r" b="b"/>
              <a:pathLst>
                <a:path w="2787" h="3120" extrusionOk="0">
                  <a:moveTo>
                    <a:pt x="1430" y="3048"/>
                  </a:moveTo>
                  <a:cubicBezTo>
                    <a:pt x="1358" y="3036"/>
                    <a:pt x="1287" y="3060"/>
                    <a:pt x="1215" y="3048"/>
                  </a:cubicBezTo>
                  <a:cubicBezTo>
                    <a:pt x="834" y="3012"/>
                    <a:pt x="584" y="2715"/>
                    <a:pt x="406" y="2381"/>
                  </a:cubicBezTo>
                  <a:cubicBezTo>
                    <a:pt x="167" y="1953"/>
                    <a:pt x="1" y="1488"/>
                    <a:pt x="322" y="1024"/>
                  </a:cubicBezTo>
                  <a:cubicBezTo>
                    <a:pt x="1037" y="0"/>
                    <a:pt x="2025" y="560"/>
                    <a:pt x="2418" y="1250"/>
                  </a:cubicBezTo>
                  <a:cubicBezTo>
                    <a:pt x="2608" y="1584"/>
                    <a:pt x="2787" y="1929"/>
                    <a:pt x="2620" y="2370"/>
                  </a:cubicBezTo>
                  <a:cubicBezTo>
                    <a:pt x="2406" y="2977"/>
                    <a:pt x="1918" y="3120"/>
                    <a:pt x="1430" y="3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7062475" y="2406675"/>
              <a:ext cx="39625" cy="44975"/>
            </a:xfrm>
            <a:custGeom>
              <a:avLst/>
              <a:gdLst/>
              <a:ahLst/>
              <a:cxnLst/>
              <a:rect l="l" t="t" r="r" b="b"/>
              <a:pathLst>
                <a:path w="1585" h="1799" extrusionOk="0">
                  <a:moveTo>
                    <a:pt x="810" y="1727"/>
                  </a:moveTo>
                  <a:lnTo>
                    <a:pt x="691" y="1727"/>
                  </a:lnTo>
                  <a:cubicBezTo>
                    <a:pt x="489" y="1679"/>
                    <a:pt x="310" y="1548"/>
                    <a:pt x="239" y="1346"/>
                  </a:cubicBezTo>
                  <a:cubicBezTo>
                    <a:pt x="96" y="1108"/>
                    <a:pt x="1" y="846"/>
                    <a:pt x="179" y="584"/>
                  </a:cubicBezTo>
                  <a:cubicBezTo>
                    <a:pt x="584" y="1"/>
                    <a:pt x="1144" y="322"/>
                    <a:pt x="1370" y="715"/>
                  </a:cubicBezTo>
                  <a:cubicBezTo>
                    <a:pt x="1477" y="893"/>
                    <a:pt x="1584" y="1096"/>
                    <a:pt x="1489" y="1346"/>
                  </a:cubicBezTo>
                  <a:cubicBezTo>
                    <a:pt x="1406" y="1632"/>
                    <a:pt x="1108" y="1798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7145225" y="2324825"/>
              <a:ext cx="39325" cy="44675"/>
            </a:xfrm>
            <a:custGeom>
              <a:avLst/>
              <a:gdLst/>
              <a:ahLst/>
              <a:cxnLst/>
              <a:rect l="l" t="t" r="r" b="b"/>
              <a:pathLst>
                <a:path w="1573" h="1787" extrusionOk="0">
                  <a:moveTo>
                    <a:pt x="810" y="1715"/>
                  </a:moveTo>
                  <a:cubicBezTo>
                    <a:pt x="763" y="1715"/>
                    <a:pt x="727" y="1727"/>
                    <a:pt x="679" y="1715"/>
                  </a:cubicBezTo>
                  <a:cubicBezTo>
                    <a:pt x="477" y="1679"/>
                    <a:pt x="310" y="1536"/>
                    <a:pt x="227" y="1346"/>
                  </a:cubicBezTo>
                  <a:cubicBezTo>
                    <a:pt x="96" y="1096"/>
                    <a:pt x="1" y="834"/>
                    <a:pt x="179" y="572"/>
                  </a:cubicBezTo>
                  <a:cubicBezTo>
                    <a:pt x="584" y="0"/>
                    <a:pt x="1144" y="310"/>
                    <a:pt x="1370" y="703"/>
                  </a:cubicBezTo>
                  <a:cubicBezTo>
                    <a:pt x="1477" y="893"/>
                    <a:pt x="1572" y="1084"/>
                    <a:pt x="1489" y="1334"/>
                  </a:cubicBezTo>
                  <a:cubicBezTo>
                    <a:pt x="1394" y="1620"/>
                    <a:pt x="1096" y="1786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7149700" y="2257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20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19" y="60"/>
                  </a:cubicBezTo>
                  <a:cubicBezTo>
                    <a:pt x="762" y="0"/>
                    <a:pt x="917" y="24"/>
                    <a:pt x="1048" y="108"/>
                  </a:cubicBezTo>
                  <a:cubicBezTo>
                    <a:pt x="1203" y="227"/>
                    <a:pt x="1250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7061875" y="2237900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79"/>
                    <a:pt x="1120" y="703"/>
                  </a:cubicBezTo>
                  <a:cubicBezTo>
                    <a:pt x="1060" y="822"/>
                    <a:pt x="930" y="906"/>
                    <a:pt x="787" y="917"/>
                  </a:cubicBezTo>
                  <a:cubicBezTo>
                    <a:pt x="608" y="953"/>
                    <a:pt x="418" y="965"/>
                    <a:pt x="287" y="787"/>
                  </a:cubicBezTo>
                  <a:cubicBezTo>
                    <a:pt x="1" y="417"/>
                    <a:pt x="310" y="120"/>
                    <a:pt x="608" y="60"/>
                  </a:cubicBezTo>
                  <a:cubicBezTo>
                    <a:pt x="751" y="1"/>
                    <a:pt x="918" y="25"/>
                    <a:pt x="1037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7055325" y="2095025"/>
              <a:ext cx="31300" cy="23850"/>
            </a:xfrm>
            <a:custGeom>
              <a:avLst/>
              <a:gdLst/>
              <a:ahLst/>
              <a:cxnLst/>
              <a:rect l="l" t="t" r="r" b="b"/>
              <a:pathLst>
                <a:path w="1252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61" y="822"/>
                    <a:pt x="930" y="906"/>
                    <a:pt x="787" y="917"/>
                  </a:cubicBezTo>
                  <a:cubicBezTo>
                    <a:pt x="608" y="953"/>
                    <a:pt x="418" y="953"/>
                    <a:pt x="287" y="787"/>
                  </a:cubicBezTo>
                  <a:cubicBezTo>
                    <a:pt x="1" y="417"/>
                    <a:pt x="322" y="120"/>
                    <a:pt x="620" y="48"/>
                  </a:cubicBezTo>
                  <a:cubicBezTo>
                    <a:pt x="763" y="1"/>
                    <a:pt x="918" y="25"/>
                    <a:pt x="1049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967825" y="2111100"/>
              <a:ext cx="31575" cy="24150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1143" y="620"/>
                  </a:moveTo>
                  <a:cubicBezTo>
                    <a:pt x="1132" y="644"/>
                    <a:pt x="1132" y="667"/>
                    <a:pt x="1120" y="703"/>
                  </a:cubicBezTo>
                  <a:cubicBezTo>
                    <a:pt x="1060" y="822"/>
                    <a:pt x="929" y="906"/>
                    <a:pt x="786" y="917"/>
                  </a:cubicBezTo>
                  <a:cubicBezTo>
                    <a:pt x="608" y="953"/>
                    <a:pt x="417" y="965"/>
                    <a:pt x="286" y="786"/>
                  </a:cubicBezTo>
                  <a:cubicBezTo>
                    <a:pt x="0" y="417"/>
                    <a:pt x="310" y="120"/>
                    <a:pt x="620" y="48"/>
                  </a:cubicBezTo>
                  <a:cubicBezTo>
                    <a:pt x="762" y="1"/>
                    <a:pt x="917" y="13"/>
                    <a:pt x="1036" y="108"/>
                  </a:cubicBezTo>
                  <a:cubicBezTo>
                    <a:pt x="1215" y="215"/>
                    <a:pt x="1263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7001450" y="2447750"/>
              <a:ext cx="31275" cy="23850"/>
            </a:xfrm>
            <a:custGeom>
              <a:avLst/>
              <a:gdLst/>
              <a:ahLst/>
              <a:cxnLst/>
              <a:rect l="l" t="t" r="r" b="b"/>
              <a:pathLst>
                <a:path w="1251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49" y="822"/>
                    <a:pt x="930" y="905"/>
                    <a:pt x="787" y="917"/>
                  </a:cubicBezTo>
                  <a:cubicBezTo>
                    <a:pt x="596" y="953"/>
                    <a:pt x="418" y="953"/>
                    <a:pt x="287" y="786"/>
                  </a:cubicBezTo>
                  <a:cubicBezTo>
                    <a:pt x="1" y="417"/>
                    <a:pt x="310" y="120"/>
                    <a:pt x="608" y="48"/>
                  </a:cubicBezTo>
                  <a:cubicBezTo>
                    <a:pt x="751" y="1"/>
                    <a:pt x="906" y="24"/>
                    <a:pt x="1037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843400" y="2456375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80"/>
                    <a:pt x="1120" y="703"/>
                  </a:cubicBezTo>
                  <a:cubicBezTo>
                    <a:pt x="1048" y="822"/>
                    <a:pt x="929" y="906"/>
                    <a:pt x="786" y="918"/>
                  </a:cubicBezTo>
                  <a:cubicBezTo>
                    <a:pt x="596" y="953"/>
                    <a:pt x="417" y="965"/>
                    <a:pt x="286" y="799"/>
                  </a:cubicBezTo>
                  <a:cubicBezTo>
                    <a:pt x="1" y="418"/>
                    <a:pt x="310" y="120"/>
                    <a:pt x="608" y="60"/>
                  </a:cubicBezTo>
                  <a:cubicBezTo>
                    <a:pt x="751" y="1"/>
                    <a:pt x="917" y="25"/>
                    <a:pt x="1036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720775" y="2410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48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48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7048500" y="262040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60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482950" y="16080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84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279350" y="1604500"/>
              <a:ext cx="79500" cy="61625"/>
            </a:xfrm>
            <a:custGeom>
              <a:avLst/>
              <a:gdLst/>
              <a:ahLst/>
              <a:cxnLst/>
              <a:rect l="l" t="t" r="r" b="b"/>
              <a:pathLst>
                <a:path w="3180" h="2465" extrusionOk="0">
                  <a:moveTo>
                    <a:pt x="2941" y="1596"/>
                  </a:moveTo>
                  <a:cubicBezTo>
                    <a:pt x="2917" y="1655"/>
                    <a:pt x="2917" y="1727"/>
                    <a:pt x="2882" y="1798"/>
                  </a:cubicBezTo>
                  <a:cubicBezTo>
                    <a:pt x="2739" y="2143"/>
                    <a:pt x="2393" y="2286"/>
                    <a:pt x="2036" y="2358"/>
                  </a:cubicBezTo>
                  <a:cubicBezTo>
                    <a:pt x="1560" y="2441"/>
                    <a:pt x="1084" y="2465"/>
                    <a:pt x="738" y="2036"/>
                  </a:cubicBezTo>
                  <a:cubicBezTo>
                    <a:pt x="0" y="1060"/>
                    <a:pt x="810" y="310"/>
                    <a:pt x="1584" y="143"/>
                  </a:cubicBezTo>
                  <a:cubicBezTo>
                    <a:pt x="1941" y="72"/>
                    <a:pt x="2310" y="0"/>
                    <a:pt x="2679" y="286"/>
                  </a:cubicBezTo>
                  <a:cubicBezTo>
                    <a:pt x="3179" y="667"/>
                    <a:pt x="3167" y="1167"/>
                    <a:pt x="2941" y="1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23975" y="1700050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4" y="60"/>
                  </a:cubicBezTo>
                  <a:cubicBezTo>
                    <a:pt x="727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5987050" y="18396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893" y="869"/>
                    <a:pt x="762" y="881"/>
                  </a:cubicBezTo>
                  <a:cubicBezTo>
                    <a:pt x="584" y="917"/>
                    <a:pt x="405" y="917"/>
                    <a:pt x="274" y="762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0" y="107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063250" y="198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8"/>
                    <a:pt x="1084" y="632"/>
                    <a:pt x="1072" y="655"/>
                  </a:cubicBezTo>
                  <a:cubicBezTo>
                    <a:pt x="1012" y="786"/>
                    <a:pt x="893" y="858"/>
                    <a:pt x="750" y="870"/>
                  </a:cubicBezTo>
                  <a:cubicBezTo>
                    <a:pt x="584" y="905"/>
                    <a:pt x="393" y="917"/>
                    <a:pt x="274" y="751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7" y="1"/>
                    <a:pt x="870" y="12"/>
                    <a:pt x="1000" y="96"/>
                  </a:cubicBezTo>
                  <a:cubicBezTo>
                    <a:pt x="1155" y="203"/>
                    <a:pt x="1203" y="417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5876925" y="19256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50" y="881"/>
                  </a:cubicBezTo>
                  <a:cubicBezTo>
                    <a:pt x="572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3" y="48"/>
                  </a:cubicBezTo>
                  <a:cubicBezTo>
                    <a:pt x="726" y="0"/>
                    <a:pt x="869" y="24"/>
                    <a:pt x="988" y="107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33500" y="1577400"/>
              <a:ext cx="26225" cy="2562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48" y="691"/>
                  </a:moveTo>
                  <a:cubicBezTo>
                    <a:pt x="48" y="656"/>
                    <a:pt x="25" y="644"/>
                    <a:pt x="25" y="608"/>
                  </a:cubicBezTo>
                  <a:cubicBezTo>
                    <a:pt x="1" y="477"/>
                    <a:pt x="48" y="346"/>
                    <a:pt x="156" y="251"/>
                  </a:cubicBezTo>
                  <a:cubicBezTo>
                    <a:pt x="275" y="120"/>
                    <a:pt x="417" y="1"/>
                    <a:pt x="608" y="60"/>
                  </a:cubicBezTo>
                  <a:cubicBezTo>
                    <a:pt x="1048" y="191"/>
                    <a:pt x="977" y="596"/>
                    <a:pt x="787" y="810"/>
                  </a:cubicBezTo>
                  <a:cubicBezTo>
                    <a:pt x="703" y="941"/>
                    <a:pt x="572" y="1013"/>
                    <a:pt x="429" y="1025"/>
                  </a:cubicBezTo>
                  <a:cubicBezTo>
                    <a:pt x="227" y="1025"/>
                    <a:pt x="60" y="882"/>
                    <a:pt x="48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050150" y="1703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60" y="691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60" y="346"/>
                    <a:pt x="155" y="251"/>
                  </a:cubicBezTo>
                  <a:cubicBezTo>
                    <a:pt x="286" y="120"/>
                    <a:pt x="417" y="1"/>
                    <a:pt x="620" y="60"/>
                  </a:cubicBezTo>
                  <a:cubicBezTo>
                    <a:pt x="1060" y="191"/>
                    <a:pt x="989" y="596"/>
                    <a:pt x="786" y="811"/>
                  </a:cubicBezTo>
                  <a:cubicBezTo>
                    <a:pt x="715" y="942"/>
                    <a:pt x="572" y="1013"/>
                    <a:pt x="429" y="1013"/>
                  </a:cubicBezTo>
                  <a:cubicBezTo>
                    <a:pt x="239" y="1025"/>
                    <a:pt x="72" y="882"/>
                    <a:pt x="60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116825" y="2138775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80"/>
                  </a:moveTo>
                  <a:cubicBezTo>
                    <a:pt x="48" y="656"/>
                    <a:pt x="24" y="632"/>
                    <a:pt x="24" y="608"/>
                  </a:cubicBezTo>
                  <a:cubicBezTo>
                    <a:pt x="0" y="465"/>
                    <a:pt x="48" y="334"/>
                    <a:pt x="155" y="251"/>
                  </a:cubicBezTo>
                  <a:cubicBezTo>
                    <a:pt x="274" y="108"/>
                    <a:pt x="405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17" y="1013"/>
                  </a:cubicBezTo>
                  <a:cubicBezTo>
                    <a:pt x="227" y="1013"/>
                    <a:pt x="60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371325" y="1477100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36" y="631"/>
                    <a:pt x="24" y="608"/>
                  </a:cubicBezTo>
                  <a:cubicBezTo>
                    <a:pt x="0" y="477"/>
                    <a:pt x="48" y="334"/>
                    <a:pt x="155" y="250"/>
                  </a:cubicBezTo>
                  <a:cubicBezTo>
                    <a:pt x="274" y="108"/>
                    <a:pt x="417" y="0"/>
                    <a:pt x="608" y="60"/>
                  </a:cubicBezTo>
                  <a:cubicBezTo>
                    <a:pt x="1060" y="179"/>
                    <a:pt x="977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27" y="1012"/>
                    <a:pt x="72" y="870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518075" y="135357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24" y="631"/>
                    <a:pt x="24" y="608"/>
                  </a:cubicBezTo>
                  <a:cubicBezTo>
                    <a:pt x="0" y="465"/>
                    <a:pt x="48" y="334"/>
                    <a:pt x="155" y="250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218925" y="1433925"/>
              <a:ext cx="26500" cy="25350"/>
            </a:xfrm>
            <a:custGeom>
              <a:avLst/>
              <a:gdLst/>
              <a:ahLst/>
              <a:cxnLst/>
              <a:rect l="l" t="t" r="r" b="b"/>
              <a:pathLst>
                <a:path w="1060" h="1014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65"/>
                    <a:pt x="48" y="334"/>
                    <a:pt x="155" y="239"/>
                  </a:cubicBezTo>
                  <a:cubicBezTo>
                    <a:pt x="274" y="108"/>
                    <a:pt x="417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29" y="1013"/>
                  </a:cubicBezTo>
                  <a:cubicBezTo>
                    <a:pt x="227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149875" y="1563125"/>
              <a:ext cx="26200" cy="25325"/>
            </a:xfrm>
            <a:custGeom>
              <a:avLst/>
              <a:gdLst/>
              <a:ahLst/>
              <a:cxnLst/>
              <a:rect l="l" t="t" r="r" b="b"/>
              <a:pathLst>
                <a:path w="1048" h="1013" extrusionOk="0">
                  <a:moveTo>
                    <a:pt x="48" y="679"/>
                  </a:moveTo>
                  <a:cubicBezTo>
                    <a:pt x="48" y="655"/>
                    <a:pt x="24" y="631"/>
                    <a:pt x="12" y="608"/>
                  </a:cubicBezTo>
                  <a:cubicBezTo>
                    <a:pt x="0" y="465"/>
                    <a:pt x="48" y="334"/>
                    <a:pt x="155" y="238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48" y="179"/>
                    <a:pt x="976" y="584"/>
                    <a:pt x="786" y="798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5881075" y="1712850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64"/>
                    <a:pt x="48" y="333"/>
                    <a:pt x="156" y="250"/>
                  </a:cubicBezTo>
                  <a:cubicBezTo>
                    <a:pt x="275" y="107"/>
                    <a:pt x="417" y="0"/>
                    <a:pt x="620" y="48"/>
                  </a:cubicBezTo>
                  <a:cubicBezTo>
                    <a:pt x="1060" y="179"/>
                    <a:pt x="977" y="584"/>
                    <a:pt x="787" y="810"/>
                  </a:cubicBezTo>
                  <a:cubicBezTo>
                    <a:pt x="703" y="929"/>
                    <a:pt x="572" y="1000"/>
                    <a:pt x="429" y="1012"/>
                  </a:cubicBezTo>
                  <a:cubicBezTo>
                    <a:pt x="239" y="1012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796075" y="1792600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4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5" y="180"/>
                    <a:pt x="608" y="1"/>
                    <a:pt x="905" y="84"/>
                  </a:cubicBezTo>
                  <a:cubicBezTo>
                    <a:pt x="1548" y="275"/>
                    <a:pt x="1453" y="882"/>
                    <a:pt x="1155" y="1204"/>
                  </a:cubicBezTo>
                  <a:cubicBezTo>
                    <a:pt x="1024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1600" y="227272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36" y="941"/>
                    <a:pt x="36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6" y="167"/>
                    <a:pt x="608" y="1"/>
                    <a:pt x="906" y="84"/>
                  </a:cubicBezTo>
                  <a:cubicBezTo>
                    <a:pt x="1560" y="275"/>
                    <a:pt x="1453" y="870"/>
                    <a:pt x="1168" y="1203"/>
                  </a:cubicBezTo>
                  <a:cubicBezTo>
                    <a:pt x="1025" y="1346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857400" y="15655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8" y="596"/>
                  </a:moveTo>
                  <a:cubicBezTo>
                    <a:pt x="1096" y="620"/>
                    <a:pt x="1084" y="643"/>
                    <a:pt x="1084" y="667"/>
                  </a:cubicBezTo>
                  <a:cubicBezTo>
                    <a:pt x="1012" y="786"/>
                    <a:pt x="893" y="870"/>
                    <a:pt x="762" y="882"/>
                  </a:cubicBezTo>
                  <a:cubicBezTo>
                    <a:pt x="584" y="917"/>
                    <a:pt x="405" y="917"/>
                    <a:pt x="274" y="763"/>
                  </a:cubicBezTo>
                  <a:cubicBezTo>
                    <a:pt x="0" y="393"/>
                    <a:pt x="298" y="108"/>
                    <a:pt x="596" y="48"/>
                  </a:cubicBezTo>
                  <a:cubicBezTo>
                    <a:pt x="727" y="1"/>
                    <a:pt x="881" y="24"/>
                    <a:pt x="1000" y="108"/>
                  </a:cubicBezTo>
                  <a:cubicBezTo>
                    <a:pt x="1155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716000" y="15053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86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604975" y="1461625"/>
              <a:ext cx="30100" cy="23225"/>
            </a:xfrm>
            <a:custGeom>
              <a:avLst/>
              <a:gdLst/>
              <a:ahLst/>
              <a:cxnLst/>
              <a:rect l="l" t="t" r="r" b="b"/>
              <a:pathLst>
                <a:path w="1204" h="929" extrusionOk="0">
                  <a:moveTo>
                    <a:pt x="1096" y="596"/>
                  </a:moveTo>
                  <a:cubicBezTo>
                    <a:pt x="1084" y="619"/>
                    <a:pt x="1084" y="655"/>
                    <a:pt x="1072" y="679"/>
                  </a:cubicBezTo>
                  <a:cubicBezTo>
                    <a:pt x="1013" y="798"/>
                    <a:pt x="894" y="869"/>
                    <a:pt x="751" y="881"/>
                  </a:cubicBezTo>
                  <a:cubicBezTo>
                    <a:pt x="584" y="917"/>
                    <a:pt x="394" y="929"/>
                    <a:pt x="275" y="762"/>
                  </a:cubicBezTo>
                  <a:cubicBezTo>
                    <a:pt x="1" y="405"/>
                    <a:pt x="298" y="119"/>
                    <a:pt x="584" y="60"/>
                  </a:cubicBezTo>
                  <a:cubicBezTo>
                    <a:pt x="727" y="0"/>
                    <a:pt x="882" y="24"/>
                    <a:pt x="1001" y="107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448125" y="2162000"/>
              <a:ext cx="18475" cy="21750"/>
            </a:xfrm>
            <a:custGeom>
              <a:avLst/>
              <a:gdLst/>
              <a:ahLst/>
              <a:cxnLst/>
              <a:rect l="l" t="t" r="r" b="b"/>
              <a:pathLst>
                <a:path w="739" h="870" extrusionOk="0">
                  <a:moveTo>
                    <a:pt x="381" y="834"/>
                  </a:moveTo>
                  <a:lnTo>
                    <a:pt x="322" y="834"/>
                  </a:lnTo>
                  <a:cubicBezTo>
                    <a:pt x="214" y="822"/>
                    <a:pt x="131" y="751"/>
                    <a:pt x="95" y="655"/>
                  </a:cubicBezTo>
                  <a:cubicBezTo>
                    <a:pt x="12" y="548"/>
                    <a:pt x="0" y="394"/>
                    <a:pt x="72" y="286"/>
                  </a:cubicBezTo>
                  <a:cubicBezTo>
                    <a:pt x="262" y="1"/>
                    <a:pt x="536" y="155"/>
                    <a:pt x="655" y="346"/>
                  </a:cubicBezTo>
                  <a:cubicBezTo>
                    <a:pt x="715" y="429"/>
                    <a:pt x="738" y="548"/>
                    <a:pt x="703" y="655"/>
                  </a:cubicBezTo>
                  <a:cubicBezTo>
                    <a:pt x="667" y="786"/>
                    <a:pt x="524" y="870"/>
                    <a:pt x="381" y="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487700" y="238495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3" y="798"/>
                    <a:pt x="894" y="870"/>
                    <a:pt x="763" y="881"/>
                  </a:cubicBezTo>
                  <a:cubicBezTo>
                    <a:pt x="584" y="917"/>
                    <a:pt x="405" y="929"/>
                    <a:pt x="275" y="762"/>
                  </a:cubicBezTo>
                  <a:cubicBezTo>
                    <a:pt x="1" y="405"/>
                    <a:pt x="298" y="119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41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789825" y="166670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096" y="596"/>
                  </a:moveTo>
                  <a:cubicBezTo>
                    <a:pt x="1096" y="620"/>
                    <a:pt x="1096" y="644"/>
                    <a:pt x="1084" y="667"/>
                  </a:cubicBezTo>
                  <a:cubicBezTo>
                    <a:pt x="1013" y="786"/>
                    <a:pt x="893" y="870"/>
                    <a:pt x="763" y="882"/>
                  </a:cubicBezTo>
                  <a:cubicBezTo>
                    <a:pt x="584" y="917"/>
                    <a:pt x="405" y="929"/>
                    <a:pt x="274" y="763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542475" y="15494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08"/>
                    <a:pt x="1084" y="644"/>
                    <a:pt x="1084" y="667"/>
                  </a:cubicBezTo>
                  <a:cubicBezTo>
                    <a:pt x="1012" y="786"/>
                    <a:pt x="893" y="858"/>
                    <a:pt x="762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13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311200" y="122677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7"/>
                    <a:pt x="1084" y="643"/>
                    <a:pt x="1084" y="667"/>
                  </a:cubicBezTo>
                  <a:cubicBezTo>
                    <a:pt x="1012" y="786"/>
                    <a:pt x="893" y="857"/>
                    <a:pt x="762" y="869"/>
                  </a:cubicBezTo>
                  <a:cubicBezTo>
                    <a:pt x="584" y="905"/>
                    <a:pt x="405" y="917"/>
                    <a:pt x="274" y="750"/>
                  </a:cubicBezTo>
                  <a:cubicBezTo>
                    <a:pt x="0" y="393"/>
                    <a:pt x="298" y="107"/>
                    <a:pt x="584" y="48"/>
                  </a:cubicBezTo>
                  <a:cubicBezTo>
                    <a:pt x="727" y="0"/>
                    <a:pt x="881" y="12"/>
                    <a:pt x="1000" y="96"/>
                  </a:cubicBezTo>
                  <a:cubicBezTo>
                    <a:pt x="1155" y="215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723150" y="1289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08"/>
                    <a:pt x="1096" y="643"/>
                    <a:pt x="1084" y="667"/>
                  </a:cubicBezTo>
                  <a:cubicBezTo>
                    <a:pt x="1024" y="786"/>
                    <a:pt x="893" y="858"/>
                    <a:pt x="763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1" y="393"/>
                    <a:pt x="310" y="108"/>
                    <a:pt x="596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67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5962650" y="130030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3" y="905"/>
                    <a:pt x="393" y="917"/>
                    <a:pt x="274" y="750"/>
                  </a:cubicBezTo>
                  <a:cubicBezTo>
                    <a:pt x="0" y="393"/>
                    <a:pt x="298" y="107"/>
                    <a:pt x="583" y="48"/>
                  </a:cubicBezTo>
                  <a:cubicBezTo>
                    <a:pt x="726" y="0"/>
                    <a:pt x="881" y="12"/>
                    <a:pt x="1000" y="95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5965925" y="200485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07" y="36"/>
                    <a:pt x="191" y="0"/>
                    <a:pt x="274" y="24"/>
                  </a:cubicBezTo>
                  <a:cubicBezTo>
                    <a:pt x="464" y="72"/>
                    <a:pt x="429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53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070100" y="15473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7"/>
                  </a:cubicBezTo>
                  <a:cubicBezTo>
                    <a:pt x="107" y="36"/>
                    <a:pt x="191" y="0"/>
                    <a:pt x="274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394825" y="13244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8"/>
                  </a:cubicBezTo>
                  <a:cubicBezTo>
                    <a:pt x="108" y="36"/>
                    <a:pt x="191" y="0"/>
                    <a:pt x="275" y="24"/>
                  </a:cubicBezTo>
                  <a:cubicBezTo>
                    <a:pt x="465" y="72"/>
                    <a:pt x="430" y="251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60600" y="17012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75"/>
                    <a:pt x="24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6"/>
                    <a:pt x="203" y="1"/>
                    <a:pt x="274" y="13"/>
                  </a:cubicBezTo>
                  <a:cubicBezTo>
                    <a:pt x="465" y="72"/>
                    <a:pt x="441" y="251"/>
                    <a:pt x="357" y="346"/>
                  </a:cubicBezTo>
                  <a:cubicBezTo>
                    <a:pt x="322" y="406"/>
                    <a:pt x="262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88275" y="158425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25" y="298"/>
                  </a:moveTo>
                  <a:cubicBezTo>
                    <a:pt x="25" y="286"/>
                    <a:pt x="13" y="274"/>
                    <a:pt x="1" y="263"/>
                  </a:cubicBezTo>
                  <a:cubicBezTo>
                    <a:pt x="1" y="203"/>
                    <a:pt x="13" y="144"/>
                    <a:pt x="61" y="108"/>
                  </a:cubicBezTo>
                  <a:cubicBezTo>
                    <a:pt x="108" y="36"/>
                    <a:pt x="191" y="1"/>
                    <a:pt x="263" y="24"/>
                  </a:cubicBezTo>
                  <a:cubicBezTo>
                    <a:pt x="465" y="72"/>
                    <a:pt x="430" y="263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40950" y="17045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86"/>
                  </a:moveTo>
                  <a:cubicBezTo>
                    <a:pt x="25" y="275"/>
                    <a:pt x="13" y="263"/>
                    <a:pt x="13" y="263"/>
                  </a:cubicBezTo>
                  <a:cubicBezTo>
                    <a:pt x="1" y="203"/>
                    <a:pt x="13" y="132"/>
                    <a:pt x="60" y="96"/>
                  </a:cubicBezTo>
                  <a:cubicBezTo>
                    <a:pt x="108" y="25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0" y="394"/>
                    <a:pt x="251" y="429"/>
                    <a:pt x="179" y="441"/>
                  </a:cubicBezTo>
                  <a:cubicBezTo>
                    <a:pt x="96" y="441"/>
                    <a:pt x="25" y="370"/>
                    <a:pt x="25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5976625" y="16839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20" y="36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052525" y="137620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7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29" y="262"/>
                    <a:pt x="346" y="357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060575" y="14991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12" y="286"/>
                  </a:moveTo>
                  <a:cubicBezTo>
                    <a:pt x="12" y="274"/>
                    <a:pt x="12" y="262"/>
                    <a:pt x="0" y="262"/>
                  </a:cubicBezTo>
                  <a:cubicBezTo>
                    <a:pt x="0" y="203"/>
                    <a:pt x="12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12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012950" y="1536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12" y="263"/>
                    <a:pt x="12" y="251"/>
                  </a:cubicBezTo>
                  <a:cubicBezTo>
                    <a:pt x="0" y="191"/>
                    <a:pt x="24" y="132"/>
                    <a:pt x="72" y="96"/>
                  </a:cubicBezTo>
                  <a:cubicBezTo>
                    <a:pt x="107" y="25"/>
                    <a:pt x="191" y="1"/>
                    <a:pt x="274" y="13"/>
                  </a:cubicBezTo>
                  <a:cubicBezTo>
                    <a:pt x="465" y="72"/>
                    <a:pt x="429" y="251"/>
                    <a:pt x="345" y="346"/>
                  </a:cubicBezTo>
                  <a:cubicBezTo>
                    <a:pt x="310" y="394"/>
                    <a:pt x="250" y="429"/>
                    <a:pt x="191" y="441"/>
                  </a:cubicBezTo>
                  <a:cubicBezTo>
                    <a:pt x="107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5942700" y="16643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0" y="191"/>
                    <a:pt x="24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393"/>
                    <a:pt x="250" y="429"/>
                    <a:pt x="191" y="441"/>
                  </a:cubicBezTo>
                  <a:cubicBezTo>
                    <a:pt x="96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5962050" y="17152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2" y="274"/>
                    <a:pt x="0" y="262"/>
                  </a:cubicBezTo>
                  <a:cubicBezTo>
                    <a:pt x="0" y="203"/>
                    <a:pt x="12" y="143"/>
                    <a:pt x="60" y="96"/>
                  </a:cubicBezTo>
                  <a:cubicBezTo>
                    <a:pt x="107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81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700825" y="12916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1" y="203"/>
                    <a:pt x="24" y="144"/>
                    <a:pt x="60" y="108"/>
                  </a:cubicBezTo>
                  <a:cubicBezTo>
                    <a:pt x="108" y="37"/>
                    <a:pt x="191" y="1"/>
                    <a:pt x="262" y="25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597250" y="14503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12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07" y="37"/>
                    <a:pt x="191" y="1"/>
                    <a:pt x="274" y="25"/>
                  </a:cubicBezTo>
                  <a:cubicBezTo>
                    <a:pt x="465" y="72"/>
                    <a:pt x="429" y="251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95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541275" y="1426800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7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5958775" y="21069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07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5814400" y="19968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3"/>
                  </a:cubicBezTo>
                  <a:cubicBezTo>
                    <a:pt x="1" y="203"/>
                    <a:pt x="25" y="144"/>
                    <a:pt x="72" y="108"/>
                  </a:cubicBezTo>
                  <a:cubicBezTo>
                    <a:pt x="108" y="36"/>
                    <a:pt x="191" y="1"/>
                    <a:pt x="275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5864400" y="153275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7"/>
                  </a:moveTo>
                  <a:cubicBezTo>
                    <a:pt x="13" y="275"/>
                    <a:pt x="13" y="275"/>
                    <a:pt x="1" y="263"/>
                  </a:cubicBezTo>
                  <a:cubicBezTo>
                    <a:pt x="1" y="203"/>
                    <a:pt x="13" y="144"/>
                    <a:pt x="61" y="96"/>
                  </a:cubicBezTo>
                  <a:cubicBezTo>
                    <a:pt x="108" y="37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6"/>
                    <a:pt x="251" y="429"/>
                    <a:pt x="180" y="441"/>
                  </a:cubicBezTo>
                  <a:cubicBezTo>
                    <a:pt x="96" y="441"/>
                    <a:pt x="25" y="382"/>
                    <a:pt x="13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159400" y="18214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2" y="275"/>
                    <a:pt x="12" y="263"/>
                    <a:pt x="12" y="251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5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394"/>
                    <a:pt x="250" y="430"/>
                    <a:pt x="179" y="441"/>
                  </a:cubicBezTo>
                  <a:cubicBezTo>
                    <a:pt x="95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697850" y="16509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20" y="36"/>
                    <a:pt x="191" y="1"/>
                    <a:pt x="274" y="24"/>
                  </a:cubicBezTo>
                  <a:cubicBezTo>
                    <a:pt x="465" y="84"/>
                    <a:pt x="441" y="263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809775" y="14247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72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5" y="441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621350" y="156610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58" y="346"/>
                  </a:cubicBezTo>
                  <a:cubicBezTo>
                    <a:pt x="310" y="393"/>
                    <a:pt x="263" y="429"/>
                    <a:pt x="191" y="441"/>
                  </a:cubicBezTo>
                  <a:cubicBezTo>
                    <a:pt x="108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254050" y="2192950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84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6" y="453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035850" y="2247725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6"/>
                  </a:moveTo>
                  <a:cubicBezTo>
                    <a:pt x="13" y="274"/>
                    <a:pt x="13" y="274"/>
                    <a:pt x="1" y="263"/>
                  </a:cubicBezTo>
                  <a:cubicBezTo>
                    <a:pt x="1" y="203"/>
                    <a:pt x="13" y="143"/>
                    <a:pt x="61" y="96"/>
                  </a:cubicBezTo>
                  <a:cubicBezTo>
                    <a:pt x="108" y="36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5"/>
                    <a:pt x="251" y="429"/>
                    <a:pt x="180" y="441"/>
                  </a:cubicBezTo>
                  <a:cubicBezTo>
                    <a:pt x="96" y="441"/>
                    <a:pt x="25" y="370"/>
                    <a:pt x="13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5801000" y="176255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30" y="262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396625" y="19182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5" y="84"/>
                    <a:pt x="441" y="262"/>
                    <a:pt x="346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53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450500" y="22432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24" y="274"/>
                    <a:pt x="12" y="262"/>
                  </a:cubicBezTo>
                  <a:cubicBezTo>
                    <a:pt x="0" y="202"/>
                    <a:pt x="24" y="143"/>
                    <a:pt x="72" y="107"/>
                  </a:cubicBezTo>
                  <a:cubicBezTo>
                    <a:pt x="119" y="36"/>
                    <a:pt x="191" y="0"/>
                    <a:pt x="274" y="12"/>
                  </a:cubicBezTo>
                  <a:cubicBezTo>
                    <a:pt x="465" y="71"/>
                    <a:pt x="441" y="250"/>
                    <a:pt x="358" y="345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924375" y="18661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7"/>
                    <a:pt x="191" y="1"/>
                    <a:pt x="274" y="25"/>
                  </a:cubicBezTo>
                  <a:cubicBezTo>
                    <a:pt x="464" y="84"/>
                    <a:pt x="441" y="263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989550" y="2411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3" y="299"/>
                  </a:moveTo>
                  <a:cubicBezTo>
                    <a:pt x="13" y="287"/>
                    <a:pt x="13" y="275"/>
                    <a:pt x="1" y="263"/>
                  </a:cubicBezTo>
                  <a:cubicBezTo>
                    <a:pt x="1" y="203"/>
                    <a:pt x="13" y="144"/>
                    <a:pt x="60" y="108"/>
                  </a:cubicBezTo>
                  <a:cubicBezTo>
                    <a:pt x="108" y="37"/>
                    <a:pt x="191" y="1"/>
                    <a:pt x="263" y="25"/>
                  </a:cubicBezTo>
                  <a:cubicBezTo>
                    <a:pt x="465" y="72"/>
                    <a:pt x="429" y="251"/>
                    <a:pt x="346" y="358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13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618075" y="241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3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5918300" y="142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4" y="72"/>
                    <a:pt x="441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5891200" y="12455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059075" y="11699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148075" y="12419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3" y="262"/>
                    <a:pt x="13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6"/>
                  </a:cubicBezTo>
                  <a:cubicBezTo>
                    <a:pt x="310" y="393"/>
                    <a:pt x="251" y="429"/>
                    <a:pt x="191" y="441"/>
                  </a:cubicBezTo>
                  <a:cubicBezTo>
                    <a:pt x="108" y="441"/>
                    <a:pt x="36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177550" y="1332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24" y="263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7"/>
                    <a:pt x="191" y="1"/>
                    <a:pt x="274" y="13"/>
                  </a:cubicBezTo>
                  <a:cubicBezTo>
                    <a:pt x="465" y="72"/>
                    <a:pt x="441" y="251"/>
                    <a:pt x="346" y="346"/>
                  </a:cubicBezTo>
                  <a:cubicBezTo>
                    <a:pt x="310" y="406"/>
                    <a:pt x="250" y="429"/>
                    <a:pt x="191" y="441"/>
                  </a:cubicBezTo>
                  <a:cubicBezTo>
                    <a:pt x="108" y="441"/>
                    <a:pt x="36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875250" y="1942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3" y="275"/>
                    <a:pt x="13" y="275"/>
                    <a:pt x="13" y="263"/>
                  </a:cubicBezTo>
                  <a:cubicBezTo>
                    <a:pt x="1" y="203"/>
                    <a:pt x="24" y="144"/>
                    <a:pt x="72" y="96"/>
                  </a:cubicBezTo>
                  <a:cubicBezTo>
                    <a:pt x="108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91" y="441"/>
                  </a:cubicBezTo>
                  <a:cubicBezTo>
                    <a:pt x="96" y="441"/>
                    <a:pt x="24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7286325" y="22254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6"/>
                    <a:pt x="191" y="1"/>
                    <a:pt x="274" y="24"/>
                  </a:cubicBezTo>
                  <a:cubicBezTo>
                    <a:pt x="464" y="72"/>
                    <a:pt x="441" y="251"/>
                    <a:pt x="345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7175875" y="1899175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72"/>
                    <a:pt x="430" y="250"/>
                    <a:pt x="346" y="358"/>
                  </a:cubicBezTo>
                  <a:cubicBezTo>
                    <a:pt x="310" y="405"/>
                    <a:pt x="251" y="441"/>
                    <a:pt x="180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841925" y="25998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6"/>
                  </a:moveTo>
                  <a:cubicBezTo>
                    <a:pt x="24" y="275"/>
                    <a:pt x="12" y="263"/>
                    <a:pt x="12" y="263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4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039125" y="1720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3" y="667"/>
                  </a:cubicBezTo>
                  <a:cubicBezTo>
                    <a:pt x="1013" y="786"/>
                    <a:pt x="894" y="870"/>
                    <a:pt x="751" y="882"/>
                  </a:cubicBezTo>
                  <a:cubicBezTo>
                    <a:pt x="572" y="917"/>
                    <a:pt x="394" y="917"/>
                    <a:pt x="275" y="763"/>
                  </a:cubicBezTo>
                  <a:cubicBezTo>
                    <a:pt x="1" y="394"/>
                    <a:pt x="299" y="108"/>
                    <a:pt x="584" y="48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71650" y="1992625"/>
              <a:ext cx="88125" cy="84275"/>
            </a:xfrm>
            <a:custGeom>
              <a:avLst/>
              <a:gdLst/>
              <a:ahLst/>
              <a:cxnLst/>
              <a:rect l="l" t="t" r="r" b="b"/>
              <a:pathLst>
                <a:path w="3525" h="3371" extrusionOk="0">
                  <a:moveTo>
                    <a:pt x="203" y="2251"/>
                  </a:moveTo>
                  <a:cubicBezTo>
                    <a:pt x="191" y="2168"/>
                    <a:pt x="143" y="2108"/>
                    <a:pt x="119" y="2013"/>
                  </a:cubicBezTo>
                  <a:cubicBezTo>
                    <a:pt x="0" y="1549"/>
                    <a:pt x="250" y="1156"/>
                    <a:pt x="548" y="822"/>
                  </a:cubicBezTo>
                  <a:cubicBezTo>
                    <a:pt x="953" y="382"/>
                    <a:pt x="1417" y="1"/>
                    <a:pt x="2072" y="180"/>
                  </a:cubicBezTo>
                  <a:cubicBezTo>
                    <a:pt x="3524" y="596"/>
                    <a:pt x="3286" y="1942"/>
                    <a:pt x="2643" y="2680"/>
                  </a:cubicBezTo>
                  <a:cubicBezTo>
                    <a:pt x="2346" y="3013"/>
                    <a:pt x="2024" y="3370"/>
                    <a:pt x="1453" y="3359"/>
                  </a:cubicBezTo>
                  <a:cubicBezTo>
                    <a:pt x="667" y="3347"/>
                    <a:pt x="310" y="2847"/>
                    <a:pt x="203" y="2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475200" y="2097125"/>
              <a:ext cx="82475" cy="79200"/>
            </a:xfrm>
            <a:custGeom>
              <a:avLst/>
              <a:gdLst/>
              <a:ahLst/>
              <a:cxnLst/>
              <a:rect l="l" t="t" r="r" b="b"/>
              <a:pathLst>
                <a:path w="3299" h="3168" extrusionOk="0">
                  <a:moveTo>
                    <a:pt x="191" y="2107"/>
                  </a:moveTo>
                  <a:cubicBezTo>
                    <a:pt x="179" y="2036"/>
                    <a:pt x="120" y="1965"/>
                    <a:pt x="108" y="1881"/>
                  </a:cubicBezTo>
                  <a:cubicBezTo>
                    <a:pt x="1" y="1453"/>
                    <a:pt x="227" y="1084"/>
                    <a:pt x="513" y="774"/>
                  </a:cubicBezTo>
                  <a:cubicBezTo>
                    <a:pt x="894" y="357"/>
                    <a:pt x="1322" y="0"/>
                    <a:pt x="1941" y="179"/>
                  </a:cubicBezTo>
                  <a:cubicBezTo>
                    <a:pt x="3299" y="560"/>
                    <a:pt x="3084" y="1834"/>
                    <a:pt x="2477" y="2524"/>
                  </a:cubicBezTo>
                  <a:cubicBezTo>
                    <a:pt x="2191" y="2834"/>
                    <a:pt x="1894" y="3167"/>
                    <a:pt x="1358" y="3155"/>
                  </a:cubicBezTo>
                  <a:cubicBezTo>
                    <a:pt x="620" y="3131"/>
                    <a:pt x="286" y="2667"/>
                    <a:pt x="191" y="2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04375" y="2046225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19"/>
                  </a:moveTo>
                  <a:cubicBezTo>
                    <a:pt x="572" y="1119"/>
                    <a:pt x="548" y="1119"/>
                    <a:pt x="524" y="1131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17"/>
                  </a:cubicBezTo>
                  <a:cubicBezTo>
                    <a:pt x="310" y="0"/>
                    <a:pt x="715" y="155"/>
                    <a:pt x="893" y="405"/>
                  </a:cubicBezTo>
                  <a:cubicBezTo>
                    <a:pt x="1001" y="512"/>
                    <a:pt x="1048" y="655"/>
                    <a:pt x="1012" y="810"/>
                  </a:cubicBezTo>
                  <a:cubicBezTo>
                    <a:pt x="977" y="1000"/>
                    <a:pt x="798" y="1143"/>
                    <a:pt x="608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427875" y="20581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4" y="572"/>
                  </a:moveTo>
                  <a:cubicBezTo>
                    <a:pt x="1144" y="596"/>
                    <a:pt x="1132" y="619"/>
                    <a:pt x="1132" y="655"/>
                  </a:cubicBezTo>
                  <a:cubicBezTo>
                    <a:pt x="1084" y="786"/>
                    <a:pt x="965" y="869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1" y="477"/>
                    <a:pt x="286" y="155"/>
                    <a:pt x="572" y="72"/>
                  </a:cubicBezTo>
                  <a:cubicBezTo>
                    <a:pt x="703" y="0"/>
                    <a:pt x="870" y="12"/>
                    <a:pt x="1001" y="84"/>
                  </a:cubicBezTo>
                  <a:cubicBezTo>
                    <a:pt x="1167" y="179"/>
                    <a:pt x="1239" y="393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310000" y="201882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84" y="298"/>
                  </a:moveTo>
                  <a:cubicBezTo>
                    <a:pt x="572" y="310"/>
                    <a:pt x="572" y="322"/>
                    <a:pt x="584" y="334"/>
                  </a:cubicBezTo>
                  <a:cubicBezTo>
                    <a:pt x="548" y="394"/>
                    <a:pt x="489" y="441"/>
                    <a:pt x="417" y="453"/>
                  </a:cubicBezTo>
                  <a:cubicBezTo>
                    <a:pt x="334" y="501"/>
                    <a:pt x="239" y="489"/>
                    <a:pt x="167" y="417"/>
                  </a:cubicBezTo>
                  <a:cubicBezTo>
                    <a:pt x="1" y="239"/>
                    <a:pt x="144" y="84"/>
                    <a:pt x="298" y="36"/>
                  </a:cubicBezTo>
                  <a:cubicBezTo>
                    <a:pt x="358" y="1"/>
                    <a:pt x="441" y="1"/>
                    <a:pt x="513" y="48"/>
                  </a:cubicBezTo>
                  <a:cubicBezTo>
                    <a:pt x="596" y="96"/>
                    <a:pt x="620" y="203"/>
                    <a:pt x="58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482650" y="1992350"/>
              <a:ext cx="26200" cy="28300"/>
            </a:xfrm>
            <a:custGeom>
              <a:avLst/>
              <a:gdLst/>
              <a:ahLst/>
              <a:cxnLst/>
              <a:rect l="l" t="t" r="r" b="b"/>
              <a:pathLst>
                <a:path w="1048" h="1132" extrusionOk="0">
                  <a:moveTo>
                    <a:pt x="607" y="1107"/>
                  </a:moveTo>
                  <a:cubicBezTo>
                    <a:pt x="572" y="1107"/>
                    <a:pt x="548" y="1119"/>
                    <a:pt x="524" y="1119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05"/>
                  </a:cubicBezTo>
                  <a:cubicBezTo>
                    <a:pt x="310" y="0"/>
                    <a:pt x="715" y="155"/>
                    <a:pt x="893" y="393"/>
                  </a:cubicBezTo>
                  <a:cubicBezTo>
                    <a:pt x="1000" y="500"/>
                    <a:pt x="1048" y="655"/>
                    <a:pt x="1012" y="810"/>
                  </a:cubicBezTo>
                  <a:cubicBezTo>
                    <a:pt x="977" y="1000"/>
                    <a:pt x="798" y="1131"/>
                    <a:pt x="607" y="1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484125" y="2106050"/>
              <a:ext cx="26225" cy="28300"/>
            </a:xfrm>
            <a:custGeom>
              <a:avLst/>
              <a:gdLst/>
              <a:ahLst/>
              <a:cxnLst/>
              <a:rect l="l" t="t" r="r" b="b"/>
              <a:pathLst>
                <a:path w="1049" h="1132" extrusionOk="0">
                  <a:moveTo>
                    <a:pt x="608" y="1108"/>
                  </a:moveTo>
                  <a:cubicBezTo>
                    <a:pt x="584" y="1108"/>
                    <a:pt x="548" y="1119"/>
                    <a:pt x="525" y="1119"/>
                  </a:cubicBezTo>
                  <a:cubicBezTo>
                    <a:pt x="382" y="1119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0"/>
                    <a:pt x="799" y="1131"/>
                    <a:pt x="608" y="1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63300" y="2080150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20"/>
                  </a:moveTo>
                  <a:cubicBezTo>
                    <a:pt x="584" y="1120"/>
                    <a:pt x="560" y="1120"/>
                    <a:pt x="525" y="1131"/>
                  </a:cubicBezTo>
                  <a:cubicBezTo>
                    <a:pt x="394" y="1120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1"/>
                    <a:pt x="810" y="1143"/>
                    <a:pt x="608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498725" y="18601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20"/>
                  </a:moveTo>
                  <a:cubicBezTo>
                    <a:pt x="572" y="1120"/>
                    <a:pt x="548" y="1120"/>
                    <a:pt x="524" y="1120"/>
                  </a:cubicBezTo>
                  <a:cubicBezTo>
                    <a:pt x="381" y="1120"/>
                    <a:pt x="262" y="1037"/>
                    <a:pt x="191" y="917"/>
                  </a:cubicBezTo>
                  <a:cubicBezTo>
                    <a:pt x="84" y="775"/>
                    <a:pt x="0" y="596"/>
                    <a:pt x="95" y="417"/>
                  </a:cubicBezTo>
                  <a:cubicBezTo>
                    <a:pt x="310" y="1"/>
                    <a:pt x="715" y="155"/>
                    <a:pt x="893" y="406"/>
                  </a:cubicBezTo>
                  <a:cubicBezTo>
                    <a:pt x="1000" y="513"/>
                    <a:pt x="1048" y="656"/>
                    <a:pt x="1024" y="810"/>
                  </a:cubicBezTo>
                  <a:cubicBezTo>
                    <a:pt x="988" y="1001"/>
                    <a:pt x="798" y="1144"/>
                    <a:pt x="607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400800" y="194442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3" y="1119"/>
                    <a:pt x="560" y="1131"/>
                    <a:pt x="524" y="1131"/>
                  </a:cubicBezTo>
                  <a:cubicBezTo>
                    <a:pt x="393" y="1119"/>
                    <a:pt x="262" y="1036"/>
                    <a:pt x="191" y="917"/>
                  </a:cubicBezTo>
                  <a:cubicBezTo>
                    <a:pt x="83" y="774"/>
                    <a:pt x="0" y="607"/>
                    <a:pt x="95" y="417"/>
                  </a:cubicBezTo>
                  <a:cubicBezTo>
                    <a:pt x="322" y="0"/>
                    <a:pt x="714" y="155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810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484125" y="1983100"/>
              <a:ext cx="30700" cy="24450"/>
            </a:xfrm>
            <a:custGeom>
              <a:avLst/>
              <a:gdLst/>
              <a:ahLst/>
              <a:cxnLst/>
              <a:rect l="l" t="t" r="r" b="b"/>
              <a:pathLst>
                <a:path w="1228" h="978" extrusionOk="0">
                  <a:moveTo>
                    <a:pt x="1144" y="572"/>
                  </a:moveTo>
                  <a:cubicBezTo>
                    <a:pt x="1132" y="596"/>
                    <a:pt x="1144" y="632"/>
                    <a:pt x="1120" y="656"/>
                  </a:cubicBezTo>
                  <a:cubicBezTo>
                    <a:pt x="1072" y="787"/>
                    <a:pt x="965" y="870"/>
                    <a:pt x="822" y="906"/>
                  </a:cubicBezTo>
                  <a:cubicBezTo>
                    <a:pt x="644" y="953"/>
                    <a:pt x="465" y="977"/>
                    <a:pt x="322" y="822"/>
                  </a:cubicBezTo>
                  <a:cubicBezTo>
                    <a:pt x="1" y="477"/>
                    <a:pt x="275" y="156"/>
                    <a:pt x="572" y="72"/>
                  </a:cubicBezTo>
                  <a:cubicBezTo>
                    <a:pt x="703" y="1"/>
                    <a:pt x="858" y="13"/>
                    <a:pt x="989" y="84"/>
                  </a:cubicBezTo>
                  <a:cubicBezTo>
                    <a:pt x="1168" y="180"/>
                    <a:pt x="1227" y="406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9800" y="21340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6"/>
                    <a:pt x="1131" y="620"/>
                    <a:pt x="1131" y="655"/>
                  </a:cubicBezTo>
                  <a:cubicBezTo>
                    <a:pt x="1084" y="774"/>
                    <a:pt x="965" y="870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0" y="477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4"/>
                  </a:cubicBezTo>
                  <a:cubicBezTo>
                    <a:pt x="1167" y="179"/>
                    <a:pt x="1239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445150" y="19066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5"/>
                    <a:pt x="1143" y="631"/>
                    <a:pt x="1131" y="655"/>
                  </a:cubicBezTo>
                  <a:cubicBezTo>
                    <a:pt x="1084" y="786"/>
                    <a:pt x="964" y="881"/>
                    <a:pt x="822" y="905"/>
                  </a:cubicBezTo>
                  <a:cubicBezTo>
                    <a:pt x="655" y="953"/>
                    <a:pt x="464" y="976"/>
                    <a:pt x="322" y="822"/>
                  </a:cubicBezTo>
                  <a:cubicBezTo>
                    <a:pt x="0" y="476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3"/>
                  </a:cubicBezTo>
                  <a:cubicBezTo>
                    <a:pt x="1167" y="179"/>
                    <a:pt x="1238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6488600" y="1923275"/>
              <a:ext cx="30675" cy="24450"/>
            </a:xfrm>
            <a:custGeom>
              <a:avLst/>
              <a:gdLst/>
              <a:ahLst/>
              <a:cxnLst/>
              <a:rect l="l" t="t" r="r" b="b"/>
              <a:pathLst>
                <a:path w="1227" h="978" extrusionOk="0">
                  <a:moveTo>
                    <a:pt x="1143" y="572"/>
                  </a:moveTo>
                  <a:cubicBezTo>
                    <a:pt x="1131" y="596"/>
                    <a:pt x="1143" y="620"/>
                    <a:pt x="1131" y="644"/>
                  </a:cubicBezTo>
                  <a:cubicBezTo>
                    <a:pt x="1072" y="775"/>
                    <a:pt x="965" y="870"/>
                    <a:pt x="822" y="894"/>
                  </a:cubicBezTo>
                  <a:cubicBezTo>
                    <a:pt x="643" y="941"/>
                    <a:pt x="465" y="977"/>
                    <a:pt x="322" y="822"/>
                  </a:cubicBezTo>
                  <a:cubicBezTo>
                    <a:pt x="0" y="477"/>
                    <a:pt x="274" y="156"/>
                    <a:pt x="572" y="60"/>
                  </a:cubicBezTo>
                  <a:cubicBezTo>
                    <a:pt x="703" y="1"/>
                    <a:pt x="858" y="1"/>
                    <a:pt x="989" y="72"/>
                  </a:cubicBezTo>
                  <a:cubicBezTo>
                    <a:pt x="1167" y="168"/>
                    <a:pt x="1227" y="394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6568075" y="2177475"/>
              <a:ext cx="17275" cy="19075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93" y="751"/>
                  </a:moveTo>
                  <a:cubicBezTo>
                    <a:pt x="381" y="751"/>
                    <a:pt x="358" y="751"/>
                    <a:pt x="334" y="751"/>
                  </a:cubicBezTo>
                  <a:cubicBezTo>
                    <a:pt x="250" y="751"/>
                    <a:pt x="155" y="691"/>
                    <a:pt x="119" y="620"/>
                  </a:cubicBezTo>
                  <a:cubicBezTo>
                    <a:pt x="24" y="525"/>
                    <a:pt x="0" y="394"/>
                    <a:pt x="48" y="275"/>
                  </a:cubicBezTo>
                  <a:cubicBezTo>
                    <a:pt x="203" y="1"/>
                    <a:pt x="465" y="108"/>
                    <a:pt x="584" y="275"/>
                  </a:cubicBezTo>
                  <a:cubicBezTo>
                    <a:pt x="655" y="346"/>
                    <a:pt x="691" y="453"/>
                    <a:pt x="667" y="548"/>
                  </a:cubicBezTo>
                  <a:cubicBezTo>
                    <a:pt x="643" y="679"/>
                    <a:pt x="524" y="763"/>
                    <a:pt x="393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6360600" y="19610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3" y="572"/>
                    <a:pt x="13" y="370"/>
                  </a:cubicBezTo>
                  <a:cubicBezTo>
                    <a:pt x="1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6431150" y="19875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6375500" y="20134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2" y="84"/>
                  </a:moveTo>
                  <a:cubicBezTo>
                    <a:pt x="476" y="96"/>
                    <a:pt x="488" y="108"/>
                    <a:pt x="500" y="108"/>
                  </a:cubicBezTo>
                  <a:cubicBezTo>
                    <a:pt x="572" y="167"/>
                    <a:pt x="607" y="262"/>
                    <a:pt x="595" y="358"/>
                  </a:cubicBezTo>
                  <a:cubicBezTo>
                    <a:pt x="619" y="489"/>
                    <a:pt x="560" y="608"/>
                    <a:pt x="452" y="667"/>
                  </a:cubicBezTo>
                  <a:cubicBezTo>
                    <a:pt x="167" y="810"/>
                    <a:pt x="12" y="560"/>
                    <a:pt x="24" y="358"/>
                  </a:cubicBezTo>
                  <a:cubicBezTo>
                    <a:pt x="0" y="250"/>
                    <a:pt x="36" y="155"/>
                    <a:pt x="107" y="84"/>
                  </a:cubicBezTo>
                  <a:cubicBezTo>
                    <a:pt x="214" y="0"/>
                    <a:pt x="357" y="0"/>
                    <a:pt x="45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6349000" y="1865550"/>
              <a:ext cx="30375" cy="41375"/>
            </a:xfrm>
            <a:custGeom>
              <a:avLst/>
              <a:gdLst/>
              <a:ahLst/>
              <a:cxnLst/>
              <a:rect l="l" t="t" r="r" b="b"/>
              <a:pathLst>
                <a:path w="1215" h="1655" extrusionOk="0">
                  <a:moveTo>
                    <a:pt x="893" y="191"/>
                  </a:moveTo>
                  <a:cubicBezTo>
                    <a:pt x="929" y="214"/>
                    <a:pt x="965" y="226"/>
                    <a:pt x="1000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6294825" y="1951850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84"/>
                  </a:moveTo>
                  <a:cubicBezTo>
                    <a:pt x="465" y="96"/>
                    <a:pt x="477" y="108"/>
                    <a:pt x="500" y="120"/>
                  </a:cubicBezTo>
                  <a:cubicBezTo>
                    <a:pt x="572" y="179"/>
                    <a:pt x="608" y="263"/>
                    <a:pt x="596" y="358"/>
                  </a:cubicBezTo>
                  <a:cubicBezTo>
                    <a:pt x="608" y="489"/>
                    <a:pt x="548" y="608"/>
                    <a:pt x="441" y="668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46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6428775" y="18238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4" y="1119"/>
                    <a:pt x="548" y="1131"/>
                    <a:pt x="524" y="1131"/>
                  </a:cubicBezTo>
                  <a:cubicBezTo>
                    <a:pt x="381" y="1119"/>
                    <a:pt x="262" y="1048"/>
                    <a:pt x="191" y="929"/>
                  </a:cubicBezTo>
                  <a:cubicBezTo>
                    <a:pt x="84" y="774"/>
                    <a:pt x="0" y="607"/>
                    <a:pt x="95" y="417"/>
                  </a:cubicBezTo>
                  <a:cubicBezTo>
                    <a:pt x="322" y="0"/>
                    <a:pt x="715" y="167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798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6284100" y="17560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13" y="560"/>
                    <a:pt x="13" y="358"/>
                  </a:cubicBezTo>
                  <a:cubicBezTo>
                    <a:pt x="1" y="262"/>
                    <a:pt x="37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6222800" y="1843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64" y="83"/>
                  </a:moveTo>
                  <a:cubicBezTo>
                    <a:pt x="476" y="95"/>
                    <a:pt x="488" y="107"/>
                    <a:pt x="512" y="119"/>
                  </a:cubicBezTo>
                  <a:cubicBezTo>
                    <a:pt x="584" y="179"/>
                    <a:pt x="619" y="262"/>
                    <a:pt x="607" y="357"/>
                  </a:cubicBezTo>
                  <a:cubicBezTo>
                    <a:pt x="619" y="488"/>
                    <a:pt x="560" y="607"/>
                    <a:pt x="453" y="667"/>
                  </a:cubicBezTo>
                  <a:cubicBezTo>
                    <a:pt x="167" y="810"/>
                    <a:pt x="24" y="560"/>
                    <a:pt x="24" y="357"/>
                  </a:cubicBezTo>
                  <a:cubicBezTo>
                    <a:pt x="0" y="250"/>
                    <a:pt x="36" y="155"/>
                    <a:pt x="119" y="83"/>
                  </a:cubicBezTo>
                  <a:cubicBezTo>
                    <a:pt x="214" y="0"/>
                    <a:pt x="357" y="0"/>
                    <a:pt x="464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6177250" y="19122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96"/>
                    <a:pt x="489" y="107"/>
                    <a:pt x="501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20" y="488"/>
                    <a:pt x="560" y="608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6627600" y="212807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72" y="298"/>
                  </a:moveTo>
                  <a:cubicBezTo>
                    <a:pt x="572" y="310"/>
                    <a:pt x="572" y="322"/>
                    <a:pt x="572" y="334"/>
                  </a:cubicBezTo>
                  <a:cubicBezTo>
                    <a:pt x="548" y="393"/>
                    <a:pt x="489" y="441"/>
                    <a:pt x="429" y="453"/>
                  </a:cubicBezTo>
                  <a:cubicBezTo>
                    <a:pt x="334" y="500"/>
                    <a:pt x="239" y="488"/>
                    <a:pt x="167" y="417"/>
                  </a:cubicBezTo>
                  <a:cubicBezTo>
                    <a:pt x="1" y="250"/>
                    <a:pt x="143" y="84"/>
                    <a:pt x="298" y="36"/>
                  </a:cubicBezTo>
                  <a:cubicBezTo>
                    <a:pt x="358" y="0"/>
                    <a:pt x="441" y="0"/>
                    <a:pt x="513" y="36"/>
                  </a:cubicBezTo>
                  <a:cubicBezTo>
                    <a:pt x="596" y="96"/>
                    <a:pt x="620" y="203"/>
                    <a:pt x="5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6343050" y="1816425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96"/>
                  </a:moveTo>
                  <a:cubicBezTo>
                    <a:pt x="465" y="108"/>
                    <a:pt x="488" y="108"/>
                    <a:pt x="500" y="120"/>
                  </a:cubicBezTo>
                  <a:cubicBezTo>
                    <a:pt x="572" y="179"/>
                    <a:pt x="607" y="274"/>
                    <a:pt x="596" y="370"/>
                  </a:cubicBezTo>
                  <a:cubicBezTo>
                    <a:pt x="607" y="489"/>
                    <a:pt x="560" y="620"/>
                    <a:pt x="441" y="679"/>
                  </a:cubicBezTo>
                  <a:cubicBezTo>
                    <a:pt x="155" y="810"/>
                    <a:pt x="12" y="572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6174275" y="187745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41" y="679"/>
                  </a:cubicBezTo>
                  <a:cubicBezTo>
                    <a:pt x="155" y="810"/>
                    <a:pt x="12" y="572"/>
                    <a:pt x="12" y="357"/>
                  </a:cubicBezTo>
                  <a:cubicBezTo>
                    <a:pt x="0" y="262"/>
                    <a:pt x="36" y="155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6135575" y="18530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8" y="334"/>
                    <a:pt x="72" y="311"/>
                    <a:pt x="48" y="275"/>
                  </a:cubicBezTo>
                  <a:cubicBezTo>
                    <a:pt x="12" y="239"/>
                    <a:pt x="1" y="180"/>
                    <a:pt x="24" y="120"/>
                  </a:cubicBezTo>
                  <a:cubicBezTo>
                    <a:pt x="84" y="1"/>
                    <a:pt x="203" y="49"/>
                    <a:pt x="251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9"/>
                    <a:pt x="227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6317150" y="18875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3"/>
                  </a:moveTo>
                  <a:lnTo>
                    <a:pt x="143" y="333"/>
                  </a:lnTo>
                  <a:cubicBezTo>
                    <a:pt x="108" y="333"/>
                    <a:pt x="60" y="310"/>
                    <a:pt x="48" y="274"/>
                  </a:cubicBezTo>
                  <a:cubicBezTo>
                    <a:pt x="0" y="226"/>
                    <a:pt x="0" y="179"/>
                    <a:pt x="12" y="119"/>
                  </a:cubicBezTo>
                  <a:cubicBezTo>
                    <a:pt x="84" y="0"/>
                    <a:pt x="203" y="48"/>
                    <a:pt x="250" y="119"/>
                  </a:cubicBezTo>
                  <a:cubicBezTo>
                    <a:pt x="286" y="155"/>
                    <a:pt x="298" y="202"/>
                    <a:pt x="286" y="238"/>
                  </a:cubicBezTo>
                  <a:cubicBezTo>
                    <a:pt x="286" y="298"/>
                    <a:pt x="227" y="345"/>
                    <a:pt x="167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6248100" y="19271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2" y="310"/>
                    <a:pt x="60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95" y="1"/>
                    <a:pt x="214" y="48"/>
                    <a:pt x="262" y="132"/>
                  </a:cubicBezTo>
                  <a:cubicBezTo>
                    <a:pt x="298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6454375" y="21304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46"/>
                  </a:moveTo>
                  <a:lnTo>
                    <a:pt x="155" y="346"/>
                  </a:ln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84" y="1"/>
                    <a:pt x="203" y="48"/>
                    <a:pt x="262" y="132"/>
                  </a:cubicBezTo>
                  <a:cubicBezTo>
                    <a:pt x="286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6590400" y="1887275"/>
              <a:ext cx="30375" cy="41400"/>
            </a:xfrm>
            <a:custGeom>
              <a:avLst/>
              <a:gdLst/>
              <a:ahLst/>
              <a:cxnLst/>
              <a:rect l="l" t="t" r="r" b="b"/>
              <a:pathLst>
                <a:path w="1215" h="1656" extrusionOk="0">
                  <a:moveTo>
                    <a:pt x="893" y="203"/>
                  </a:moveTo>
                  <a:cubicBezTo>
                    <a:pt x="929" y="214"/>
                    <a:pt x="965" y="226"/>
                    <a:pt x="989" y="250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62"/>
                    <a:pt x="881" y="1381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12"/>
                    <a:pt x="893" y="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6595150" y="18485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84"/>
                  </a:moveTo>
                  <a:cubicBezTo>
                    <a:pt x="465" y="96"/>
                    <a:pt x="489" y="108"/>
                    <a:pt x="501" y="119"/>
                  </a:cubicBezTo>
                  <a:cubicBezTo>
                    <a:pt x="572" y="179"/>
                    <a:pt x="608" y="262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50"/>
                    <a:pt x="37" y="155"/>
                    <a:pt x="108" y="84"/>
                  </a:cubicBezTo>
                  <a:cubicBezTo>
                    <a:pt x="203" y="0"/>
                    <a:pt x="358" y="0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6544550" y="1795000"/>
              <a:ext cx="7775" cy="8650"/>
            </a:xfrm>
            <a:custGeom>
              <a:avLst/>
              <a:gdLst/>
              <a:ahLst/>
              <a:cxnLst/>
              <a:rect l="l" t="t" r="r" b="b"/>
              <a:pathLst>
                <a:path w="311" h="346" extrusionOk="0">
                  <a:moveTo>
                    <a:pt x="179" y="346"/>
                  </a:moveTo>
                  <a:lnTo>
                    <a:pt x="156" y="346"/>
                  </a:lnTo>
                  <a:cubicBezTo>
                    <a:pt x="108" y="334"/>
                    <a:pt x="72" y="310"/>
                    <a:pt x="60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96" y="0"/>
                    <a:pt x="215" y="48"/>
                    <a:pt x="263" y="131"/>
                  </a:cubicBezTo>
                  <a:cubicBezTo>
                    <a:pt x="298" y="155"/>
                    <a:pt x="310" y="203"/>
                    <a:pt x="298" y="250"/>
                  </a:cubicBezTo>
                  <a:cubicBezTo>
                    <a:pt x="287" y="310"/>
                    <a:pt x="239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490075" y="1757200"/>
              <a:ext cx="15525" cy="20250"/>
            </a:xfrm>
            <a:custGeom>
              <a:avLst/>
              <a:gdLst/>
              <a:ahLst/>
              <a:cxnLst/>
              <a:rect l="l" t="t" r="r" b="b"/>
              <a:pathLst>
                <a:path w="621" h="810" extrusionOk="0">
                  <a:moveTo>
                    <a:pt x="465" y="95"/>
                  </a:moveTo>
                  <a:cubicBezTo>
                    <a:pt x="477" y="107"/>
                    <a:pt x="489" y="119"/>
                    <a:pt x="513" y="119"/>
                  </a:cubicBezTo>
                  <a:cubicBezTo>
                    <a:pt x="584" y="179"/>
                    <a:pt x="620" y="274"/>
                    <a:pt x="608" y="369"/>
                  </a:cubicBezTo>
                  <a:cubicBezTo>
                    <a:pt x="620" y="488"/>
                    <a:pt x="561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70" y="0"/>
                    <a:pt x="465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390675" y="1755100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7" y="334"/>
                    <a:pt x="72" y="310"/>
                    <a:pt x="48" y="275"/>
                  </a:cubicBezTo>
                  <a:cubicBezTo>
                    <a:pt x="12" y="227"/>
                    <a:pt x="0" y="179"/>
                    <a:pt x="24" y="120"/>
                  </a:cubicBezTo>
                  <a:cubicBezTo>
                    <a:pt x="84" y="1"/>
                    <a:pt x="203" y="48"/>
                    <a:pt x="250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8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6499600" y="1691700"/>
              <a:ext cx="7775" cy="8375"/>
            </a:xfrm>
            <a:custGeom>
              <a:avLst/>
              <a:gdLst/>
              <a:ahLst/>
              <a:cxnLst/>
              <a:rect l="l" t="t" r="r" b="b"/>
              <a:pathLst>
                <a:path w="311" h="335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60" y="275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96" y="1"/>
                    <a:pt x="215" y="48"/>
                    <a:pt x="263" y="120"/>
                  </a:cubicBezTo>
                  <a:cubicBezTo>
                    <a:pt x="299" y="156"/>
                    <a:pt x="310" y="191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6453175" y="17179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1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6283800" y="16818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63"/>
                    <a:pt x="37" y="156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6362700" y="16515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1" y="310"/>
                    <a:pt x="48" y="274"/>
                  </a:cubicBezTo>
                  <a:cubicBezTo>
                    <a:pt x="12" y="227"/>
                    <a:pt x="0" y="179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6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6420425" y="1598550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8" y="333"/>
                  </a:moveTo>
                  <a:lnTo>
                    <a:pt x="144" y="333"/>
                  </a:lnTo>
                  <a:cubicBezTo>
                    <a:pt x="108" y="333"/>
                    <a:pt x="72" y="310"/>
                    <a:pt x="48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84" y="0"/>
                    <a:pt x="203" y="48"/>
                    <a:pt x="251" y="131"/>
                  </a:cubicBezTo>
                  <a:cubicBezTo>
                    <a:pt x="287" y="155"/>
                    <a:pt x="299" y="203"/>
                    <a:pt x="299" y="250"/>
                  </a:cubicBezTo>
                  <a:cubicBezTo>
                    <a:pt x="287" y="310"/>
                    <a:pt x="227" y="345"/>
                    <a:pt x="168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6329950" y="159497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43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2" y="238"/>
                    <a:pt x="0" y="179"/>
                    <a:pt x="24" y="119"/>
                  </a:cubicBezTo>
                  <a:cubicBezTo>
                    <a:pt x="84" y="0"/>
                    <a:pt x="203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6606475" y="1680100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34"/>
                  </a:moveTo>
                  <a:cubicBezTo>
                    <a:pt x="167" y="334"/>
                    <a:pt x="155" y="334"/>
                    <a:pt x="155" y="334"/>
                  </a:cubicBez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1"/>
                  </a:cubicBezTo>
                  <a:cubicBezTo>
                    <a:pt x="84" y="0"/>
                    <a:pt x="203" y="48"/>
                    <a:pt x="262" y="131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310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6582950" y="17711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65" y="84"/>
                  </a:moveTo>
                  <a:cubicBezTo>
                    <a:pt x="477" y="96"/>
                    <a:pt x="489" y="108"/>
                    <a:pt x="513" y="108"/>
                  </a:cubicBezTo>
                  <a:cubicBezTo>
                    <a:pt x="584" y="179"/>
                    <a:pt x="620" y="263"/>
                    <a:pt x="608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24" y="560"/>
                    <a:pt x="24" y="358"/>
                  </a:cubicBezTo>
                  <a:cubicBezTo>
                    <a:pt x="1" y="251"/>
                    <a:pt x="36" y="156"/>
                    <a:pt x="120" y="84"/>
                  </a:cubicBezTo>
                  <a:cubicBezTo>
                    <a:pt x="215" y="1"/>
                    <a:pt x="358" y="1"/>
                    <a:pt x="465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6695175" y="19256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65" y="95"/>
                    <a:pt x="488" y="107"/>
                    <a:pt x="500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19" y="488"/>
                    <a:pt x="560" y="607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50"/>
                    <a:pt x="36" y="155"/>
                    <a:pt x="107" y="83"/>
                  </a:cubicBezTo>
                  <a:cubicBezTo>
                    <a:pt x="203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6723450" y="188785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0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2" y="572"/>
                    <a:pt x="12" y="370"/>
                  </a:cubicBezTo>
                  <a:cubicBezTo>
                    <a:pt x="0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6432350" y="16676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4" y="96"/>
                    <a:pt x="476" y="108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489"/>
                    <a:pt x="560" y="608"/>
                    <a:pt x="441" y="679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6587725" y="1782200"/>
              <a:ext cx="15500" cy="20550"/>
            </a:xfrm>
            <a:custGeom>
              <a:avLst/>
              <a:gdLst/>
              <a:ahLst/>
              <a:cxnLst/>
              <a:rect l="l" t="t" r="r" b="b"/>
              <a:pathLst>
                <a:path w="620" h="822" extrusionOk="0">
                  <a:moveTo>
                    <a:pt x="453" y="96"/>
                  </a:moveTo>
                  <a:cubicBezTo>
                    <a:pt x="465" y="107"/>
                    <a:pt x="488" y="119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500"/>
                    <a:pt x="560" y="619"/>
                    <a:pt x="453" y="679"/>
                  </a:cubicBezTo>
                  <a:cubicBezTo>
                    <a:pt x="167" y="822"/>
                    <a:pt x="12" y="572"/>
                    <a:pt x="12" y="369"/>
                  </a:cubicBezTo>
                  <a:cubicBezTo>
                    <a:pt x="0" y="262"/>
                    <a:pt x="36" y="167"/>
                    <a:pt x="107" y="96"/>
                  </a:cubicBezTo>
                  <a:cubicBezTo>
                    <a:pt x="203" y="0"/>
                    <a:pt x="357" y="12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6683275" y="18557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45"/>
                  </a:moveTo>
                  <a:lnTo>
                    <a:pt x="143" y="345"/>
                  </a:lnTo>
                  <a:cubicBezTo>
                    <a:pt x="107" y="333"/>
                    <a:pt x="72" y="310"/>
                    <a:pt x="48" y="274"/>
                  </a:cubicBezTo>
                  <a:cubicBezTo>
                    <a:pt x="12" y="238"/>
                    <a:pt x="0" y="179"/>
                    <a:pt x="12" y="131"/>
                  </a:cubicBezTo>
                  <a:cubicBezTo>
                    <a:pt x="83" y="0"/>
                    <a:pt x="202" y="48"/>
                    <a:pt x="250" y="131"/>
                  </a:cubicBezTo>
                  <a:cubicBezTo>
                    <a:pt x="286" y="155"/>
                    <a:pt x="298" y="203"/>
                    <a:pt x="286" y="250"/>
                  </a:cubicBezTo>
                  <a:cubicBezTo>
                    <a:pt x="286" y="310"/>
                    <a:pt x="226" y="345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6534150" y="164290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22"/>
                    <a:pt x="71" y="298"/>
                    <a:pt x="48" y="274"/>
                  </a:cubicBezTo>
                  <a:cubicBezTo>
                    <a:pt x="12" y="226"/>
                    <a:pt x="0" y="167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191"/>
                    <a:pt x="298" y="238"/>
                  </a:cubicBezTo>
                  <a:cubicBezTo>
                    <a:pt x="286" y="298"/>
                    <a:pt x="226" y="334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6658550" y="17447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77" y="107"/>
                    <a:pt x="489" y="107"/>
                    <a:pt x="501" y="119"/>
                  </a:cubicBezTo>
                  <a:cubicBezTo>
                    <a:pt x="572" y="179"/>
                    <a:pt x="620" y="274"/>
                    <a:pt x="608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6726725" y="1804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7" y="810"/>
                    <a:pt x="12" y="572"/>
                    <a:pt x="12" y="369"/>
                  </a:cubicBezTo>
                  <a:cubicBezTo>
                    <a:pt x="0" y="262"/>
                    <a:pt x="36" y="167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6697850" y="200572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84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58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6628500" y="19593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77" y="108"/>
                    <a:pt x="488" y="108"/>
                    <a:pt x="500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19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84"/>
                  </a:cubicBezTo>
                  <a:cubicBezTo>
                    <a:pt x="215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542475" y="1979250"/>
              <a:ext cx="30375" cy="41100"/>
            </a:xfrm>
            <a:custGeom>
              <a:avLst/>
              <a:gdLst/>
              <a:ahLst/>
              <a:cxnLst/>
              <a:rect l="l" t="t" r="r" b="b"/>
              <a:pathLst>
                <a:path w="1215" h="1644" extrusionOk="0">
                  <a:moveTo>
                    <a:pt x="893" y="191"/>
                  </a:moveTo>
                  <a:cubicBezTo>
                    <a:pt x="929" y="215"/>
                    <a:pt x="965" y="226"/>
                    <a:pt x="1001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43"/>
                    <a:pt x="0" y="1155"/>
                    <a:pt x="0" y="738"/>
                  </a:cubicBezTo>
                  <a:cubicBezTo>
                    <a:pt x="0" y="548"/>
                    <a:pt x="0" y="345"/>
                    <a:pt x="191" y="179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630575" y="2055150"/>
              <a:ext cx="30400" cy="41400"/>
            </a:xfrm>
            <a:custGeom>
              <a:avLst/>
              <a:gdLst/>
              <a:ahLst/>
              <a:cxnLst/>
              <a:rect l="l" t="t" r="r" b="b"/>
              <a:pathLst>
                <a:path w="1216" h="1656" extrusionOk="0">
                  <a:moveTo>
                    <a:pt x="894" y="191"/>
                  </a:moveTo>
                  <a:cubicBezTo>
                    <a:pt x="917" y="215"/>
                    <a:pt x="965" y="226"/>
                    <a:pt x="989" y="250"/>
                  </a:cubicBezTo>
                  <a:cubicBezTo>
                    <a:pt x="1132" y="369"/>
                    <a:pt x="1215" y="560"/>
                    <a:pt x="1179" y="750"/>
                  </a:cubicBezTo>
                  <a:cubicBezTo>
                    <a:pt x="1179" y="1000"/>
                    <a:pt x="1144" y="1250"/>
                    <a:pt x="882" y="1381"/>
                  </a:cubicBezTo>
                  <a:cubicBezTo>
                    <a:pt x="298" y="1655"/>
                    <a:pt x="1" y="1155"/>
                    <a:pt x="1" y="738"/>
                  </a:cubicBezTo>
                  <a:cubicBezTo>
                    <a:pt x="1" y="548"/>
                    <a:pt x="1" y="346"/>
                    <a:pt x="191" y="191"/>
                  </a:cubicBezTo>
                  <a:cubicBezTo>
                    <a:pt x="394" y="0"/>
                    <a:pt x="703" y="0"/>
                    <a:pt x="894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6807675" y="187417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62"/>
                  </a:cubicBezTo>
                  <a:cubicBezTo>
                    <a:pt x="13" y="227"/>
                    <a:pt x="1" y="167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7" y="155"/>
                    <a:pt x="299" y="203"/>
                    <a:pt x="299" y="238"/>
                  </a:cubicBezTo>
                  <a:cubicBezTo>
                    <a:pt x="287" y="298"/>
                    <a:pt x="227" y="334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6807375" y="18155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61" y="310"/>
                    <a:pt x="49" y="275"/>
                  </a:cubicBezTo>
                  <a:cubicBezTo>
                    <a:pt x="13" y="239"/>
                    <a:pt x="1" y="179"/>
                    <a:pt x="13" y="132"/>
                  </a:cubicBezTo>
                  <a:cubicBezTo>
                    <a:pt x="84" y="1"/>
                    <a:pt x="203" y="48"/>
                    <a:pt x="251" y="132"/>
                  </a:cubicBezTo>
                  <a:cubicBezTo>
                    <a:pt x="287" y="156"/>
                    <a:pt x="299" y="203"/>
                    <a:pt x="287" y="251"/>
                  </a:cubicBezTo>
                  <a:cubicBezTo>
                    <a:pt x="275" y="310"/>
                    <a:pt x="227" y="346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6747850" y="202062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3" y="238"/>
                    <a:pt x="1" y="179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5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6664500" y="2025975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84" y="0"/>
                    <a:pt x="203" y="48"/>
                    <a:pt x="263" y="120"/>
                  </a:cubicBezTo>
                  <a:cubicBezTo>
                    <a:pt x="299" y="155"/>
                    <a:pt x="311" y="203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741000" y="19494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79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79"/>
                    <a:pt x="25" y="120"/>
                  </a:cubicBezTo>
                  <a:cubicBezTo>
                    <a:pt x="84" y="1"/>
                    <a:pt x="203" y="48"/>
                    <a:pt x="263" y="120"/>
                  </a:cubicBezTo>
                  <a:cubicBezTo>
                    <a:pt x="287" y="155"/>
                    <a:pt x="299" y="203"/>
                    <a:pt x="299" y="239"/>
                  </a:cubicBezTo>
                  <a:cubicBezTo>
                    <a:pt x="287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493650" y="2182550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25" y="381"/>
                  </a:moveTo>
                  <a:lnTo>
                    <a:pt x="25" y="334"/>
                  </a:lnTo>
                  <a:cubicBezTo>
                    <a:pt x="37" y="238"/>
                    <a:pt x="84" y="155"/>
                    <a:pt x="167" y="107"/>
                  </a:cubicBezTo>
                  <a:cubicBezTo>
                    <a:pt x="263" y="24"/>
                    <a:pt x="406" y="0"/>
                    <a:pt x="513" y="60"/>
                  </a:cubicBezTo>
                  <a:cubicBezTo>
                    <a:pt x="787" y="214"/>
                    <a:pt x="668" y="476"/>
                    <a:pt x="501" y="595"/>
                  </a:cubicBezTo>
                  <a:cubicBezTo>
                    <a:pt x="429" y="667"/>
                    <a:pt x="322" y="691"/>
                    <a:pt x="227" y="667"/>
                  </a:cubicBezTo>
                  <a:cubicBezTo>
                    <a:pt x="96" y="643"/>
                    <a:pt x="1" y="524"/>
                    <a:pt x="25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6435625" y="210545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262" y="72"/>
                  </a:moveTo>
                  <a:cubicBezTo>
                    <a:pt x="262" y="84"/>
                    <a:pt x="274" y="84"/>
                    <a:pt x="274" y="96"/>
                  </a:cubicBezTo>
                  <a:cubicBezTo>
                    <a:pt x="298" y="131"/>
                    <a:pt x="298" y="167"/>
                    <a:pt x="274" y="203"/>
                  </a:cubicBezTo>
                  <a:cubicBezTo>
                    <a:pt x="262" y="262"/>
                    <a:pt x="226" y="310"/>
                    <a:pt x="167" y="322"/>
                  </a:cubicBezTo>
                  <a:cubicBezTo>
                    <a:pt x="24" y="334"/>
                    <a:pt x="0" y="215"/>
                    <a:pt x="24" y="119"/>
                  </a:cubicBezTo>
                  <a:cubicBezTo>
                    <a:pt x="36" y="84"/>
                    <a:pt x="72" y="36"/>
                    <a:pt x="107" y="24"/>
                  </a:cubicBezTo>
                  <a:cubicBezTo>
                    <a:pt x="167" y="0"/>
                    <a:pt x="226" y="12"/>
                    <a:pt x="262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6321600" y="2051575"/>
              <a:ext cx="7175" cy="8350"/>
            </a:xfrm>
            <a:custGeom>
              <a:avLst/>
              <a:gdLst/>
              <a:ahLst/>
              <a:cxnLst/>
              <a:rect l="l" t="t" r="r" b="b"/>
              <a:pathLst>
                <a:path w="287" h="334" extrusionOk="0">
                  <a:moveTo>
                    <a:pt x="251" y="72"/>
                  </a:moveTo>
                  <a:cubicBezTo>
                    <a:pt x="263" y="84"/>
                    <a:pt x="263" y="84"/>
                    <a:pt x="275" y="96"/>
                  </a:cubicBezTo>
                  <a:cubicBezTo>
                    <a:pt x="287" y="131"/>
                    <a:pt x="287" y="167"/>
                    <a:pt x="275" y="215"/>
                  </a:cubicBezTo>
                  <a:cubicBezTo>
                    <a:pt x="251" y="262"/>
                    <a:pt x="227" y="310"/>
                    <a:pt x="168" y="322"/>
                  </a:cubicBezTo>
                  <a:cubicBezTo>
                    <a:pt x="25" y="334"/>
                    <a:pt x="1" y="215"/>
                    <a:pt x="25" y="119"/>
                  </a:cubicBezTo>
                  <a:cubicBezTo>
                    <a:pt x="37" y="84"/>
                    <a:pt x="61" y="48"/>
                    <a:pt x="108" y="24"/>
                  </a:cubicBezTo>
                  <a:cubicBezTo>
                    <a:pt x="156" y="0"/>
                    <a:pt x="227" y="24"/>
                    <a:pt x="251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6366550" y="2064975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13" y="381"/>
                  </a:moveTo>
                  <a:lnTo>
                    <a:pt x="13" y="334"/>
                  </a:lnTo>
                  <a:cubicBezTo>
                    <a:pt x="25" y="238"/>
                    <a:pt x="84" y="155"/>
                    <a:pt x="168" y="107"/>
                  </a:cubicBezTo>
                  <a:cubicBezTo>
                    <a:pt x="263" y="24"/>
                    <a:pt x="394" y="0"/>
                    <a:pt x="513" y="60"/>
                  </a:cubicBezTo>
                  <a:cubicBezTo>
                    <a:pt x="787" y="214"/>
                    <a:pt x="656" y="476"/>
                    <a:pt x="489" y="595"/>
                  </a:cubicBezTo>
                  <a:cubicBezTo>
                    <a:pt x="418" y="667"/>
                    <a:pt x="322" y="691"/>
                    <a:pt x="215" y="667"/>
                  </a:cubicBezTo>
                  <a:cubicBezTo>
                    <a:pt x="84" y="643"/>
                    <a:pt x="1" y="512"/>
                    <a:pt x="1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6432925" y="2225100"/>
              <a:ext cx="19675" cy="17000"/>
            </a:xfrm>
            <a:custGeom>
              <a:avLst/>
              <a:gdLst/>
              <a:ahLst/>
              <a:cxnLst/>
              <a:rect l="l" t="t" r="r" b="b"/>
              <a:pathLst>
                <a:path w="787" h="680" extrusionOk="0">
                  <a:moveTo>
                    <a:pt x="25" y="382"/>
                  </a:moveTo>
                  <a:lnTo>
                    <a:pt x="25" y="322"/>
                  </a:lnTo>
                  <a:cubicBezTo>
                    <a:pt x="25" y="227"/>
                    <a:pt x="84" y="144"/>
                    <a:pt x="168" y="108"/>
                  </a:cubicBezTo>
                  <a:cubicBezTo>
                    <a:pt x="263" y="13"/>
                    <a:pt x="394" y="1"/>
                    <a:pt x="513" y="48"/>
                  </a:cubicBezTo>
                  <a:cubicBezTo>
                    <a:pt x="787" y="215"/>
                    <a:pt x="656" y="477"/>
                    <a:pt x="501" y="584"/>
                  </a:cubicBezTo>
                  <a:cubicBezTo>
                    <a:pt x="418" y="656"/>
                    <a:pt x="322" y="679"/>
                    <a:pt x="215" y="667"/>
                  </a:cubicBezTo>
                  <a:cubicBezTo>
                    <a:pt x="84" y="644"/>
                    <a:pt x="1" y="513"/>
                    <a:pt x="25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6366250" y="2187000"/>
              <a:ext cx="7175" cy="867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51" y="84"/>
                  </a:moveTo>
                  <a:cubicBezTo>
                    <a:pt x="251" y="84"/>
                    <a:pt x="263" y="96"/>
                    <a:pt x="275" y="96"/>
                  </a:cubicBezTo>
                  <a:cubicBezTo>
                    <a:pt x="287" y="132"/>
                    <a:pt x="287" y="179"/>
                    <a:pt x="275" y="215"/>
                  </a:cubicBezTo>
                  <a:cubicBezTo>
                    <a:pt x="251" y="263"/>
                    <a:pt x="227" y="310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60" y="48"/>
                    <a:pt x="108" y="25"/>
                  </a:cubicBezTo>
                  <a:cubicBezTo>
                    <a:pt x="156" y="1"/>
                    <a:pt x="227" y="25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6290050" y="21694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107"/>
                  </a:cubicBezTo>
                  <a:cubicBezTo>
                    <a:pt x="287" y="143"/>
                    <a:pt x="287" y="179"/>
                    <a:pt x="263" y="215"/>
                  </a:cubicBezTo>
                  <a:cubicBezTo>
                    <a:pt x="251" y="274"/>
                    <a:pt x="227" y="322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6338275" y="22459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95"/>
                    <a:pt x="263" y="95"/>
                    <a:pt x="275" y="107"/>
                  </a:cubicBezTo>
                  <a:cubicBezTo>
                    <a:pt x="286" y="143"/>
                    <a:pt x="286" y="179"/>
                    <a:pt x="275" y="214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6251675" y="1970025"/>
              <a:ext cx="7150" cy="8350"/>
            </a:xfrm>
            <a:custGeom>
              <a:avLst/>
              <a:gdLst/>
              <a:ahLst/>
              <a:cxnLst/>
              <a:rect l="l" t="t" r="r" b="b"/>
              <a:pathLst>
                <a:path w="286" h="334" extrusionOk="0">
                  <a:moveTo>
                    <a:pt x="250" y="83"/>
                  </a:moveTo>
                  <a:cubicBezTo>
                    <a:pt x="262" y="83"/>
                    <a:pt x="262" y="95"/>
                    <a:pt x="274" y="95"/>
                  </a:cubicBezTo>
                  <a:cubicBezTo>
                    <a:pt x="286" y="131"/>
                    <a:pt x="286" y="179"/>
                    <a:pt x="274" y="214"/>
                  </a:cubicBezTo>
                  <a:cubicBezTo>
                    <a:pt x="250" y="262"/>
                    <a:pt x="226" y="310"/>
                    <a:pt x="167" y="322"/>
                  </a:cubicBezTo>
                  <a:cubicBezTo>
                    <a:pt x="24" y="333"/>
                    <a:pt x="0" y="214"/>
                    <a:pt x="24" y="131"/>
                  </a:cubicBezTo>
                  <a:cubicBezTo>
                    <a:pt x="36" y="83"/>
                    <a:pt x="60" y="48"/>
                    <a:pt x="107" y="24"/>
                  </a:cubicBezTo>
                  <a:cubicBezTo>
                    <a:pt x="155" y="0"/>
                    <a:pt x="226" y="24"/>
                    <a:pt x="250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6336800" y="2110800"/>
              <a:ext cx="19650" cy="17300"/>
            </a:xfrm>
            <a:custGeom>
              <a:avLst/>
              <a:gdLst/>
              <a:ahLst/>
              <a:cxnLst/>
              <a:rect l="l" t="t" r="r" b="b"/>
              <a:pathLst>
                <a:path w="786" h="692" extrusionOk="0">
                  <a:moveTo>
                    <a:pt x="24" y="382"/>
                  </a:moveTo>
                  <a:lnTo>
                    <a:pt x="24" y="322"/>
                  </a:lnTo>
                  <a:cubicBezTo>
                    <a:pt x="36" y="227"/>
                    <a:pt x="95" y="144"/>
                    <a:pt x="179" y="108"/>
                  </a:cubicBezTo>
                  <a:cubicBezTo>
                    <a:pt x="262" y="13"/>
                    <a:pt x="405" y="1"/>
                    <a:pt x="512" y="48"/>
                  </a:cubicBezTo>
                  <a:cubicBezTo>
                    <a:pt x="786" y="215"/>
                    <a:pt x="667" y="477"/>
                    <a:pt x="500" y="596"/>
                  </a:cubicBezTo>
                  <a:cubicBezTo>
                    <a:pt x="429" y="656"/>
                    <a:pt x="322" y="691"/>
                    <a:pt x="226" y="667"/>
                  </a:cubicBezTo>
                  <a:cubicBezTo>
                    <a:pt x="95" y="644"/>
                    <a:pt x="0" y="513"/>
                    <a:pt x="24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6261775" y="20506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263" y="84"/>
                  </a:moveTo>
                  <a:cubicBezTo>
                    <a:pt x="263" y="84"/>
                    <a:pt x="263" y="96"/>
                    <a:pt x="275" y="96"/>
                  </a:cubicBezTo>
                  <a:cubicBezTo>
                    <a:pt x="298" y="132"/>
                    <a:pt x="298" y="179"/>
                    <a:pt x="275" y="215"/>
                  </a:cubicBezTo>
                  <a:cubicBezTo>
                    <a:pt x="251" y="263"/>
                    <a:pt x="227" y="322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72" y="48"/>
                    <a:pt x="108" y="36"/>
                  </a:cubicBezTo>
                  <a:cubicBezTo>
                    <a:pt x="168" y="1"/>
                    <a:pt x="227" y="24"/>
                    <a:pt x="26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6183200" y="178220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lnTo>
                    <a:pt x="274" y="96"/>
                  </a:lnTo>
                  <a:cubicBezTo>
                    <a:pt x="286" y="131"/>
                    <a:pt x="286" y="179"/>
                    <a:pt x="274" y="215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4" y="346"/>
                    <a:pt x="1" y="215"/>
                    <a:pt x="24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5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6283225" y="1821775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262" y="84"/>
                  </a:moveTo>
                  <a:cubicBezTo>
                    <a:pt x="262" y="84"/>
                    <a:pt x="274" y="96"/>
                    <a:pt x="274" y="96"/>
                  </a:cubicBezTo>
                  <a:cubicBezTo>
                    <a:pt x="298" y="132"/>
                    <a:pt x="298" y="179"/>
                    <a:pt x="274" y="215"/>
                  </a:cubicBezTo>
                  <a:cubicBezTo>
                    <a:pt x="262" y="263"/>
                    <a:pt x="238" y="322"/>
                    <a:pt x="167" y="322"/>
                  </a:cubicBezTo>
                  <a:cubicBezTo>
                    <a:pt x="36" y="346"/>
                    <a:pt x="0" y="215"/>
                    <a:pt x="36" y="132"/>
                  </a:cubicBezTo>
                  <a:cubicBezTo>
                    <a:pt x="36" y="84"/>
                    <a:pt x="72" y="48"/>
                    <a:pt x="107" y="25"/>
                  </a:cubicBezTo>
                  <a:cubicBezTo>
                    <a:pt x="167" y="1"/>
                    <a:pt x="238" y="25"/>
                    <a:pt x="26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6341250" y="17226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3"/>
                  </a:moveTo>
                  <a:cubicBezTo>
                    <a:pt x="263" y="95"/>
                    <a:pt x="263" y="95"/>
                    <a:pt x="275" y="107"/>
                  </a:cubicBezTo>
                  <a:cubicBezTo>
                    <a:pt x="287" y="143"/>
                    <a:pt x="287" y="179"/>
                    <a:pt x="275" y="214"/>
                  </a:cubicBezTo>
                  <a:cubicBezTo>
                    <a:pt x="251" y="274"/>
                    <a:pt x="227" y="321"/>
                    <a:pt x="167" y="321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7" y="95"/>
                    <a:pt x="60" y="48"/>
                    <a:pt x="108" y="36"/>
                  </a:cubicBezTo>
                  <a:cubicBezTo>
                    <a:pt x="156" y="0"/>
                    <a:pt x="227" y="24"/>
                    <a:pt x="251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6173375" y="169052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8" y="131"/>
                    <a:pt x="298" y="179"/>
                    <a:pt x="275" y="214"/>
                  </a:cubicBezTo>
                  <a:cubicBezTo>
                    <a:pt x="263" y="262"/>
                    <a:pt x="227" y="310"/>
                    <a:pt x="167" y="322"/>
                  </a:cubicBezTo>
                  <a:cubicBezTo>
                    <a:pt x="36" y="334"/>
                    <a:pt x="1" y="214"/>
                    <a:pt x="36" y="131"/>
                  </a:cubicBezTo>
                  <a:cubicBezTo>
                    <a:pt x="36" y="83"/>
                    <a:pt x="72" y="48"/>
                    <a:pt x="108" y="24"/>
                  </a:cubicBezTo>
                  <a:cubicBezTo>
                    <a:pt x="167" y="0"/>
                    <a:pt x="239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193325" y="2034900"/>
              <a:ext cx="7175" cy="8375"/>
            </a:xfrm>
            <a:custGeom>
              <a:avLst/>
              <a:gdLst/>
              <a:ahLst/>
              <a:cxnLst/>
              <a:rect l="l" t="t" r="r" b="b"/>
              <a:pathLst>
                <a:path w="287" h="335" extrusionOk="0">
                  <a:moveTo>
                    <a:pt x="250" y="72"/>
                  </a:moveTo>
                  <a:cubicBezTo>
                    <a:pt x="262" y="84"/>
                    <a:pt x="262" y="84"/>
                    <a:pt x="274" y="96"/>
                  </a:cubicBezTo>
                  <a:cubicBezTo>
                    <a:pt x="286" y="132"/>
                    <a:pt x="286" y="179"/>
                    <a:pt x="274" y="215"/>
                  </a:cubicBezTo>
                  <a:cubicBezTo>
                    <a:pt x="250" y="263"/>
                    <a:pt x="227" y="310"/>
                    <a:pt x="167" y="322"/>
                  </a:cubicBezTo>
                  <a:cubicBezTo>
                    <a:pt x="24" y="334"/>
                    <a:pt x="0" y="215"/>
                    <a:pt x="24" y="132"/>
                  </a:cubicBezTo>
                  <a:cubicBezTo>
                    <a:pt x="36" y="84"/>
                    <a:pt x="60" y="48"/>
                    <a:pt x="108" y="24"/>
                  </a:cubicBezTo>
                  <a:cubicBezTo>
                    <a:pt x="155" y="1"/>
                    <a:pt x="227" y="24"/>
                    <a:pt x="250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6226950" y="17342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96"/>
                  </a:cubicBezTo>
                  <a:cubicBezTo>
                    <a:pt x="287" y="131"/>
                    <a:pt x="287" y="179"/>
                    <a:pt x="263" y="215"/>
                  </a:cubicBezTo>
                  <a:cubicBezTo>
                    <a:pt x="251" y="274"/>
                    <a:pt x="227" y="310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96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6258200" y="1636650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9" y="131"/>
                    <a:pt x="299" y="179"/>
                    <a:pt x="275" y="214"/>
                  </a:cubicBezTo>
                  <a:cubicBezTo>
                    <a:pt x="263" y="262"/>
                    <a:pt x="227" y="310"/>
                    <a:pt x="168" y="322"/>
                  </a:cubicBezTo>
                  <a:cubicBezTo>
                    <a:pt x="25" y="333"/>
                    <a:pt x="1" y="214"/>
                    <a:pt x="37" y="131"/>
                  </a:cubicBezTo>
                  <a:cubicBezTo>
                    <a:pt x="37" y="83"/>
                    <a:pt x="72" y="48"/>
                    <a:pt x="108" y="24"/>
                  </a:cubicBezTo>
                  <a:cubicBezTo>
                    <a:pt x="168" y="0"/>
                    <a:pt x="227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6729400" y="20128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5" y="1001"/>
                    <a:pt x="132" y="989"/>
                  </a:cubicBezTo>
                  <a:cubicBezTo>
                    <a:pt x="36" y="882"/>
                    <a:pt x="1" y="739"/>
                    <a:pt x="24" y="608"/>
                  </a:cubicBezTo>
                  <a:cubicBezTo>
                    <a:pt x="48" y="417"/>
                    <a:pt x="96" y="239"/>
                    <a:pt x="286" y="167"/>
                  </a:cubicBezTo>
                  <a:cubicBezTo>
                    <a:pt x="739" y="1"/>
                    <a:pt x="917" y="382"/>
                    <a:pt x="882" y="691"/>
                  </a:cubicBezTo>
                  <a:cubicBezTo>
                    <a:pt x="894" y="834"/>
                    <a:pt x="834" y="989"/>
                    <a:pt x="715" y="1072"/>
                  </a:cubicBezTo>
                  <a:cubicBezTo>
                    <a:pt x="560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6668675" y="197357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8" y="882"/>
                  </a:moveTo>
                  <a:cubicBezTo>
                    <a:pt x="775" y="894"/>
                    <a:pt x="751" y="918"/>
                    <a:pt x="739" y="930"/>
                  </a:cubicBezTo>
                  <a:cubicBezTo>
                    <a:pt x="608" y="989"/>
                    <a:pt x="465" y="989"/>
                    <a:pt x="334" y="918"/>
                  </a:cubicBezTo>
                  <a:cubicBezTo>
                    <a:pt x="167" y="834"/>
                    <a:pt x="13" y="727"/>
                    <a:pt x="13" y="525"/>
                  </a:cubicBezTo>
                  <a:cubicBezTo>
                    <a:pt x="1" y="49"/>
                    <a:pt x="417" y="1"/>
                    <a:pt x="703" y="120"/>
                  </a:cubicBezTo>
                  <a:cubicBezTo>
                    <a:pt x="846" y="168"/>
                    <a:pt x="965" y="275"/>
                    <a:pt x="1013" y="418"/>
                  </a:cubicBezTo>
                  <a:cubicBezTo>
                    <a:pt x="1072" y="608"/>
                    <a:pt x="977" y="811"/>
                    <a:pt x="798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6610625" y="1861975"/>
              <a:ext cx="13425" cy="12525"/>
            </a:xfrm>
            <a:custGeom>
              <a:avLst/>
              <a:gdLst/>
              <a:ahLst/>
              <a:cxnLst/>
              <a:rect l="l" t="t" r="r" b="b"/>
              <a:pathLst>
                <a:path w="537" h="501" extrusionOk="0">
                  <a:moveTo>
                    <a:pt x="406" y="453"/>
                  </a:moveTo>
                  <a:cubicBezTo>
                    <a:pt x="394" y="453"/>
                    <a:pt x="382" y="464"/>
                    <a:pt x="370" y="476"/>
                  </a:cubicBezTo>
                  <a:cubicBezTo>
                    <a:pt x="299" y="500"/>
                    <a:pt x="227" y="500"/>
                    <a:pt x="168" y="464"/>
                  </a:cubicBezTo>
                  <a:cubicBezTo>
                    <a:pt x="84" y="429"/>
                    <a:pt x="1" y="369"/>
                    <a:pt x="1" y="262"/>
                  </a:cubicBezTo>
                  <a:cubicBezTo>
                    <a:pt x="1" y="24"/>
                    <a:pt x="215" y="0"/>
                    <a:pt x="346" y="60"/>
                  </a:cubicBezTo>
                  <a:cubicBezTo>
                    <a:pt x="418" y="83"/>
                    <a:pt x="477" y="143"/>
                    <a:pt x="501" y="214"/>
                  </a:cubicBezTo>
                  <a:cubicBezTo>
                    <a:pt x="537" y="310"/>
                    <a:pt x="489" y="405"/>
                    <a:pt x="406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6748750" y="1958100"/>
              <a:ext cx="23250" cy="29800"/>
            </a:xfrm>
            <a:custGeom>
              <a:avLst/>
              <a:gdLst/>
              <a:ahLst/>
              <a:cxnLst/>
              <a:rect l="l" t="t" r="r" b="b"/>
              <a:pathLst>
                <a:path w="930" h="1192" extrusionOk="0">
                  <a:moveTo>
                    <a:pt x="215" y="1025"/>
                  </a:moveTo>
                  <a:cubicBezTo>
                    <a:pt x="191" y="1013"/>
                    <a:pt x="167" y="1001"/>
                    <a:pt x="143" y="989"/>
                  </a:cubicBezTo>
                  <a:cubicBezTo>
                    <a:pt x="48" y="882"/>
                    <a:pt x="0" y="739"/>
                    <a:pt x="36" y="608"/>
                  </a:cubicBezTo>
                  <a:cubicBezTo>
                    <a:pt x="60" y="418"/>
                    <a:pt x="96" y="239"/>
                    <a:pt x="298" y="168"/>
                  </a:cubicBezTo>
                  <a:cubicBezTo>
                    <a:pt x="751" y="1"/>
                    <a:pt x="929" y="382"/>
                    <a:pt x="893" y="680"/>
                  </a:cubicBezTo>
                  <a:cubicBezTo>
                    <a:pt x="905" y="834"/>
                    <a:pt x="834" y="977"/>
                    <a:pt x="715" y="1072"/>
                  </a:cubicBezTo>
                  <a:cubicBezTo>
                    <a:pt x="560" y="1191"/>
                    <a:pt x="346" y="1168"/>
                    <a:pt x="215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6674625" y="204412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6" y="1001"/>
                    <a:pt x="132" y="989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87" y="167"/>
                  </a:cubicBezTo>
                  <a:cubicBezTo>
                    <a:pt x="739" y="1"/>
                    <a:pt x="918" y="394"/>
                    <a:pt x="882" y="691"/>
                  </a:cubicBezTo>
                  <a:cubicBezTo>
                    <a:pt x="894" y="834"/>
                    <a:pt x="822" y="989"/>
                    <a:pt x="715" y="1084"/>
                  </a:cubicBezTo>
                  <a:cubicBezTo>
                    <a:pt x="548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6750825" y="207747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12"/>
                    <a:pt x="156" y="1000"/>
                    <a:pt x="144" y="988"/>
                  </a:cubicBezTo>
                  <a:cubicBezTo>
                    <a:pt x="37" y="881"/>
                    <a:pt x="1" y="738"/>
                    <a:pt x="25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8" y="381"/>
                    <a:pt x="894" y="691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6848750" y="1870300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4"/>
                  </a:moveTo>
                  <a:cubicBezTo>
                    <a:pt x="180" y="1013"/>
                    <a:pt x="156" y="1001"/>
                    <a:pt x="132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9" y="417"/>
                    <a:pt x="96" y="239"/>
                    <a:pt x="287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1" y="1191"/>
                    <a:pt x="334" y="1179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6719575" y="186822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00"/>
                    <a:pt x="167" y="1000"/>
                    <a:pt x="144" y="976"/>
                  </a:cubicBezTo>
                  <a:cubicBezTo>
                    <a:pt x="36" y="881"/>
                    <a:pt x="1" y="738"/>
                    <a:pt x="24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7" y="381"/>
                    <a:pt x="894" y="679"/>
                  </a:cubicBezTo>
                  <a:cubicBezTo>
                    <a:pt x="894" y="834"/>
                    <a:pt x="834" y="976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6760350" y="195482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9" y="882"/>
                  </a:moveTo>
                  <a:cubicBezTo>
                    <a:pt x="775" y="894"/>
                    <a:pt x="751" y="918"/>
                    <a:pt x="727" y="930"/>
                  </a:cubicBezTo>
                  <a:cubicBezTo>
                    <a:pt x="608" y="989"/>
                    <a:pt x="453" y="977"/>
                    <a:pt x="334" y="906"/>
                  </a:cubicBezTo>
                  <a:cubicBezTo>
                    <a:pt x="167" y="834"/>
                    <a:pt x="13" y="727"/>
                    <a:pt x="13" y="513"/>
                  </a:cubicBezTo>
                  <a:cubicBezTo>
                    <a:pt x="1" y="49"/>
                    <a:pt x="418" y="1"/>
                    <a:pt x="691" y="120"/>
                  </a:cubicBezTo>
                  <a:cubicBezTo>
                    <a:pt x="846" y="156"/>
                    <a:pt x="953" y="275"/>
                    <a:pt x="1013" y="418"/>
                  </a:cubicBezTo>
                  <a:cubicBezTo>
                    <a:pt x="1072" y="608"/>
                    <a:pt x="977" y="811"/>
                    <a:pt x="799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6702025" y="2104550"/>
              <a:ext cx="26500" cy="24725"/>
            </a:xfrm>
            <a:custGeom>
              <a:avLst/>
              <a:gdLst/>
              <a:ahLst/>
              <a:cxnLst/>
              <a:rect l="l" t="t" r="r" b="b"/>
              <a:pathLst>
                <a:path w="1060" h="989" extrusionOk="0">
                  <a:moveTo>
                    <a:pt x="786" y="882"/>
                  </a:moveTo>
                  <a:cubicBezTo>
                    <a:pt x="762" y="894"/>
                    <a:pt x="750" y="917"/>
                    <a:pt x="726" y="929"/>
                  </a:cubicBezTo>
                  <a:cubicBezTo>
                    <a:pt x="595" y="989"/>
                    <a:pt x="453" y="989"/>
                    <a:pt x="334" y="917"/>
                  </a:cubicBezTo>
                  <a:cubicBezTo>
                    <a:pt x="167" y="834"/>
                    <a:pt x="12" y="727"/>
                    <a:pt x="0" y="525"/>
                  </a:cubicBezTo>
                  <a:cubicBezTo>
                    <a:pt x="0" y="48"/>
                    <a:pt x="417" y="1"/>
                    <a:pt x="691" y="120"/>
                  </a:cubicBezTo>
                  <a:cubicBezTo>
                    <a:pt x="834" y="167"/>
                    <a:pt x="953" y="275"/>
                    <a:pt x="1000" y="417"/>
                  </a:cubicBezTo>
                  <a:cubicBezTo>
                    <a:pt x="1060" y="608"/>
                    <a:pt x="976" y="810"/>
                    <a:pt x="786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6782075" y="1871800"/>
              <a:ext cx="26825" cy="25025"/>
            </a:xfrm>
            <a:custGeom>
              <a:avLst/>
              <a:gdLst/>
              <a:ahLst/>
              <a:cxnLst/>
              <a:rect l="l" t="t" r="r" b="b"/>
              <a:pathLst>
                <a:path w="1073" h="1001" extrusionOk="0">
                  <a:moveTo>
                    <a:pt x="799" y="881"/>
                  </a:moveTo>
                  <a:cubicBezTo>
                    <a:pt x="775" y="893"/>
                    <a:pt x="763" y="917"/>
                    <a:pt x="739" y="929"/>
                  </a:cubicBezTo>
                  <a:cubicBezTo>
                    <a:pt x="608" y="1000"/>
                    <a:pt x="465" y="988"/>
                    <a:pt x="346" y="917"/>
                  </a:cubicBezTo>
                  <a:cubicBezTo>
                    <a:pt x="180" y="833"/>
                    <a:pt x="25" y="738"/>
                    <a:pt x="13" y="524"/>
                  </a:cubicBezTo>
                  <a:cubicBezTo>
                    <a:pt x="1" y="48"/>
                    <a:pt x="430" y="0"/>
                    <a:pt x="703" y="119"/>
                  </a:cubicBezTo>
                  <a:cubicBezTo>
                    <a:pt x="846" y="167"/>
                    <a:pt x="965" y="274"/>
                    <a:pt x="1013" y="417"/>
                  </a:cubicBezTo>
                  <a:cubicBezTo>
                    <a:pt x="1073" y="607"/>
                    <a:pt x="977" y="810"/>
                    <a:pt x="799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6803525" y="1912875"/>
              <a:ext cx="26800" cy="25025"/>
            </a:xfrm>
            <a:custGeom>
              <a:avLst/>
              <a:gdLst/>
              <a:ahLst/>
              <a:cxnLst/>
              <a:rect l="l" t="t" r="r" b="b"/>
              <a:pathLst>
                <a:path w="1072" h="1001" extrusionOk="0">
                  <a:moveTo>
                    <a:pt x="798" y="881"/>
                  </a:moveTo>
                  <a:cubicBezTo>
                    <a:pt x="774" y="893"/>
                    <a:pt x="762" y="917"/>
                    <a:pt x="738" y="929"/>
                  </a:cubicBezTo>
                  <a:cubicBezTo>
                    <a:pt x="607" y="1000"/>
                    <a:pt x="465" y="988"/>
                    <a:pt x="345" y="917"/>
                  </a:cubicBezTo>
                  <a:cubicBezTo>
                    <a:pt x="179" y="834"/>
                    <a:pt x="24" y="738"/>
                    <a:pt x="12" y="524"/>
                  </a:cubicBezTo>
                  <a:cubicBezTo>
                    <a:pt x="0" y="60"/>
                    <a:pt x="429" y="0"/>
                    <a:pt x="703" y="119"/>
                  </a:cubicBezTo>
                  <a:cubicBezTo>
                    <a:pt x="846" y="167"/>
                    <a:pt x="965" y="274"/>
                    <a:pt x="1012" y="417"/>
                  </a:cubicBezTo>
                  <a:cubicBezTo>
                    <a:pt x="1072" y="607"/>
                    <a:pt x="988" y="810"/>
                    <a:pt x="798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6693375" y="2151275"/>
              <a:ext cx="15800" cy="20275"/>
            </a:xfrm>
            <a:custGeom>
              <a:avLst/>
              <a:gdLst/>
              <a:ahLst/>
              <a:cxnLst/>
              <a:rect l="l" t="t" r="r" b="b"/>
              <a:pathLst>
                <a:path w="632" h="811" extrusionOk="0">
                  <a:moveTo>
                    <a:pt x="144" y="692"/>
                  </a:moveTo>
                  <a:cubicBezTo>
                    <a:pt x="132" y="680"/>
                    <a:pt x="120" y="680"/>
                    <a:pt x="108" y="668"/>
                  </a:cubicBezTo>
                  <a:cubicBezTo>
                    <a:pt x="37" y="596"/>
                    <a:pt x="1" y="501"/>
                    <a:pt x="25" y="418"/>
                  </a:cubicBezTo>
                  <a:cubicBezTo>
                    <a:pt x="13" y="287"/>
                    <a:pt x="84" y="168"/>
                    <a:pt x="203" y="120"/>
                  </a:cubicBezTo>
                  <a:cubicBezTo>
                    <a:pt x="501" y="1"/>
                    <a:pt x="632" y="263"/>
                    <a:pt x="608" y="465"/>
                  </a:cubicBezTo>
                  <a:cubicBezTo>
                    <a:pt x="620" y="572"/>
                    <a:pt x="572" y="668"/>
                    <a:pt x="489" y="727"/>
                  </a:cubicBezTo>
                  <a:cubicBezTo>
                    <a:pt x="382" y="811"/>
                    <a:pt x="239" y="799"/>
                    <a:pt x="144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6680300" y="18521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2" y="262"/>
                    <a:pt x="714" y="286"/>
                  </a:cubicBezTo>
                  <a:cubicBezTo>
                    <a:pt x="726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72"/>
                    <a:pt x="48" y="298"/>
                    <a:pt x="179" y="143"/>
                  </a:cubicBezTo>
                  <a:cubicBezTo>
                    <a:pt x="238" y="60"/>
                    <a:pt x="333" y="0"/>
                    <a:pt x="429" y="0"/>
                  </a:cubicBezTo>
                  <a:cubicBezTo>
                    <a:pt x="572" y="0"/>
                    <a:pt x="679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715700" y="19185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15" y="381"/>
                    <a:pt x="691" y="477"/>
                    <a:pt x="620" y="536"/>
                  </a:cubicBezTo>
                  <a:cubicBezTo>
                    <a:pt x="549" y="643"/>
                    <a:pt x="418" y="703"/>
                    <a:pt x="299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657075" y="19012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7"/>
                  </a:cubicBezTo>
                  <a:cubicBezTo>
                    <a:pt x="715" y="382"/>
                    <a:pt x="679" y="465"/>
                    <a:pt x="608" y="537"/>
                  </a:cubicBezTo>
                  <a:cubicBezTo>
                    <a:pt x="548" y="632"/>
                    <a:pt x="417" y="691"/>
                    <a:pt x="298" y="668"/>
                  </a:cubicBezTo>
                  <a:cubicBezTo>
                    <a:pt x="0" y="572"/>
                    <a:pt x="36" y="287"/>
                    <a:pt x="179" y="144"/>
                  </a:cubicBezTo>
                  <a:cubicBezTo>
                    <a:pt x="238" y="60"/>
                    <a:pt x="322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6723750" y="1775650"/>
              <a:ext cx="37225" cy="36325"/>
            </a:xfrm>
            <a:custGeom>
              <a:avLst/>
              <a:gdLst/>
              <a:ahLst/>
              <a:cxnLst/>
              <a:rect l="l" t="t" r="r" b="b"/>
              <a:pathLst>
                <a:path w="1489" h="1453" extrusionOk="0">
                  <a:moveTo>
                    <a:pt x="1417" y="500"/>
                  </a:moveTo>
                  <a:cubicBezTo>
                    <a:pt x="1417" y="536"/>
                    <a:pt x="1453" y="560"/>
                    <a:pt x="1453" y="596"/>
                  </a:cubicBezTo>
                  <a:cubicBezTo>
                    <a:pt x="1489" y="786"/>
                    <a:pt x="1417" y="977"/>
                    <a:pt x="1274" y="1108"/>
                  </a:cubicBezTo>
                  <a:cubicBezTo>
                    <a:pt x="1096" y="1286"/>
                    <a:pt x="893" y="1453"/>
                    <a:pt x="619" y="1370"/>
                  </a:cubicBezTo>
                  <a:cubicBezTo>
                    <a:pt x="0" y="1191"/>
                    <a:pt x="107" y="608"/>
                    <a:pt x="381" y="298"/>
                  </a:cubicBezTo>
                  <a:cubicBezTo>
                    <a:pt x="512" y="155"/>
                    <a:pt x="655" y="0"/>
                    <a:pt x="893" y="24"/>
                  </a:cubicBezTo>
                  <a:cubicBezTo>
                    <a:pt x="1167" y="12"/>
                    <a:pt x="1393" y="227"/>
                    <a:pt x="1417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6637425" y="18012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0"/>
                    <a:pt x="429" y="0"/>
                  </a:cubicBezTo>
                  <a:cubicBezTo>
                    <a:pt x="572" y="0"/>
                    <a:pt x="679" y="96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6820475" y="17967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91" y="1001"/>
                    <a:pt x="156" y="1001"/>
                    <a:pt x="144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99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6759475" y="16479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14" y="262"/>
                    <a:pt x="714" y="286"/>
                  </a:cubicBezTo>
                  <a:cubicBezTo>
                    <a:pt x="726" y="382"/>
                    <a:pt x="691" y="465"/>
                    <a:pt x="619" y="536"/>
                  </a:cubicBezTo>
                  <a:cubicBezTo>
                    <a:pt x="548" y="632"/>
                    <a:pt x="429" y="691"/>
                    <a:pt x="298" y="667"/>
                  </a:cubicBezTo>
                  <a:cubicBezTo>
                    <a:pt x="0" y="572"/>
                    <a:pt x="48" y="286"/>
                    <a:pt x="191" y="143"/>
                  </a:cubicBezTo>
                  <a:cubicBezTo>
                    <a:pt x="238" y="60"/>
                    <a:pt x="333" y="1"/>
                    <a:pt x="441" y="1"/>
                  </a:cubicBezTo>
                  <a:cubicBezTo>
                    <a:pt x="572" y="1"/>
                    <a:pt x="691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6655875" y="16723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29" y="691"/>
                    <a:pt x="298" y="668"/>
                  </a:cubicBezTo>
                  <a:cubicBezTo>
                    <a:pt x="1" y="572"/>
                    <a:pt x="48" y="299"/>
                    <a:pt x="191" y="144"/>
                  </a:cubicBezTo>
                  <a:cubicBezTo>
                    <a:pt x="239" y="60"/>
                    <a:pt x="334" y="1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6576100" y="16935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6775250" y="2154550"/>
              <a:ext cx="13700" cy="12825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05" y="453"/>
                  </a:moveTo>
                  <a:cubicBezTo>
                    <a:pt x="393" y="453"/>
                    <a:pt x="381" y="465"/>
                    <a:pt x="369" y="477"/>
                  </a:cubicBezTo>
                  <a:cubicBezTo>
                    <a:pt x="310" y="513"/>
                    <a:pt x="226" y="501"/>
                    <a:pt x="167" y="465"/>
                  </a:cubicBezTo>
                  <a:cubicBezTo>
                    <a:pt x="83" y="430"/>
                    <a:pt x="0" y="370"/>
                    <a:pt x="0" y="263"/>
                  </a:cubicBezTo>
                  <a:cubicBezTo>
                    <a:pt x="0" y="25"/>
                    <a:pt x="214" y="1"/>
                    <a:pt x="345" y="60"/>
                  </a:cubicBezTo>
                  <a:cubicBezTo>
                    <a:pt x="429" y="84"/>
                    <a:pt x="488" y="144"/>
                    <a:pt x="512" y="215"/>
                  </a:cubicBezTo>
                  <a:cubicBezTo>
                    <a:pt x="548" y="311"/>
                    <a:pt x="500" y="418"/>
                    <a:pt x="405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6763325" y="17322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6596650" y="1665525"/>
              <a:ext cx="18175" cy="17575"/>
            </a:xfrm>
            <a:custGeom>
              <a:avLst/>
              <a:gdLst/>
              <a:ahLst/>
              <a:cxnLst/>
              <a:rect l="l" t="t" r="r" b="b"/>
              <a:pathLst>
                <a:path w="727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15" y="298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702"/>
                    <a:pt x="298" y="667"/>
                  </a:cubicBezTo>
                  <a:cubicBezTo>
                    <a:pt x="0" y="583"/>
                    <a:pt x="48" y="298"/>
                    <a:pt x="179" y="143"/>
                  </a:cubicBezTo>
                  <a:cubicBezTo>
                    <a:pt x="238" y="60"/>
                    <a:pt x="334" y="12"/>
                    <a:pt x="441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6590400" y="16199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298"/>
                  </a:moveTo>
                  <a:cubicBezTo>
                    <a:pt x="72" y="298"/>
                    <a:pt x="48" y="298"/>
                    <a:pt x="48" y="286"/>
                  </a:cubicBezTo>
                  <a:cubicBezTo>
                    <a:pt x="12" y="262"/>
                    <a:pt x="0" y="215"/>
                    <a:pt x="12" y="179"/>
                  </a:cubicBezTo>
                  <a:cubicBezTo>
                    <a:pt x="12" y="119"/>
                    <a:pt x="36" y="72"/>
                    <a:pt x="96" y="48"/>
                  </a:cubicBezTo>
                  <a:cubicBezTo>
                    <a:pt x="227" y="0"/>
                    <a:pt x="274" y="108"/>
                    <a:pt x="274" y="191"/>
                  </a:cubicBezTo>
                  <a:cubicBezTo>
                    <a:pt x="274" y="238"/>
                    <a:pt x="250" y="286"/>
                    <a:pt x="215" y="310"/>
                  </a:cubicBezTo>
                  <a:cubicBezTo>
                    <a:pt x="167" y="346"/>
                    <a:pt x="107" y="346"/>
                    <a:pt x="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6703200" y="17664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86"/>
                    <a:pt x="37" y="286"/>
                  </a:cubicBezTo>
                  <a:cubicBezTo>
                    <a:pt x="13" y="250"/>
                    <a:pt x="1" y="215"/>
                    <a:pt x="13" y="179"/>
                  </a:cubicBezTo>
                  <a:cubicBezTo>
                    <a:pt x="13" y="119"/>
                    <a:pt x="25" y="60"/>
                    <a:pt x="84" y="48"/>
                  </a:cubicBezTo>
                  <a:cubicBezTo>
                    <a:pt x="215" y="0"/>
                    <a:pt x="275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6625225" y="1750050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2"/>
                    <a:pt x="0" y="227"/>
                    <a:pt x="12" y="179"/>
                  </a:cubicBezTo>
                  <a:cubicBezTo>
                    <a:pt x="12" y="131"/>
                    <a:pt x="36" y="72"/>
                    <a:pt x="96" y="48"/>
                  </a:cubicBezTo>
                  <a:cubicBezTo>
                    <a:pt x="227" y="0"/>
                    <a:pt x="274" y="119"/>
                    <a:pt x="274" y="203"/>
                  </a:cubicBezTo>
                  <a:cubicBezTo>
                    <a:pt x="274" y="250"/>
                    <a:pt x="250" y="286"/>
                    <a:pt x="215" y="322"/>
                  </a:cubicBezTo>
                  <a:cubicBezTo>
                    <a:pt x="167" y="358"/>
                    <a:pt x="108" y="346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6644575" y="20390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48" y="310"/>
                    <a:pt x="48" y="298"/>
                    <a:pt x="36" y="298"/>
                  </a:cubicBezTo>
                  <a:cubicBezTo>
                    <a:pt x="12" y="262"/>
                    <a:pt x="0" y="227"/>
                    <a:pt x="0" y="179"/>
                  </a:cubicBezTo>
                  <a:cubicBezTo>
                    <a:pt x="0" y="131"/>
                    <a:pt x="36" y="72"/>
                    <a:pt x="84" y="48"/>
                  </a:cubicBezTo>
                  <a:cubicBezTo>
                    <a:pt x="215" y="0"/>
                    <a:pt x="274" y="119"/>
                    <a:pt x="262" y="203"/>
                  </a:cubicBezTo>
                  <a:cubicBezTo>
                    <a:pt x="262" y="250"/>
                    <a:pt x="250" y="286"/>
                    <a:pt x="215" y="322"/>
                  </a:cubicBezTo>
                  <a:cubicBezTo>
                    <a:pt x="167" y="358"/>
                    <a:pt x="96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6889550" y="1952750"/>
              <a:ext cx="37225" cy="35750"/>
            </a:xfrm>
            <a:custGeom>
              <a:avLst/>
              <a:gdLst/>
              <a:ahLst/>
              <a:cxnLst/>
              <a:rect l="l" t="t" r="r" b="b"/>
              <a:pathLst>
                <a:path w="1489" h="1430" extrusionOk="0">
                  <a:moveTo>
                    <a:pt x="1417" y="477"/>
                  </a:moveTo>
                  <a:cubicBezTo>
                    <a:pt x="1417" y="513"/>
                    <a:pt x="1453" y="548"/>
                    <a:pt x="1453" y="584"/>
                  </a:cubicBezTo>
                  <a:cubicBezTo>
                    <a:pt x="1488" y="774"/>
                    <a:pt x="1417" y="965"/>
                    <a:pt x="1274" y="1084"/>
                  </a:cubicBezTo>
                  <a:cubicBezTo>
                    <a:pt x="1095" y="1275"/>
                    <a:pt x="905" y="1429"/>
                    <a:pt x="619" y="1358"/>
                  </a:cubicBezTo>
                  <a:cubicBezTo>
                    <a:pt x="0" y="1167"/>
                    <a:pt x="107" y="596"/>
                    <a:pt x="393" y="286"/>
                  </a:cubicBezTo>
                  <a:cubicBezTo>
                    <a:pt x="512" y="143"/>
                    <a:pt x="655" y="1"/>
                    <a:pt x="893" y="1"/>
                  </a:cubicBezTo>
                  <a:cubicBezTo>
                    <a:pt x="1167" y="1"/>
                    <a:pt x="1393" y="203"/>
                    <a:pt x="1417" y="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6930625" y="19235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26" y="382"/>
                    <a:pt x="691" y="465"/>
                    <a:pt x="619" y="537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48" y="286"/>
                    <a:pt x="179" y="144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6934775" y="18482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3" y="262"/>
                    <a:pt x="1" y="227"/>
                    <a:pt x="13" y="179"/>
                  </a:cubicBezTo>
                  <a:cubicBezTo>
                    <a:pt x="1" y="131"/>
                    <a:pt x="37" y="72"/>
                    <a:pt x="84" y="48"/>
                  </a:cubicBezTo>
                  <a:cubicBezTo>
                    <a:pt x="215" y="0"/>
                    <a:pt x="275" y="120"/>
                    <a:pt x="263" y="203"/>
                  </a:cubicBezTo>
                  <a:cubicBezTo>
                    <a:pt x="263" y="250"/>
                    <a:pt x="251" y="286"/>
                    <a:pt x="215" y="322"/>
                  </a:cubicBezTo>
                  <a:cubicBezTo>
                    <a:pt x="168" y="358"/>
                    <a:pt x="108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6912750" y="178577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6846075" y="17161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310"/>
                  </a:moveTo>
                  <a:cubicBezTo>
                    <a:pt x="72" y="310"/>
                    <a:pt x="60" y="298"/>
                    <a:pt x="48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48" y="72"/>
                    <a:pt x="96" y="48"/>
                  </a:cubicBezTo>
                  <a:cubicBezTo>
                    <a:pt x="227" y="0"/>
                    <a:pt x="275" y="119"/>
                    <a:pt x="275" y="202"/>
                  </a:cubicBezTo>
                  <a:cubicBezTo>
                    <a:pt x="275" y="238"/>
                    <a:pt x="251" y="286"/>
                    <a:pt x="227" y="310"/>
                  </a:cubicBezTo>
                  <a:cubicBezTo>
                    <a:pt x="179" y="345"/>
                    <a:pt x="108" y="345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6969900" y="17411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lnTo>
                    <a:pt x="48" y="298"/>
                  </a:lnTo>
                  <a:cubicBezTo>
                    <a:pt x="13" y="262"/>
                    <a:pt x="1" y="226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63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7" y="357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6911275" y="17316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2"/>
                    <a:pt x="429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6808575" y="15923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703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894300" y="16202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3" y="250"/>
                    <a:pt x="1" y="215"/>
                    <a:pt x="1" y="179"/>
                  </a:cubicBezTo>
                  <a:cubicBezTo>
                    <a:pt x="1" y="119"/>
                    <a:pt x="24" y="60"/>
                    <a:pt x="84" y="48"/>
                  </a:cubicBezTo>
                  <a:cubicBezTo>
                    <a:pt x="215" y="0"/>
                    <a:pt x="274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972300" y="1618775"/>
              <a:ext cx="6850" cy="8950"/>
            </a:xfrm>
            <a:custGeom>
              <a:avLst/>
              <a:gdLst/>
              <a:ahLst/>
              <a:cxnLst/>
              <a:rect l="l" t="t" r="r" b="b"/>
              <a:pathLst>
                <a:path w="274" h="358" extrusionOk="0">
                  <a:moveTo>
                    <a:pt x="71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3"/>
                    <a:pt x="0" y="227"/>
                    <a:pt x="12" y="179"/>
                  </a:cubicBezTo>
                  <a:cubicBezTo>
                    <a:pt x="12" y="132"/>
                    <a:pt x="36" y="72"/>
                    <a:pt x="95" y="60"/>
                  </a:cubicBezTo>
                  <a:cubicBezTo>
                    <a:pt x="226" y="1"/>
                    <a:pt x="274" y="120"/>
                    <a:pt x="274" y="203"/>
                  </a:cubicBezTo>
                  <a:cubicBezTo>
                    <a:pt x="274" y="251"/>
                    <a:pt x="250" y="286"/>
                    <a:pt x="214" y="322"/>
                  </a:cubicBezTo>
                  <a:cubicBezTo>
                    <a:pt x="179" y="358"/>
                    <a:pt x="107" y="358"/>
                    <a:pt x="7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6907100" y="15559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72" y="310"/>
                    <a:pt x="48" y="310"/>
                    <a:pt x="48" y="298"/>
                  </a:cubicBezTo>
                  <a:cubicBezTo>
                    <a:pt x="12" y="274"/>
                    <a:pt x="1" y="227"/>
                    <a:pt x="12" y="191"/>
                  </a:cubicBezTo>
                  <a:cubicBezTo>
                    <a:pt x="12" y="132"/>
                    <a:pt x="36" y="84"/>
                    <a:pt x="96" y="60"/>
                  </a:cubicBezTo>
                  <a:cubicBezTo>
                    <a:pt x="227" y="1"/>
                    <a:pt x="274" y="120"/>
                    <a:pt x="274" y="203"/>
                  </a:cubicBezTo>
                  <a:cubicBezTo>
                    <a:pt x="274" y="251"/>
                    <a:pt x="251" y="298"/>
                    <a:pt x="215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057425" y="18036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2" y="262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50" y="286"/>
                    <a:pt x="215" y="310"/>
                  </a:cubicBezTo>
                  <a:cubicBezTo>
                    <a:pt x="167" y="346"/>
                    <a:pt x="95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6972875" y="1857800"/>
              <a:ext cx="18200" cy="17300"/>
            </a:xfrm>
            <a:custGeom>
              <a:avLst/>
              <a:gdLst/>
              <a:ahLst/>
              <a:cxnLst/>
              <a:rect l="l" t="t" r="r" b="b"/>
              <a:pathLst>
                <a:path w="728" h="692" extrusionOk="0">
                  <a:moveTo>
                    <a:pt x="691" y="239"/>
                  </a:moveTo>
                  <a:cubicBezTo>
                    <a:pt x="691" y="250"/>
                    <a:pt x="715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9" y="643"/>
                    <a:pt x="429" y="691"/>
                    <a:pt x="299" y="667"/>
                  </a:cubicBezTo>
                  <a:cubicBezTo>
                    <a:pt x="1" y="572"/>
                    <a:pt x="48" y="298"/>
                    <a:pt x="191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6954125" y="204770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15" y="382"/>
                    <a:pt x="691" y="477"/>
                    <a:pt x="620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7000275" y="20384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15" y="286"/>
                  </a:cubicBezTo>
                  <a:cubicBezTo>
                    <a:pt x="727" y="382"/>
                    <a:pt x="691" y="477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72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6929125" y="1680100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691" y="239"/>
                  </a:moveTo>
                  <a:cubicBezTo>
                    <a:pt x="691" y="262"/>
                    <a:pt x="703" y="274"/>
                    <a:pt x="703" y="298"/>
                  </a:cubicBezTo>
                  <a:cubicBezTo>
                    <a:pt x="715" y="381"/>
                    <a:pt x="679" y="477"/>
                    <a:pt x="608" y="536"/>
                  </a:cubicBezTo>
                  <a:cubicBezTo>
                    <a:pt x="548" y="643"/>
                    <a:pt x="417" y="703"/>
                    <a:pt x="298" y="667"/>
                  </a:cubicBezTo>
                  <a:cubicBezTo>
                    <a:pt x="1" y="584"/>
                    <a:pt x="36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6969025" y="1869100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03" y="299"/>
                  </a:cubicBezTo>
                  <a:cubicBezTo>
                    <a:pt x="714" y="382"/>
                    <a:pt x="691" y="477"/>
                    <a:pt x="619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0" y="584"/>
                    <a:pt x="48" y="299"/>
                    <a:pt x="179" y="144"/>
                  </a:cubicBezTo>
                  <a:cubicBezTo>
                    <a:pt x="238" y="60"/>
                    <a:pt x="333" y="13"/>
                    <a:pt x="429" y="13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6997875" y="19858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1" y="310"/>
                  </a:moveTo>
                  <a:cubicBezTo>
                    <a:pt x="61" y="310"/>
                    <a:pt x="49" y="298"/>
                    <a:pt x="49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75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7027950" y="17274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60" y="298"/>
                    <a:pt x="48" y="298"/>
                  </a:cubicBezTo>
                  <a:cubicBezTo>
                    <a:pt x="12" y="262"/>
                    <a:pt x="1" y="227"/>
                    <a:pt x="12" y="179"/>
                  </a:cubicBezTo>
                  <a:cubicBezTo>
                    <a:pt x="12" y="131"/>
                    <a:pt x="48" y="72"/>
                    <a:pt x="96" y="48"/>
                  </a:cubicBezTo>
                  <a:cubicBezTo>
                    <a:pt x="227" y="1"/>
                    <a:pt x="274" y="120"/>
                    <a:pt x="274" y="215"/>
                  </a:cubicBezTo>
                  <a:cubicBezTo>
                    <a:pt x="274" y="251"/>
                    <a:pt x="251" y="298"/>
                    <a:pt x="227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7047000" y="1888150"/>
              <a:ext cx="18175" cy="17600"/>
            </a:xfrm>
            <a:custGeom>
              <a:avLst/>
              <a:gdLst/>
              <a:ahLst/>
              <a:cxnLst/>
              <a:rect l="l" t="t" r="r" b="b"/>
              <a:pathLst>
                <a:path w="727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1" y="584"/>
                    <a:pt x="48" y="299"/>
                    <a:pt x="191" y="144"/>
                  </a:cubicBezTo>
                  <a:cubicBezTo>
                    <a:pt x="239" y="60"/>
                    <a:pt x="334" y="13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7058300" y="197805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2" y="239"/>
                  </a:moveTo>
                  <a:cubicBezTo>
                    <a:pt x="692" y="263"/>
                    <a:pt x="703" y="274"/>
                    <a:pt x="703" y="286"/>
                  </a:cubicBezTo>
                  <a:cubicBezTo>
                    <a:pt x="715" y="382"/>
                    <a:pt x="680" y="477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4"/>
                    <a:pt x="49" y="298"/>
                    <a:pt x="180" y="143"/>
                  </a:cubicBezTo>
                  <a:cubicBezTo>
                    <a:pt x="239" y="60"/>
                    <a:pt x="334" y="12"/>
                    <a:pt x="430" y="12"/>
                  </a:cubicBezTo>
                  <a:cubicBezTo>
                    <a:pt x="561" y="1"/>
                    <a:pt x="680" y="108"/>
                    <a:pt x="692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6902925" y="210962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62"/>
                    <a:pt x="715" y="286"/>
                  </a:cubicBezTo>
                  <a:cubicBezTo>
                    <a:pt x="727" y="381"/>
                    <a:pt x="691" y="464"/>
                    <a:pt x="620" y="536"/>
                  </a:cubicBezTo>
                  <a:cubicBezTo>
                    <a:pt x="549" y="631"/>
                    <a:pt x="418" y="691"/>
                    <a:pt x="299" y="667"/>
                  </a:cubicBezTo>
                  <a:cubicBezTo>
                    <a:pt x="1" y="572"/>
                    <a:pt x="49" y="286"/>
                    <a:pt x="179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6882100" y="20286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03" y="286"/>
                  </a:cubicBezTo>
                  <a:cubicBezTo>
                    <a:pt x="715" y="382"/>
                    <a:pt x="679" y="477"/>
                    <a:pt x="608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36" y="298"/>
                    <a:pt x="179" y="143"/>
                  </a:cubicBezTo>
                  <a:cubicBezTo>
                    <a:pt x="239" y="60"/>
                    <a:pt x="322" y="13"/>
                    <a:pt x="429" y="1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6792800" y="1989350"/>
              <a:ext cx="37225" cy="36050"/>
            </a:xfrm>
            <a:custGeom>
              <a:avLst/>
              <a:gdLst/>
              <a:ahLst/>
              <a:cxnLst/>
              <a:rect l="l" t="t" r="r" b="b"/>
              <a:pathLst>
                <a:path w="1489" h="1442" extrusionOk="0">
                  <a:moveTo>
                    <a:pt x="1417" y="489"/>
                  </a:moveTo>
                  <a:cubicBezTo>
                    <a:pt x="1417" y="525"/>
                    <a:pt x="1453" y="549"/>
                    <a:pt x="1453" y="584"/>
                  </a:cubicBezTo>
                  <a:cubicBezTo>
                    <a:pt x="1489" y="775"/>
                    <a:pt x="1417" y="965"/>
                    <a:pt x="1275" y="1096"/>
                  </a:cubicBezTo>
                  <a:cubicBezTo>
                    <a:pt x="1096" y="1275"/>
                    <a:pt x="905" y="1442"/>
                    <a:pt x="620" y="1358"/>
                  </a:cubicBezTo>
                  <a:cubicBezTo>
                    <a:pt x="1" y="1180"/>
                    <a:pt x="108" y="608"/>
                    <a:pt x="393" y="299"/>
                  </a:cubicBezTo>
                  <a:cubicBezTo>
                    <a:pt x="513" y="144"/>
                    <a:pt x="655" y="1"/>
                    <a:pt x="894" y="13"/>
                  </a:cubicBezTo>
                  <a:cubicBezTo>
                    <a:pt x="1167" y="1"/>
                    <a:pt x="1394" y="215"/>
                    <a:pt x="1417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6808275" y="2104550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1406" y="489"/>
                  </a:moveTo>
                  <a:cubicBezTo>
                    <a:pt x="1406" y="525"/>
                    <a:pt x="1441" y="560"/>
                    <a:pt x="1453" y="596"/>
                  </a:cubicBezTo>
                  <a:cubicBezTo>
                    <a:pt x="1477" y="775"/>
                    <a:pt x="1406" y="965"/>
                    <a:pt x="1263" y="1096"/>
                  </a:cubicBezTo>
                  <a:cubicBezTo>
                    <a:pt x="1084" y="1287"/>
                    <a:pt x="894" y="1441"/>
                    <a:pt x="608" y="1358"/>
                  </a:cubicBezTo>
                  <a:cubicBezTo>
                    <a:pt x="1" y="1179"/>
                    <a:pt x="96" y="608"/>
                    <a:pt x="382" y="298"/>
                  </a:cubicBezTo>
                  <a:cubicBezTo>
                    <a:pt x="501" y="155"/>
                    <a:pt x="644" y="1"/>
                    <a:pt x="894" y="13"/>
                  </a:cubicBezTo>
                  <a:cubicBezTo>
                    <a:pt x="1156" y="13"/>
                    <a:pt x="1394" y="215"/>
                    <a:pt x="1406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7078850" y="208222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298"/>
                  </a:moveTo>
                  <a:cubicBezTo>
                    <a:pt x="60" y="298"/>
                    <a:pt x="48" y="298"/>
                    <a:pt x="48" y="286"/>
                  </a:cubicBezTo>
                  <a:cubicBezTo>
                    <a:pt x="12" y="251"/>
                    <a:pt x="0" y="215"/>
                    <a:pt x="12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74" y="191"/>
                  </a:cubicBezTo>
                  <a:cubicBezTo>
                    <a:pt x="274" y="239"/>
                    <a:pt x="251" y="275"/>
                    <a:pt x="215" y="310"/>
                  </a:cubicBezTo>
                  <a:cubicBezTo>
                    <a:pt x="167" y="346"/>
                    <a:pt x="108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7117550" y="20381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98"/>
                    <a:pt x="36" y="286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38" y="286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6936875" y="215187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310"/>
                  </a:moveTo>
                  <a:cubicBezTo>
                    <a:pt x="48" y="298"/>
                    <a:pt x="48" y="298"/>
                    <a:pt x="36" y="298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20"/>
                    <a:pt x="262" y="203"/>
                  </a:cubicBezTo>
                  <a:cubicBezTo>
                    <a:pt x="262" y="239"/>
                    <a:pt x="238" y="287"/>
                    <a:pt x="215" y="310"/>
                  </a:cubicBezTo>
                  <a:cubicBezTo>
                    <a:pt x="167" y="346"/>
                    <a:pt x="95" y="346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6871075" y="21004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310"/>
                  </a:moveTo>
                  <a:cubicBezTo>
                    <a:pt x="60" y="310"/>
                    <a:pt x="49" y="310"/>
                    <a:pt x="37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" y="119"/>
                    <a:pt x="37" y="71"/>
                    <a:pt x="84" y="48"/>
                  </a:cubicBezTo>
                  <a:cubicBezTo>
                    <a:pt x="215" y="0"/>
                    <a:pt x="275" y="119"/>
                    <a:pt x="263" y="202"/>
                  </a:cubicBezTo>
                  <a:cubicBezTo>
                    <a:pt x="263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6978825" y="2094125"/>
              <a:ext cx="6875" cy="8975"/>
            </a:xfrm>
            <a:custGeom>
              <a:avLst/>
              <a:gdLst/>
              <a:ahLst/>
              <a:cxnLst/>
              <a:rect l="l" t="t" r="r" b="b"/>
              <a:pathLst>
                <a:path w="275" h="359" extrusionOk="0">
                  <a:moveTo>
                    <a:pt x="72" y="311"/>
                  </a:moveTo>
                  <a:cubicBezTo>
                    <a:pt x="61" y="299"/>
                    <a:pt x="61" y="299"/>
                    <a:pt x="49" y="299"/>
                  </a:cubicBezTo>
                  <a:cubicBezTo>
                    <a:pt x="25" y="263"/>
                    <a:pt x="1" y="227"/>
                    <a:pt x="13" y="180"/>
                  </a:cubicBezTo>
                  <a:cubicBezTo>
                    <a:pt x="13" y="120"/>
                    <a:pt x="49" y="72"/>
                    <a:pt x="96" y="49"/>
                  </a:cubicBezTo>
                  <a:cubicBezTo>
                    <a:pt x="227" y="1"/>
                    <a:pt x="275" y="120"/>
                    <a:pt x="275" y="203"/>
                  </a:cubicBezTo>
                  <a:cubicBezTo>
                    <a:pt x="275" y="239"/>
                    <a:pt x="251" y="287"/>
                    <a:pt x="227" y="311"/>
                  </a:cubicBezTo>
                  <a:cubicBezTo>
                    <a:pt x="180" y="358"/>
                    <a:pt x="108" y="346"/>
                    <a:pt x="72" y="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6634150" y="2106925"/>
              <a:ext cx="19975" cy="1552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120" y="132"/>
                  </a:moveTo>
                  <a:cubicBezTo>
                    <a:pt x="132" y="108"/>
                    <a:pt x="143" y="96"/>
                    <a:pt x="155" y="84"/>
                  </a:cubicBezTo>
                  <a:cubicBezTo>
                    <a:pt x="227" y="25"/>
                    <a:pt x="322" y="1"/>
                    <a:pt x="405" y="25"/>
                  </a:cubicBezTo>
                  <a:cubicBezTo>
                    <a:pt x="536" y="37"/>
                    <a:pt x="655" y="72"/>
                    <a:pt x="703" y="203"/>
                  </a:cubicBezTo>
                  <a:cubicBezTo>
                    <a:pt x="798" y="501"/>
                    <a:pt x="536" y="620"/>
                    <a:pt x="334" y="596"/>
                  </a:cubicBezTo>
                  <a:cubicBezTo>
                    <a:pt x="227" y="596"/>
                    <a:pt x="132" y="549"/>
                    <a:pt x="72" y="465"/>
                  </a:cubicBezTo>
                  <a:cubicBezTo>
                    <a:pt x="1" y="358"/>
                    <a:pt x="12" y="215"/>
                    <a:pt x="12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6646050" y="20084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46" y="144"/>
                  </a:moveTo>
                  <a:lnTo>
                    <a:pt x="346" y="168"/>
                  </a:lnTo>
                  <a:cubicBezTo>
                    <a:pt x="334" y="215"/>
                    <a:pt x="310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"/>
                    <a:pt x="227" y="1"/>
                    <a:pt x="263" y="13"/>
                  </a:cubicBezTo>
                  <a:cubicBezTo>
                    <a:pt x="322" y="25"/>
                    <a:pt x="358" y="84"/>
                    <a:pt x="346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596650" y="18923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22" y="203"/>
                    <a:pt x="298" y="239"/>
                    <a:pt x="262" y="263"/>
                  </a:cubicBezTo>
                  <a:cubicBezTo>
                    <a:pt x="215" y="286"/>
                    <a:pt x="155" y="298"/>
                    <a:pt x="108" y="263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"/>
                    <a:pt x="215" y="1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617175" y="1934300"/>
              <a:ext cx="19975" cy="15800"/>
            </a:xfrm>
            <a:custGeom>
              <a:avLst/>
              <a:gdLst/>
              <a:ahLst/>
              <a:cxnLst/>
              <a:rect l="l" t="t" r="r" b="b"/>
              <a:pathLst>
                <a:path w="799" h="632" extrusionOk="0">
                  <a:moveTo>
                    <a:pt x="120" y="131"/>
                  </a:moveTo>
                  <a:cubicBezTo>
                    <a:pt x="132" y="119"/>
                    <a:pt x="144" y="108"/>
                    <a:pt x="156" y="96"/>
                  </a:cubicBezTo>
                  <a:cubicBezTo>
                    <a:pt x="227" y="24"/>
                    <a:pt x="322" y="0"/>
                    <a:pt x="406" y="24"/>
                  </a:cubicBezTo>
                  <a:cubicBezTo>
                    <a:pt x="537" y="48"/>
                    <a:pt x="656" y="84"/>
                    <a:pt x="703" y="215"/>
                  </a:cubicBezTo>
                  <a:cubicBezTo>
                    <a:pt x="799" y="512"/>
                    <a:pt x="537" y="631"/>
                    <a:pt x="334" y="608"/>
                  </a:cubicBezTo>
                  <a:cubicBezTo>
                    <a:pt x="227" y="608"/>
                    <a:pt x="132" y="560"/>
                    <a:pt x="72" y="477"/>
                  </a:cubicBezTo>
                  <a:cubicBezTo>
                    <a:pt x="1" y="369"/>
                    <a:pt x="13" y="215"/>
                    <a:pt x="12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6560325" y="2098000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2" y="132"/>
                  </a:moveTo>
                  <a:cubicBezTo>
                    <a:pt x="144" y="120"/>
                    <a:pt x="156" y="96"/>
                    <a:pt x="167" y="84"/>
                  </a:cubicBezTo>
                  <a:cubicBezTo>
                    <a:pt x="227" y="25"/>
                    <a:pt x="334" y="1"/>
                    <a:pt x="418" y="25"/>
                  </a:cubicBezTo>
                  <a:cubicBezTo>
                    <a:pt x="548" y="36"/>
                    <a:pt x="668" y="72"/>
                    <a:pt x="703" y="215"/>
                  </a:cubicBezTo>
                  <a:cubicBezTo>
                    <a:pt x="810" y="513"/>
                    <a:pt x="548" y="632"/>
                    <a:pt x="346" y="596"/>
                  </a:cubicBezTo>
                  <a:cubicBezTo>
                    <a:pt x="239" y="608"/>
                    <a:pt x="144" y="560"/>
                    <a:pt x="84" y="477"/>
                  </a:cubicBezTo>
                  <a:cubicBezTo>
                    <a:pt x="1" y="370"/>
                    <a:pt x="25" y="215"/>
                    <a:pt x="132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6539800" y="2023300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346" y="143"/>
                  </a:moveTo>
                  <a:cubicBezTo>
                    <a:pt x="346" y="155"/>
                    <a:pt x="346" y="167"/>
                    <a:pt x="346" y="167"/>
                  </a:cubicBezTo>
                  <a:cubicBezTo>
                    <a:pt x="334" y="215"/>
                    <a:pt x="310" y="250"/>
                    <a:pt x="262" y="262"/>
                  </a:cubicBezTo>
                  <a:cubicBezTo>
                    <a:pt x="226" y="298"/>
                    <a:pt x="167" y="298"/>
                    <a:pt x="119" y="274"/>
                  </a:cubicBezTo>
                  <a:cubicBezTo>
                    <a:pt x="0" y="191"/>
                    <a:pt x="60" y="84"/>
                    <a:pt x="143" y="36"/>
                  </a:cubicBezTo>
                  <a:cubicBezTo>
                    <a:pt x="179" y="12"/>
                    <a:pt x="226" y="0"/>
                    <a:pt x="274" y="12"/>
                  </a:cubicBezTo>
                  <a:cubicBezTo>
                    <a:pt x="322" y="36"/>
                    <a:pt x="357" y="84"/>
                    <a:pt x="346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6494550" y="19596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34" y="215"/>
                    <a:pt x="298" y="239"/>
                    <a:pt x="262" y="262"/>
                  </a:cubicBezTo>
                  <a:cubicBezTo>
                    <a:pt x="215" y="298"/>
                    <a:pt x="155" y="298"/>
                    <a:pt x="120" y="274"/>
                  </a:cubicBezTo>
                  <a:cubicBezTo>
                    <a:pt x="1" y="191"/>
                    <a:pt x="60" y="84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6479975" y="20489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lnTo>
                    <a:pt x="333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4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4" y="0"/>
                    <a:pt x="262" y="12"/>
                  </a:cubicBezTo>
                  <a:cubicBezTo>
                    <a:pt x="310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6598425" y="178487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5"/>
                    <a:pt x="298" y="250"/>
                    <a:pt x="263" y="262"/>
                  </a:cubicBezTo>
                  <a:cubicBezTo>
                    <a:pt x="227" y="298"/>
                    <a:pt x="167" y="298"/>
                    <a:pt x="120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79" y="12"/>
                    <a:pt x="227" y="0"/>
                    <a:pt x="275" y="12"/>
                  </a:cubicBezTo>
                  <a:cubicBezTo>
                    <a:pt x="322" y="36"/>
                    <a:pt x="358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6564500" y="1948875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1" y="132"/>
                  </a:moveTo>
                  <a:cubicBezTo>
                    <a:pt x="143" y="120"/>
                    <a:pt x="155" y="108"/>
                    <a:pt x="167" y="84"/>
                  </a:cubicBezTo>
                  <a:cubicBezTo>
                    <a:pt x="227" y="25"/>
                    <a:pt x="322" y="1"/>
                    <a:pt x="417" y="25"/>
                  </a:cubicBezTo>
                  <a:cubicBezTo>
                    <a:pt x="548" y="48"/>
                    <a:pt x="667" y="84"/>
                    <a:pt x="703" y="215"/>
                  </a:cubicBezTo>
                  <a:cubicBezTo>
                    <a:pt x="810" y="513"/>
                    <a:pt x="548" y="632"/>
                    <a:pt x="346" y="608"/>
                  </a:cubicBezTo>
                  <a:cubicBezTo>
                    <a:pt x="239" y="608"/>
                    <a:pt x="143" y="560"/>
                    <a:pt x="84" y="477"/>
                  </a:cubicBezTo>
                  <a:cubicBezTo>
                    <a:pt x="0" y="370"/>
                    <a:pt x="24" y="215"/>
                    <a:pt x="13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6552600" y="185215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5" y="286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5" y="0"/>
                    <a:pt x="262" y="12"/>
                  </a:cubicBezTo>
                  <a:cubicBezTo>
                    <a:pt x="310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6671950" y="159912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44"/>
                  </a:moveTo>
                  <a:lnTo>
                    <a:pt x="334" y="168"/>
                  </a:lnTo>
                  <a:cubicBezTo>
                    <a:pt x="334" y="215"/>
                    <a:pt x="298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3"/>
                    <a:pt x="227" y="1"/>
                    <a:pt x="274" y="13"/>
                  </a:cubicBezTo>
                  <a:cubicBezTo>
                    <a:pt x="322" y="37"/>
                    <a:pt x="358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6720775" y="169527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4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3"/>
                  </a:cubicBezTo>
                  <a:cubicBezTo>
                    <a:pt x="215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3"/>
                    <a:pt x="215" y="1"/>
                    <a:pt x="262" y="13"/>
                  </a:cubicBezTo>
                  <a:cubicBezTo>
                    <a:pt x="310" y="36"/>
                    <a:pt x="346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6829700" y="1659850"/>
              <a:ext cx="8675" cy="7475"/>
            </a:xfrm>
            <a:custGeom>
              <a:avLst/>
              <a:gdLst/>
              <a:ahLst/>
              <a:cxnLst/>
              <a:rect l="l" t="t" r="r" b="b"/>
              <a:pathLst>
                <a:path w="347" h="299" extrusionOk="0">
                  <a:moveTo>
                    <a:pt x="334" y="144"/>
                  </a:moveTo>
                  <a:cubicBezTo>
                    <a:pt x="334" y="156"/>
                    <a:pt x="334" y="156"/>
                    <a:pt x="334" y="167"/>
                  </a:cubicBezTo>
                  <a:cubicBezTo>
                    <a:pt x="322" y="203"/>
                    <a:pt x="299" y="239"/>
                    <a:pt x="263" y="263"/>
                  </a:cubicBezTo>
                  <a:cubicBezTo>
                    <a:pt x="215" y="287"/>
                    <a:pt x="156" y="298"/>
                    <a:pt x="108" y="263"/>
                  </a:cubicBezTo>
                  <a:cubicBezTo>
                    <a:pt x="1" y="191"/>
                    <a:pt x="60" y="72"/>
                    <a:pt x="144" y="37"/>
                  </a:cubicBezTo>
                  <a:cubicBezTo>
                    <a:pt x="168" y="1"/>
                    <a:pt x="215" y="1"/>
                    <a:pt x="263" y="13"/>
                  </a:cubicBezTo>
                  <a:cubicBezTo>
                    <a:pt x="322" y="25"/>
                    <a:pt x="346" y="84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6725825" y="15241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22" y="215"/>
                    <a:pt x="298" y="251"/>
                    <a:pt x="263" y="263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67" y="12"/>
                    <a:pt x="215" y="1"/>
                    <a:pt x="263" y="12"/>
                  </a:cubicBezTo>
                  <a:cubicBezTo>
                    <a:pt x="322" y="36"/>
                    <a:pt x="346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6511825" y="17947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cubicBezTo>
                    <a:pt x="333" y="155"/>
                    <a:pt x="333" y="155"/>
                    <a:pt x="333" y="167"/>
                  </a:cubicBezTo>
                  <a:cubicBezTo>
                    <a:pt x="322" y="203"/>
                    <a:pt x="298" y="238"/>
                    <a:pt x="262" y="262"/>
                  </a:cubicBezTo>
                  <a:cubicBezTo>
                    <a:pt x="214" y="286"/>
                    <a:pt x="155" y="298"/>
                    <a:pt x="107" y="262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2"/>
                    <a:pt x="214" y="0"/>
                    <a:pt x="262" y="12"/>
                  </a:cubicBezTo>
                  <a:cubicBezTo>
                    <a:pt x="322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6736550" y="15923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4"/>
                    <a:pt x="298" y="250"/>
                    <a:pt x="262" y="262"/>
                  </a:cubicBezTo>
                  <a:cubicBezTo>
                    <a:pt x="215" y="298"/>
                    <a:pt x="155" y="298"/>
                    <a:pt x="119" y="274"/>
                  </a:cubicBezTo>
                  <a:cubicBezTo>
                    <a:pt x="0" y="191"/>
                    <a:pt x="60" y="83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36"/>
                    <a:pt x="346" y="95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6824950" y="15402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2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2"/>
                    <a:pt x="215" y="1"/>
                    <a:pt x="262" y="12"/>
                  </a:cubicBezTo>
                  <a:cubicBezTo>
                    <a:pt x="322" y="36"/>
                    <a:pt x="346" y="96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6484725" y="2016450"/>
              <a:ext cx="27700" cy="24725"/>
            </a:xfrm>
            <a:custGeom>
              <a:avLst/>
              <a:gdLst/>
              <a:ahLst/>
              <a:cxnLst/>
              <a:rect l="l" t="t" r="r" b="b"/>
              <a:pathLst>
                <a:path w="1108" h="989" extrusionOk="0">
                  <a:moveTo>
                    <a:pt x="858" y="131"/>
                  </a:moveTo>
                  <a:cubicBezTo>
                    <a:pt x="834" y="120"/>
                    <a:pt x="822" y="96"/>
                    <a:pt x="798" y="84"/>
                  </a:cubicBezTo>
                  <a:cubicBezTo>
                    <a:pt x="679" y="12"/>
                    <a:pt x="524" y="0"/>
                    <a:pt x="405" y="72"/>
                  </a:cubicBezTo>
                  <a:cubicBezTo>
                    <a:pt x="227" y="131"/>
                    <a:pt x="72" y="215"/>
                    <a:pt x="48" y="429"/>
                  </a:cubicBezTo>
                  <a:cubicBezTo>
                    <a:pt x="1" y="905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29"/>
                    <a:pt x="1036" y="227"/>
                    <a:pt x="858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6427875" y="1968225"/>
              <a:ext cx="26525" cy="26525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1013" y="715"/>
                  </a:moveTo>
                  <a:cubicBezTo>
                    <a:pt x="1013" y="691"/>
                    <a:pt x="1036" y="667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53" y="48"/>
                  </a:cubicBezTo>
                  <a:cubicBezTo>
                    <a:pt x="1" y="155"/>
                    <a:pt x="60" y="584"/>
                    <a:pt x="251" y="810"/>
                  </a:cubicBezTo>
                  <a:cubicBezTo>
                    <a:pt x="322" y="941"/>
                    <a:pt x="453" y="1036"/>
                    <a:pt x="608" y="1048"/>
                  </a:cubicBezTo>
                  <a:cubicBezTo>
                    <a:pt x="810" y="1060"/>
                    <a:pt x="977" y="917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6304650" y="1942325"/>
              <a:ext cx="13700" cy="13125"/>
            </a:xfrm>
            <a:custGeom>
              <a:avLst/>
              <a:gdLst/>
              <a:ahLst/>
              <a:cxnLst/>
              <a:rect l="l" t="t" r="r" b="b"/>
              <a:pathLst>
                <a:path w="548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48" y="251"/>
                    <a:pt x="524" y="179"/>
                    <a:pt x="465" y="132"/>
                  </a:cubicBezTo>
                  <a:cubicBezTo>
                    <a:pt x="417" y="48"/>
                    <a:pt x="334" y="1"/>
                    <a:pt x="238" y="13"/>
                  </a:cubicBezTo>
                  <a:cubicBezTo>
                    <a:pt x="0" y="72"/>
                    <a:pt x="36" y="287"/>
                    <a:pt x="119" y="406"/>
                  </a:cubicBezTo>
                  <a:cubicBezTo>
                    <a:pt x="167" y="465"/>
                    <a:pt x="238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6436500" y="204920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1"/>
                  </a:moveTo>
                  <a:cubicBezTo>
                    <a:pt x="846" y="119"/>
                    <a:pt x="822" y="95"/>
                    <a:pt x="810" y="83"/>
                  </a:cubicBezTo>
                  <a:cubicBezTo>
                    <a:pt x="679" y="12"/>
                    <a:pt x="537" y="0"/>
                    <a:pt x="418" y="72"/>
                  </a:cubicBezTo>
                  <a:cubicBezTo>
                    <a:pt x="239" y="131"/>
                    <a:pt x="72" y="214"/>
                    <a:pt x="48" y="429"/>
                  </a:cubicBezTo>
                  <a:cubicBezTo>
                    <a:pt x="1" y="893"/>
                    <a:pt x="418" y="988"/>
                    <a:pt x="703" y="881"/>
                  </a:cubicBezTo>
                  <a:cubicBezTo>
                    <a:pt x="858" y="845"/>
                    <a:pt x="977" y="750"/>
                    <a:pt x="1037" y="607"/>
                  </a:cubicBezTo>
                  <a:cubicBezTo>
                    <a:pt x="1120" y="429"/>
                    <a:pt x="1037" y="226"/>
                    <a:pt x="87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6501100" y="1955725"/>
              <a:ext cx="28000" cy="24425"/>
            </a:xfrm>
            <a:custGeom>
              <a:avLst/>
              <a:gdLst/>
              <a:ahLst/>
              <a:cxnLst/>
              <a:rect l="l" t="t" r="r" b="b"/>
              <a:pathLst>
                <a:path w="1120" h="977" extrusionOk="0">
                  <a:moveTo>
                    <a:pt x="870" y="132"/>
                  </a:moveTo>
                  <a:cubicBezTo>
                    <a:pt x="846" y="108"/>
                    <a:pt x="822" y="96"/>
                    <a:pt x="810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58" y="846"/>
                    <a:pt x="977" y="739"/>
                    <a:pt x="1036" y="608"/>
                  </a:cubicBezTo>
                  <a:cubicBezTo>
                    <a:pt x="1120" y="429"/>
                    <a:pt x="1036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6552600" y="2021200"/>
              <a:ext cx="27700" cy="24450"/>
            </a:xfrm>
            <a:custGeom>
              <a:avLst/>
              <a:gdLst/>
              <a:ahLst/>
              <a:cxnLst/>
              <a:rect l="l" t="t" r="r" b="b"/>
              <a:pathLst>
                <a:path w="1108" h="978" extrusionOk="0">
                  <a:moveTo>
                    <a:pt x="857" y="132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26" y="132"/>
                    <a:pt x="72" y="215"/>
                    <a:pt x="48" y="430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46" y="846"/>
                    <a:pt x="977" y="739"/>
                    <a:pt x="1036" y="608"/>
                  </a:cubicBezTo>
                  <a:cubicBezTo>
                    <a:pt x="1108" y="430"/>
                    <a:pt x="1036" y="215"/>
                    <a:pt x="857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6376375" y="216795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2"/>
                  </a:moveTo>
                  <a:cubicBezTo>
                    <a:pt x="846" y="120"/>
                    <a:pt x="834" y="96"/>
                    <a:pt x="810" y="84"/>
                  </a:cubicBezTo>
                  <a:cubicBezTo>
                    <a:pt x="691" y="13"/>
                    <a:pt x="537" y="1"/>
                    <a:pt x="417" y="72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58" y="846"/>
                    <a:pt x="977" y="751"/>
                    <a:pt x="1037" y="608"/>
                  </a:cubicBezTo>
                  <a:cubicBezTo>
                    <a:pt x="1120" y="429"/>
                    <a:pt x="1037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6342150" y="2043525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858" y="132"/>
                  </a:moveTo>
                  <a:cubicBezTo>
                    <a:pt x="834" y="120"/>
                    <a:pt x="822" y="96"/>
                    <a:pt x="798" y="72"/>
                  </a:cubicBezTo>
                  <a:cubicBezTo>
                    <a:pt x="679" y="1"/>
                    <a:pt x="524" y="1"/>
                    <a:pt x="405" y="60"/>
                  </a:cubicBezTo>
                  <a:cubicBezTo>
                    <a:pt x="227" y="132"/>
                    <a:pt x="72" y="215"/>
                    <a:pt x="48" y="430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30"/>
                    <a:pt x="1036" y="215"/>
                    <a:pt x="85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432650" y="2061700"/>
              <a:ext cx="26800" cy="26500"/>
            </a:xfrm>
            <a:custGeom>
              <a:avLst/>
              <a:gdLst/>
              <a:ahLst/>
              <a:cxnLst/>
              <a:rect l="l" t="t" r="r" b="b"/>
              <a:pathLst>
                <a:path w="1072" h="1060" extrusionOk="0">
                  <a:moveTo>
                    <a:pt x="1012" y="715"/>
                  </a:moveTo>
                  <a:cubicBezTo>
                    <a:pt x="1012" y="691"/>
                    <a:pt x="1036" y="667"/>
                    <a:pt x="1048" y="643"/>
                  </a:cubicBezTo>
                  <a:cubicBezTo>
                    <a:pt x="1072" y="500"/>
                    <a:pt x="1024" y="369"/>
                    <a:pt x="929" y="262"/>
                  </a:cubicBezTo>
                  <a:cubicBezTo>
                    <a:pt x="810" y="119"/>
                    <a:pt x="667" y="0"/>
                    <a:pt x="464" y="48"/>
                  </a:cubicBezTo>
                  <a:cubicBezTo>
                    <a:pt x="0" y="155"/>
                    <a:pt x="60" y="584"/>
                    <a:pt x="250" y="810"/>
                  </a:cubicBezTo>
                  <a:cubicBezTo>
                    <a:pt x="321" y="941"/>
                    <a:pt x="464" y="1024"/>
                    <a:pt x="607" y="1036"/>
                  </a:cubicBezTo>
                  <a:cubicBezTo>
                    <a:pt x="810" y="1060"/>
                    <a:pt x="988" y="917"/>
                    <a:pt x="1012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563000" y="1967325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7" y="668"/>
                    <a:pt x="1037" y="644"/>
                  </a:cubicBezTo>
                  <a:cubicBezTo>
                    <a:pt x="1073" y="501"/>
                    <a:pt x="1025" y="358"/>
                    <a:pt x="918" y="275"/>
                  </a:cubicBezTo>
                  <a:cubicBezTo>
                    <a:pt x="799" y="120"/>
                    <a:pt x="668" y="1"/>
                    <a:pt x="453" y="49"/>
                  </a:cubicBezTo>
                  <a:cubicBezTo>
                    <a:pt x="1" y="156"/>
                    <a:pt x="49" y="584"/>
                    <a:pt x="239" y="811"/>
                  </a:cubicBezTo>
                  <a:cubicBezTo>
                    <a:pt x="322" y="942"/>
                    <a:pt x="453" y="1025"/>
                    <a:pt x="608" y="1037"/>
                  </a:cubicBezTo>
                  <a:cubicBezTo>
                    <a:pt x="811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6357925" y="2103650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6" y="668"/>
                    <a:pt x="1036" y="644"/>
                  </a:cubicBezTo>
                  <a:cubicBezTo>
                    <a:pt x="1072" y="513"/>
                    <a:pt x="1024" y="370"/>
                    <a:pt x="929" y="275"/>
                  </a:cubicBezTo>
                  <a:cubicBezTo>
                    <a:pt x="810" y="120"/>
                    <a:pt x="667" y="1"/>
                    <a:pt x="465" y="49"/>
                  </a:cubicBezTo>
                  <a:cubicBezTo>
                    <a:pt x="1" y="156"/>
                    <a:pt x="60" y="584"/>
                    <a:pt x="251" y="823"/>
                  </a:cubicBezTo>
                  <a:cubicBezTo>
                    <a:pt x="322" y="942"/>
                    <a:pt x="465" y="1025"/>
                    <a:pt x="608" y="1049"/>
                  </a:cubicBezTo>
                  <a:cubicBezTo>
                    <a:pt x="810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6403175" y="21140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12" y="727"/>
                  </a:moveTo>
                  <a:cubicBezTo>
                    <a:pt x="1012" y="691"/>
                    <a:pt x="1036" y="679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65" y="48"/>
                  </a:cubicBezTo>
                  <a:cubicBezTo>
                    <a:pt x="0" y="155"/>
                    <a:pt x="60" y="584"/>
                    <a:pt x="250" y="822"/>
                  </a:cubicBezTo>
                  <a:cubicBezTo>
                    <a:pt x="322" y="953"/>
                    <a:pt x="453" y="1037"/>
                    <a:pt x="608" y="1048"/>
                  </a:cubicBezTo>
                  <a:cubicBezTo>
                    <a:pt x="810" y="1060"/>
                    <a:pt x="977" y="917"/>
                    <a:pt x="1012" y="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6608250" y="1948875"/>
              <a:ext cx="18775" cy="16400"/>
            </a:xfrm>
            <a:custGeom>
              <a:avLst/>
              <a:gdLst/>
              <a:ahLst/>
              <a:cxnLst/>
              <a:rect l="l" t="t" r="r" b="b"/>
              <a:pathLst>
                <a:path w="751" h="656" extrusionOk="0">
                  <a:moveTo>
                    <a:pt x="572" y="84"/>
                  </a:moveTo>
                  <a:cubicBezTo>
                    <a:pt x="560" y="72"/>
                    <a:pt x="548" y="48"/>
                    <a:pt x="536" y="48"/>
                  </a:cubicBezTo>
                  <a:cubicBezTo>
                    <a:pt x="453" y="1"/>
                    <a:pt x="358" y="1"/>
                    <a:pt x="275" y="48"/>
                  </a:cubicBezTo>
                  <a:cubicBezTo>
                    <a:pt x="155" y="84"/>
                    <a:pt x="48" y="144"/>
                    <a:pt x="25" y="287"/>
                  </a:cubicBezTo>
                  <a:cubicBezTo>
                    <a:pt x="1" y="596"/>
                    <a:pt x="275" y="656"/>
                    <a:pt x="477" y="584"/>
                  </a:cubicBezTo>
                  <a:cubicBezTo>
                    <a:pt x="572" y="560"/>
                    <a:pt x="656" y="501"/>
                    <a:pt x="703" y="406"/>
                  </a:cubicBezTo>
                  <a:cubicBezTo>
                    <a:pt x="751" y="287"/>
                    <a:pt x="703" y="132"/>
                    <a:pt x="57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6314175" y="20105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50"/>
                    <a:pt x="548" y="703"/>
                    <a:pt x="584" y="619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7"/>
                    <a:pt x="24" y="572"/>
                  </a:cubicBezTo>
                  <a:cubicBezTo>
                    <a:pt x="60" y="703"/>
                    <a:pt x="191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6387700" y="2028050"/>
              <a:ext cx="16975" cy="19375"/>
            </a:xfrm>
            <a:custGeom>
              <a:avLst/>
              <a:gdLst/>
              <a:ahLst/>
              <a:cxnLst/>
              <a:rect l="l" t="t" r="r" b="b"/>
              <a:pathLst>
                <a:path w="679" h="775" extrusionOk="0">
                  <a:moveTo>
                    <a:pt x="310" y="763"/>
                  </a:moveTo>
                  <a:lnTo>
                    <a:pt x="357" y="763"/>
                  </a:lnTo>
                  <a:cubicBezTo>
                    <a:pt x="453" y="751"/>
                    <a:pt x="536" y="691"/>
                    <a:pt x="584" y="608"/>
                  </a:cubicBezTo>
                  <a:cubicBezTo>
                    <a:pt x="667" y="513"/>
                    <a:pt x="679" y="382"/>
                    <a:pt x="619" y="263"/>
                  </a:cubicBezTo>
                  <a:cubicBezTo>
                    <a:pt x="465" y="1"/>
                    <a:pt x="203" y="120"/>
                    <a:pt x="95" y="287"/>
                  </a:cubicBezTo>
                  <a:cubicBezTo>
                    <a:pt x="24" y="358"/>
                    <a:pt x="0" y="465"/>
                    <a:pt x="12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6355850" y="1975375"/>
              <a:ext cx="16975" cy="19975"/>
            </a:xfrm>
            <a:custGeom>
              <a:avLst/>
              <a:gdLst/>
              <a:ahLst/>
              <a:cxnLst/>
              <a:rect l="l" t="t" r="r" b="b"/>
              <a:pathLst>
                <a:path w="679" h="799" extrusionOk="0">
                  <a:moveTo>
                    <a:pt x="310" y="774"/>
                  </a:moveTo>
                  <a:lnTo>
                    <a:pt x="357" y="774"/>
                  </a:lnTo>
                  <a:cubicBezTo>
                    <a:pt x="453" y="762"/>
                    <a:pt x="536" y="703"/>
                    <a:pt x="584" y="620"/>
                  </a:cubicBezTo>
                  <a:cubicBezTo>
                    <a:pt x="667" y="524"/>
                    <a:pt x="679" y="393"/>
                    <a:pt x="631" y="274"/>
                  </a:cubicBezTo>
                  <a:cubicBezTo>
                    <a:pt x="465" y="0"/>
                    <a:pt x="203" y="131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98"/>
                    <a:pt x="310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6253450" y="2068250"/>
              <a:ext cx="36325" cy="39600"/>
            </a:xfrm>
            <a:custGeom>
              <a:avLst/>
              <a:gdLst/>
              <a:ahLst/>
              <a:cxnLst/>
              <a:rect l="l" t="t" r="r" b="b"/>
              <a:pathLst>
                <a:path w="1453" h="1584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32" y="1417"/>
                    <a:pt x="1215" y="1238"/>
                  </a:cubicBezTo>
                  <a:cubicBezTo>
                    <a:pt x="1346" y="1024"/>
                    <a:pt x="1453" y="798"/>
                    <a:pt x="1310" y="548"/>
                  </a:cubicBezTo>
                  <a:cubicBezTo>
                    <a:pt x="977" y="0"/>
                    <a:pt x="453" y="238"/>
                    <a:pt x="215" y="595"/>
                  </a:cubicBezTo>
                  <a:cubicBezTo>
                    <a:pt x="108" y="750"/>
                    <a:pt x="0" y="917"/>
                    <a:pt x="72" y="1155"/>
                  </a:cubicBezTo>
                  <a:cubicBezTo>
                    <a:pt x="131" y="1417"/>
                    <a:pt x="393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6254350" y="19816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62"/>
                    <a:pt x="548" y="703"/>
                    <a:pt x="584" y="620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6" y="0"/>
                    <a:pt x="214" y="131"/>
                    <a:pt x="95" y="298"/>
                  </a:cubicBezTo>
                  <a:cubicBezTo>
                    <a:pt x="36" y="370"/>
                    <a:pt x="0" y="477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6298400" y="2159325"/>
              <a:ext cx="27700" cy="24425"/>
            </a:xfrm>
            <a:custGeom>
              <a:avLst/>
              <a:gdLst/>
              <a:ahLst/>
              <a:cxnLst/>
              <a:rect l="l" t="t" r="r" b="b"/>
              <a:pathLst>
                <a:path w="1108" h="977" extrusionOk="0">
                  <a:moveTo>
                    <a:pt x="858" y="120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0"/>
                    <a:pt x="524" y="0"/>
                    <a:pt x="405" y="60"/>
                  </a:cubicBezTo>
                  <a:cubicBezTo>
                    <a:pt x="227" y="120"/>
                    <a:pt x="72" y="203"/>
                    <a:pt x="48" y="429"/>
                  </a:cubicBezTo>
                  <a:cubicBezTo>
                    <a:pt x="0" y="893"/>
                    <a:pt x="417" y="977"/>
                    <a:pt x="703" y="870"/>
                  </a:cubicBezTo>
                  <a:cubicBezTo>
                    <a:pt x="846" y="834"/>
                    <a:pt x="977" y="739"/>
                    <a:pt x="1036" y="608"/>
                  </a:cubicBezTo>
                  <a:cubicBezTo>
                    <a:pt x="1108" y="417"/>
                    <a:pt x="1036" y="215"/>
                    <a:pt x="858" y="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6136475" y="21385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cubicBezTo>
                    <a:pt x="334" y="762"/>
                    <a:pt x="357" y="762"/>
                    <a:pt x="369" y="762"/>
                  </a:cubicBezTo>
                  <a:cubicBezTo>
                    <a:pt x="465" y="750"/>
                    <a:pt x="548" y="702"/>
                    <a:pt x="584" y="619"/>
                  </a:cubicBezTo>
                  <a:cubicBezTo>
                    <a:pt x="679" y="524"/>
                    <a:pt x="691" y="381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6"/>
                    <a:pt x="24" y="572"/>
                  </a:cubicBezTo>
                  <a:cubicBezTo>
                    <a:pt x="60" y="702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6134100" y="2032225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1"/>
                    <a:pt x="548" y="691"/>
                    <a:pt x="583" y="608"/>
                  </a:cubicBezTo>
                  <a:cubicBezTo>
                    <a:pt x="679" y="512"/>
                    <a:pt x="691" y="381"/>
                    <a:pt x="631" y="262"/>
                  </a:cubicBezTo>
                  <a:cubicBezTo>
                    <a:pt x="476" y="0"/>
                    <a:pt x="214" y="120"/>
                    <a:pt x="95" y="286"/>
                  </a:cubicBezTo>
                  <a:cubicBezTo>
                    <a:pt x="36" y="358"/>
                    <a:pt x="0" y="465"/>
                    <a:pt x="24" y="560"/>
                  </a:cubicBezTo>
                  <a:cubicBezTo>
                    <a:pt x="60" y="691"/>
                    <a:pt x="179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6134375" y="194917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lnTo>
                    <a:pt x="370" y="763"/>
                  </a:lnTo>
                  <a:cubicBezTo>
                    <a:pt x="465" y="763"/>
                    <a:pt x="549" y="703"/>
                    <a:pt x="596" y="620"/>
                  </a:cubicBezTo>
                  <a:cubicBezTo>
                    <a:pt x="680" y="525"/>
                    <a:pt x="692" y="394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7" y="370"/>
                    <a:pt x="1" y="477"/>
                    <a:pt x="25" y="572"/>
                  </a:cubicBezTo>
                  <a:cubicBezTo>
                    <a:pt x="60" y="703"/>
                    <a:pt x="191" y="786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6629400" y="2028050"/>
              <a:ext cx="13400" cy="13125"/>
            </a:xfrm>
            <a:custGeom>
              <a:avLst/>
              <a:gdLst/>
              <a:ahLst/>
              <a:cxnLst/>
              <a:rect l="l" t="t" r="r" b="b"/>
              <a:pathLst>
                <a:path w="536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36" y="251"/>
                    <a:pt x="512" y="179"/>
                    <a:pt x="464" y="132"/>
                  </a:cubicBezTo>
                  <a:cubicBezTo>
                    <a:pt x="417" y="48"/>
                    <a:pt x="322" y="1"/>
                    <a:pt x="226" y="13"/>
                  </a:cubicBezTo>
                  <a:cubicBezTo>
                    <a:pt x="0" y="72"/>
                    <a:pt x="24" y="287"/>
                    <a:pt x="119" y="406"/>
                  </a:cubicBezTo>
                  <a:cubicBezTo>
                    <a:pt x="155" y="477"/>
                    <a:pt x="226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6219225" y="2120925"/>
              <a:ext cx="16975" cy="19675"/>
            </a:xfrm>
            <a:custGeom>
              <a:avLst/>
              <a:gdLst/>
              <a:ahLst/>
              <a:cxnLst/>
              <a:rect l="l" t="t" r="r" b="b"/>
              <a:pathLst>
                <a:path w="679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79" y="382"/>
                    <a:pt x="631" y="274"/>
                  </a:cubicBezTo>
                  <a:cubicBezTo>
                    <a:pt x="465" y="1"/>
                    <a:pt x="203" y="132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6112650" y="1976575"/>
              <a:ext cx="17300" cy="19350"/>
            </a:xfrm>
            <a:custGeom>
              <a:avLst/>
              <a:gdLst/>
              <a:ahLst/>
              <a:cxnLst/>
              <a:rect l="l" t="t" r="r" b="b"/>
              <a:pathLst>
                <a:path w="692" h="774" extrusionOk="0">
                  <a:moveTo>
                    <a:pt x="322" y="762"/>
                  </a:moveTo>
                  <a:lnTo>
                    <a:pt x="370" y="762"/>
                  </a:lnTo>
                  <a:cubicBezTo>
                    <a:pt x="465" y="750"/>
                    <a:pt x="548" y="691"/>
                    <a:pt x="584" y="607"/>
                  </a:cubicBezTo>
                  <a:cubicBezTo>
                    <a:pt x="679" y="512"/>
                    <a:pt x="691" y="381"/>
                    <a:pt x="632" y="262"/>
                  </a:cubicBezTo>
                  <a:cubicBezTo>
                    <a:pt x="477" y="0"/>
                    <a:pt x="215" y="119"/>
                    <a:pt x="96" y="286"/>
                  </a:cubicBezTo>
                  <a:cubicBezTo>
                    <a:pt x="37" y="357"/>
                    <a:pt x="1" y="464"/>
                    <a:pt x="25" y="560"/>
                  </a:cubicBezTo>
                  <a:cubicBezTo>
                    <a:pt x="60" y="691"/>
                    <a:pt x="191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6066225" y="19843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50" y="36"/>
                  </a:moveTo>
                  <a:lnTo>
                    <a:pt x="239" y="24"/>
                  </a:lnTo>
                  <a:cubicBezTo>
                    <a:pt x="203" y="1"/>
                    <a:pt x="155" y="1"/>
                    <a:pt x="119" y="24"/>
                  </a:cubicBezTo>
                  <a:cubicBezTo>
                    <a:pt x="60" y="36"/>
                    <a:pt x="12" y="72"/>
                    <a:pt x="12" y="132"/>
                  </a:cubicBezTo>
                  <a:cubicBezTo>
                    <a:pt x="0" y="263"/>
                    <a:pt x="119" y="298"/>
                    <a:pt x="203" y="263"/>
                  </a:cubicBezTo>
                  <a:cubicBezTo>
                    <a:pt x="250" y="251"/>
                    <a:pt x="286" y="227"/>
                    <a:pt x="310" y="179"/>
                  </a:cubicBezTo>
                  <a:cubicBezTo>
                    <a:pt x="334" y="132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6236175" y="2056625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lnTo>
                    <a:pt x="239" y="25"/>
                  </a:ln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13" y="72"/>
                    <a:pt x="13" y="132"/>
                  </a:cubicBezTo>
                  <a:cubicBezTo>
                    <a:pt x="1" y="263"/>
                    <a:pt x="120" y="298"/>
                    <a:pt x="203" y="263"/>
                  </a:cubicBezTo>
                  <a:cubicBezTo>
                    <a:pt x="251" y="251"/>
                    <a:pt x="287" y="227"/>
                    <a:pt x="310" y="179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6201050" y="19855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lnTo>
                    <a:pt x="239" y="24"/>
                  </a:lnTo>
                  <a:cubicBezTo>
                    <a:pt x="203" y="0"/>
                    <a:pt x="156" y="0"/>
                    <a:pt x="120" y="24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98"/>
                    <a:pt x="203" y="262"/>
                  </a:cubicBezTo>
                  <a:cubicBezTo>
                    <a:pt x="251" y="250"/>
                    <a:pt x="287" y="226"/>
                    <a:pt x="311" y="179"/>
                  </a:cubicBezTo>
                  <a:cubicBezTo>
                    <a:pt x="334" y="131"/>
                    <a:pt x="311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6485625" y="19313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50" y="36"/>
                  </a:moveTo>
                  <a:cubicBezTo>
                    <a:pt x="238" y="24"/>
                    <a:pt x="238" y="24"/>
                    <a:pt x="238" y="12"/>
                  </a:cubicBezTo>
                  <a:cubicBezTo>
                    <a:pt x="191" y="0"/>
                    <a:pt x="155" y="0"/>
                    <a:pt x="119" y="12"/>
                  </a:cubicBezTo>
                  <a:cubicBezTo>
                    <a:pt x="60" y="36"/>
                    <a:pt x="12" y="60"/>
                    <a:pt x="12" y="119"/>
                  </a:cubicBezTo>
                  <a:cubicBezTo>
                    <a:pt x="0" y="262"/>
                    <a:pt x="119" y="286"/>
                    <a:pt x="203" y="262"/>
                  </a:cubicBezTo>
                  <a:cubicBezTo>
                    <a:pt x="250" y="250"/>
                    <a:pt x="286" y="215"/>
                    <a:pt x="298" y="179"/>
                  </a:cubicBezTo>
                  <a:cubicBezTo>
                    <a:pt x="334" y="119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6466275" y="2184325"/>
              <a:ext cx="36325" cy="39625"/>
            </a:xfrm>
            <a:custGeom>
              <a:avLst/>
              <a:gdLst/>
              <a:ahLst/>
              <a:cxnLst/>
              <a:rect l="l" t="t" r="r" b="b"/>
              <a:pathLst>
                <a:path w="1453" h="1585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20" y="1417"/>
                    <a:pt x="1215" y="1239"/>
                  </a:cubicBezTo>
                  <a:cubicBezTo>
                    <a:pt x="1346" y="1025"/>
                    <a:pt x="1453" y="798"/>
                    <a:pt x="1298" y="548"/>
                  </a:cubicBezTo>
                  <a:cubicBezTo>
                    <a:pt x="977" y="1"/>
                    <a:pt x="441" y="239"/>
                    <a:pt x="215" y="584"/>
                  </a:cubicBezTo>
                  <a:cubicBezTo>
                    <a:pt x="108" y="751"/>
                    <a:pt x="0" y="917"/>
                    <a:pt x="72" y="1155"/>
                  </a:cubicBezTo>
                  <a:cubicBezTo>
                    <a:pt x="131" y="1417"/>
                    <a:pt x="381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6446325" y="223462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cubicBezTo>
                    <a:pt x="334" y="763"/>
                    <a:pt x="358" y="763"/>
                    <a:pt x="370" y="763"/>
                  </a:cubicBezTo>
                  <a:cubicBezTo>
                    <a:pt x="465" y="751"/>
                    <a:pt x="548" y="703"/>
                    <a:pt x="584" y="620"/>
                  </a:cubicBezTo>
                  <a:cubicBezTo>
                    <a:pt x="667" y="525"/>
                    <a:pt x="691" y="382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6" y="370"/>
                    <a:pt x="1" y="477"/>
                    <a:pt x="25" y="572"/>
                  </a:cubicBezTo>
                  <a:cubicBezTo>
                    <a:pt x="60" y="703"/>
                    <a:pt x="191" y="787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6373700" y="22602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1"/>
                    <a:pt x="167" y="1"/>
                    <a:pt x="132" y="24"/>
                  </a:cubicBezTo>
                  <a:cubicBezTo>
                    <a:pt x="72" y="36"/>
                    <a:pt x="24" y="60"/>
                    <a:pt x="24" y="132"/>
                  </a:cubicBezTo>
                  <a:cubicBezTo>
                    <a:pt x="1" y="263"/>
                    <a:pt x="132" y="286"/>
                    <a:pt x="215" y="263"/>
                  </a:cubicBezTo>
                  <a:cubicBezTo>
                    <a:pt x="263" y="251"/>
                    <a:pt x="298" y="227"/>
                    <a:pt x="310" y="179"/>
                  </a:cubicBezTo>
                  <a:cubicBezTo>
                    <a:pt x="334" y="132"/>
                    <a:pt x="322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6308525" y="22522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0"/>
                    <a:pt x="548" y="691"/>
                    <a:pt x="584" y="607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76" y="0"/>
                    <a:pt x="214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223675" y="2207850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51" y="36"/>
                    <a:pt x="239" y="24"/>
                    <a:pt x="227" y="12"/>
                  </a:cubicBezTo>
                  <a:cubicBezTo>
                    <a:pt x="191" y="0"/>
                    <a:pt x="156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7" y="226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278750" y="232125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2" y="36"/>
                  </a:moveTo>
                  <a:lnTo>
                    <a:pt x="239" y="12"/>
                  </a:lnTo>
                  <a:cubicBezTo>
                    <a:pt x="203" y="0"/>
                    <a:pt x="167" y="0"/>
                    <a:pt x="131" y="12"/>
                  </a:cubicBezTo>
                  <a:cubicBezTo>
                    <a:pt x="72" y="36"/>
                    <a:pt x="24" y="60"/>
                    <a:pt x="24" y="131"/>
                  </a:cubicBezTo>
                  <a:cubicBezTo>
                    <a:pt x="0" y="262"/>
                    <a:pt x="131" y="286"/>
                    <a:pt x="215" y="262"/>
                  </a:cubicBezTo>
                  <a:cubicBezTo>
                    <a:pt x="262" y="250"/>
                    <a:pt x="298" y="227"/>
                    <a:pt x="310" y="179"/>
                  </a:cubicBezTo>
                  <a:cubicBezTo>
                    <a:pt x="334" y="120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6255825" y="2264400"/>
              <a:ext cx="17300" cy="19375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10" y="762"/>
                  </a:moveTo>
                  <a:lnTo>
                    <a:pt x="370" y="762"/>
                  </a:lnTo>
                  <a:cubicBezTo>
                    <a:pt x="465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2" y="262"/>
                  </a:cubicBezTo>
                  <a:cubicBezTo>
                    <a:pt x="465" y="0"/>
                    <a:pt x="215" y="119"/>
                    <a:pt x="96" y="286"/>
                  </a:cubicBezTo>
                  <a:cubicBezTo>
                    <a:pt x="25" y="358"/>
                    <a:pt x="1" y="465"/>
                    <a:pt x="25" y="560"/>
                  </a:cubicBezTo>
                  <a:cubicBezTo>
                    <a:pt x="48" y="691"/>
                    <a:pt x="179" y="774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6095100" y="22001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03" y="120"/>
                    <a:pt x="96" y="286"/>
                  </a:cubicBezTo>
                  <a:cubicBezTo>
                    <a:pt x="24" y="358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6142725" y="22781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48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24" y="71"/>
                    <a:pt x="12" y="131"/>
                  </a:cubicBezTo>
                  <a:cubicBezTo>
                    <a:pt x="0" y="274"/>
                    <a:pt x="119" y="298"/>
                    <a:pt x="215" y="274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6161175" y="23543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62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203" y="0"/>
                    <a:pt x="155" y="0"/>
                    <a:pt x="120" y="24"/>
                  </a:cubicBezTo>
                  <a:cubicBezTo>
                    <a:pt x="72" y="36"/>
                    <a:pt x="24" y="71"/>
                    <a:pt x="12" y="131"/>
                  </a:cubicBezTo>
                  <a:cubicBezTo>
                    <a:pt x="1" y="274"/>
                    <a:pt x="120" y="298"/>
                    <a:pt x="215" y="262"/>
                  </a:cubicBezTo>
                  <a:cubicBezTo>
                    <a:pt x="251" y="250"/>
                    <a:pt x="286" y="226"/>
                    <a:pt x="310" y="191"/>
                  </a:cubicBezTo>
                  <a:cubicBezTo>
                    <a:pt x="334" y="131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6084075" y="2306950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cubicBezTo>
                    <a:pt x="251" y="37"/>
                    <a:pt x="239" y="25"/>
                    <a:pt x="239" y="25"/>
                  </a:cubicBez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25" y="72"/>
                    <a:pt x="13" y="132"/>
                  </a:cubicBezTo>
                  <a:cubicBezTo>
                    <a:pt x="1" y="275"/>
                    <a:pt x="120" y="299"/>
                    <a:pt x="203" y="263"/>
                  </a:cubicBezTo>
                  <a:cubicBezTo>
                    <a:pt x="251" y="251"/>
                    <a:pt x="287" y="227"/>
                    <a:pt x="310" y="191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6361200" y="23900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1" y="36"/>
                    <a:pt x="251" y="25"/>
                    <a:pt x="239" y="25"/>
                  </a:cubicBezTo>
                  <a:cubicBezTo>
                    <a:pt x="203" y="1"/>
                    <a:pt x="155" y="1"/>
                    <a:pt x="120" y="25"/>
                  </a:cubicBezTo>
                  <a:cubicBezTo>
                    <a:pt x="72" y="36"/>
                    <a:pt x="24" y="72"/>
                    <a:pt x="12" y="132"/>
                  </a:cubicBezTo>
                  <a:cubicBezTo>
                    <a:pt x="1" y="275"/>
                    <a:pt x="131" y="298"/>
                    <a:pt x="215" y="263"/>
                  </a:cubicBezTo>
                  <a:cubicBezTo>
                    <a:pt x="251" y="251"/>
                    <a:pt x="286" y="227"/>
                    <a:pt x="310" y="191"/>
                  </a:cubicBezTo>
                  <a:cubicBezTo>
                    <a:pt x="334" y="132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6393350" y="2292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48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15" y="120"/>
                    <a:pt x="96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60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6572525" y="222630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2"/>
                  </a:moveTo>
                  <a:lnTo>
                    <a:pt x="358" y="762"/>
                  </a:lnTo>
                  <a:cubicBezTo>
                    <a:pt x="453" y="750"/>
                    <a:pt x="537" y="691"/>
                    <a:pt x="584" y="608"/>
                  </a:cubicBezTo>
                  <a:cubicBezTo>
                    <a:pt x="668" y="512"/>
                    <a:pt x="680" y="381"/>
                    <a:pt x="632" y="274"/>
                  </a:cubicBezTo>
                  <a:cubicBezTo>
                    <a:pt x="465" y="0"/>
                    <a:pt x="203" y="119"/>
                    <a:pt x="96" y="286"/>
                  </a:cubicBezTo>
                  <a:cubicBezTo>
                    <a:pt x="25" y="369"/>
                    <a:pt x="1" y="465"/>
                    <a:pt x="25" y="572"/>
                  </a:cubicBezTo>
                  <a:cubicBezTo>
                    <a:pt x="49" y="703"/>
                    <a:pt x="180" y="786"/>
                    <a:pt x="311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6575225" y="22733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91" y="382"/>
                    <a:pt x="631" y="274"/>
                  </a:cubicBezTo>
                  <a:cubicBezTo>
                    <a:pt x="464" y="1"/>
                    <a:pt x="203" y="120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6210575" y="229445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3"/>
                  </a:moveTo>
                  <a:lnTo>
                    <a:pt x="358" y="763"/>
                  </a:lnTo>
                  <a:cubicBezTo>
                    <a:pt x="453" y="751"/>
                    <a:pt x="537" y="691"/>
                    <a:pt x="584" y="608"/>
                  </a:cubicBezTo>
                  <a:cubicBezTo>
                    <a:pt x="668" y="513"/>
                    <a:pt x="680" y="382"/>
                    <a:pt x="632" y="275"/>
                  </a:cubicBezTo>
                  <a:cubicBezTo>
                    <a:pt x="465" y="1"/>
                    <a:pt x="203" y="120"/>
                    <a:pt x="96" y="287"/>
                  </a:cubicBezTo>
                  <a:cubicBezTo>
                    <a:pt x="25" y="370"/>
                    <a:pt x="1" y="465"/>
                    <a:pt x="25" y="572"/>
                  </a:cubicBezTo>
                  <a:cubicBezTo>
                    <a:pt x="49" y="703"/>
                    <a:pt x="180" y="787"/>
                    <a:pt x="311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6403475" y="22855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25"/>
                    <a:pt x="691" y="382"/>
                    <a:pt x="631" y="275"/>
                  </a:cubicBezTo>
                  <a:cubicBezTo>
                    <a:pt x="465" y="1"/>
                    <a:pt x="215" y="120"/>
                    <a:pt x="95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6522825" y="22867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1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191" y="0"/>
                    <a:pt x="155" y="0"/>
                    <a:pt x="120" y="24"/>
                  </a:cubicBezTo>
                  <a:cubicBezTo>
                    <a:pt x="60" y="36"/>
                    <a:pt x="13" y="72"/>
                    <a:pt x="13" y="131"/>
                  </a:cubicBezTo>
                  <a:cubicBezTo>
                    <a:pt x="1" y="274"/>
                    <a:pt x="120" y="298"/>
                    <a:pt x="203" y="262"/>
                  </a:cubicBezTo>
                  <a:cubicBezTo>
                    <a:pt x="251" y="262"/>
                    <a:pt x="286" y="227"/>
                    <a:pt x="298" y="191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6280250" y="23807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0" y="36"/>
                    <a:pt x="250" y="24"/>
                    <a:pt x="238" y="24"/>
                  </a:cubicBezTo>
                  <a:cubicBezTo>
                    <a:pt x="202" y="1"/>
                    <a:pt x="167" y="1"/>
                    <a:pt x="131" y="24"/>
                  </a:cubicBezTo>
                  <a:cubicBezTo>
                    <a:pt x="71" y="48"/>
                    <a:pt x="24" y="72"/>
                    <a:pt x="24" y="132"/>
                  </a:cubicBezTo>
                  <a:cubicBezTo>
                    <a:pt x="0" y="275"/>
                    <a:pt x="131" y="298"/>
                    <a:pt x="214" y="263"/>
                  </a:cubicBezTo>
                  <a:cubicBezTo>
                    <a:pt x="262" y="263"/>
                    <a:pt x="298" y="227"/>
                    <a:pt x="310" y="191"/>
                  </a:cubicBezTo>
                  <a:cubicBezTo>
                    <a:pt x="333" y="132"/>
                    <a:pt x="310" y="72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6441575" y="2356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2"/>
                  </a:moveTo>
                  <a:lnTo>
                    <a:pt x="369" y="762"/>
                  </a:lnTo>
                  <a:cubicBezTo>
                    <a:pt x="453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65" y="0"/>
                    <a:pt x="203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6531450" y="2344475"/>
              <a:ext cx="17000" cy="19650"/>
            </a:xfrm>
            <a:custGeom>
              <a:avLst/>
              <a:gdLst/>
              <a:ahLst/>
              <a:cxnLst/>
              <a:rect l="l" t="t" r="r" b="b"/>
              <a:pathLst>
                <a:path w="680" h="786" extrusionOk="0">
                  <a:moveTo>
                    <a:pt x="310" y="762"/>
                  </a:moveTo>
                  <a:lnTo>
                    <a:pt x="358" y="762"/>
                  </a:lnTo>
                  <a:cubicBezTo>
                    <a:pt x="453" y="750"/>
                    <a:pt x="537" y="703"/>
                    <a:pt x="584" y="619"/>
                  </a:cubicBezTo>
                  <a:cubicBezTo>
                    <a:pt x="668" y="524"/>
                    <a:pt x="680" y="381"/>
                    <a:pt x="632" y="274"/>
                  </a:cubicBezTo>
                  <a:cubicBezTo>
                    <a:pt x="465" y="0"/>
                    <a:pt x="203" y="131"/>
                    <a:pt x="96" y="298"/>
                  </a:cubicBezTo>
                  <a:cubicBezTo>
                    <a:pt x="25" y="369"/>
                    <a:pt x="1" y="476"/>
                    <a:pt x="25" y="572"/>
                  </a:cubicBezTo>
                  <a:cubicBezTo>
                    <a:pt x="49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6619275" y="2161400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10" y="763"/>
                  </a:moveTo>
                  <a:cubicBezTo>
                    <a:pt x="334" y="751"/>
                    <a:pt x="346" y="751"/>
                    <a:pt x="369" y="763"/>
                  </a:cubicBez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63"/>
                  </a:cubicBezTo>
                  <a:cubicBezTo>
                    <a:pt x="465" y="1"/>
                    <a:pt x="215" y="120"/>
                    <a:pt x="95" y="287"/>
                  </a:cubicBezTo>
                  <a:cubicBezTo>
                    <a:pt x="24" y="358"/>
                    <a:pt x="0" y="465"/>
                    <a:pt x="24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6535925" y="2161100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10" y="763"/>
                  </a:moveTo>
                  <a:lnTo>
                    <a:pt x="370" y="763"/>
                  </a:lnTo>
                  <a:cubicBezTo>
                    <a:pt x="465" y="751"/>
                    <a:pt x="536" y="703"/>
                    <a:pt x="584" y="620"/>
                  </a:cubicBezTo>
                  <a:cubicBezTo>
                    <a:pt x="667" y="525"/>
                    <a:pt x="691" y="394"/>
                    <a:pt x="632" y="275"/>
                  </a:cubicBezTo>
                  <a:cubicBezTo>
                    <a:pt x="465" y="1"/>
                    <a:pt x="203" y="132"/>
                    <a:pt x="96" y="299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6477575" y="2081350"/>
              <a:ext cx="36350" cy="39600"/>
            </a:xfrm>
            <a:custGeom>
              <a:avLst/>
              <a:gdLst/>
              <a:ahLst/>
              <a:cxnLst/>
              <a:rect l="l" t="t" r="r" b="b"/>
              <a:pathLst>
                <a:path w="1454" h="1584" extrusionOk="0">
                  <a:moveTo>
                    <a:pt x="656" y="1548"/>
                  </a:moveTo>
                  <a:cubicBezTo>
                    <a:pt x="691" y="1548"/>
                    <a:pt x="727" y="1560"/>
                    <a:pt x="763" y="1560"/>
                  </a:cubicBezTo>
                  <a:cubicBezTo>
                    <a:pt x="953" y="1536"/>
                    <a:pt x="1120" y="1417"/>
                    <a:pt x="1203" y="1250"/>
                  </a:cubicBezTo>
                  <a:cubicBezTo>
                    <a:pt x="1346" y="1036"/>
                    <a:pt x="1453" y="798"/>
                    <a:pt x="1299" y="548"/>
                  </a:cubicBezTo>
                  <a:cubicBezTo>
                    <a:pt x="977" y="0"/>
                    <a:pt x="441" y="250"/>
                    <a:pt x="215" y="595"/>
                  </a:cubicBezTo>
                  <a:cubicBezTo>
                    <a:pt x="108" y="750"/>
                    <a:pt x="1" y="929"/>
                    <a:pt x="72" y="1155"/>
                  </a:cubicBezTo>
                  <a:cubicBezTo>
                    <a:pt x="132" y="1417"/>
                    <a:pt x="382" y="1584"/>
                    <a:pt x="656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6593075" y="2067050"/>
              <a:ext cx="36050" cy="39900"/>
            </a:xfrm>
            <a:custGeom>
              <a:avLst/>
              <a:gdLst/>
              <a:ahLst/>
              <a:cxnLst/>
              <a:rect l="l" t="t" r="r" b="b"/>
              <a:pathLst>
                <a:path w="1442" h="1596" extrusionOk="0">
                  <a:moveTo>
                    <a:pt x="643" y="1548"/>
                  </a:moveTo>
                  <a:cubicBezTo>
                    <a:pt x="679" y="1548"/>
                    <a:pt x="715" y="1548"/>
                    <a:pt x="762" y="1560"/>
                  </a:cubicBezTo>
                  <a:cubicBezTo>
                    <a:pt x="953" y="1536"/>
                    <a:pt x="1120" y="1417"/>
                    <a:pt x="1203" y="1251"/>
                  </a:cubicBezTo>
                  <a:cubicBezTo>
                    <a:pt x="1346" y="1036"/>
                    <a:pt x="1441" y="798"/>
                    <a:pt x="1298" y="560"/>
                  </a:cubicBezTo>
                  <a:cubicBezTo>
                    <a:pt x="965" y="1"/>
                    <a:pt x="441" y="251"/>
                    <a:pt x="215" y="596"/>
                  </a:cubicBezTo>
                  <a:cubicBezTo>
                    <a:pt x="108" y="751"/>
                    <a:pt x="0" y="929"/>
                    <a:pt x="60" y="1155"/>
                  </a:cubicBezTo>
                  <a:cubicBezTo>
                    <a:pt x="120" y="1417"/>
                    <a:pt x="381" y="1596"/>
                    <a:pt x="643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6636225" y="23409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32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6603500" y="23891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36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12" y="71"/>
                    <a:pt x="12" y="131"/>
                  </a:cubicBezTo>
                  <a:cubicBezTo>
                    <a:pt x="0" y="274"/>
                    <a:pt x="119" y="298"/>
                    <a:pt x="203" y="262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6668075" y="2185825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cubicBezTo>
                    <a:pt x="251" y="36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20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6602000" y="2135225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39" y="24"/>
                    <a:pt x="239" y="24"/>
                    <a:pt x="239" y="12"/>
                  </a:cubicBezTo>
                  <a:cubicBezTo>
                    <a:pt x="191" y="0"/>
                    <a:pt x="155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6" y="214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622850" y="22408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48"/>
                  </a:moveTo>
                  <a:cubicBezTo>
                    <a:pt x="250" y="36"/>
                    <a:pt x="238" y="36"/>
                    <a:pt x="238" y="25"/>
                  </a:cubicBezTo>
                  <a:cubicBezTo>
                    <a:pt x="203" y="1"/>
                    <a:pt x="155" y="1"/>
                    <a:pt x="119" y="25"/>
                  </a:cubicBezTo>
                  <a:cubicBezTo>
                    <a:pt x="72" y="48"/>
                    <a:pt x="24" y="72"/>
                    <a:pt x="12" y="132"/>
                  </a:cubicBezTo>
                  <a:cubicBezTo>
                    <a:pt x="0" y="275"/>
                    <a:pt x="119" y="298"/>
                    <a:pt x="214" y="275"/>
                  </a:cubicBezTo>
                  <a:cubicBezTo>
                    <a:pt x="250" y="263"/>
                    <a:pt x="286" y="227"/>
                    <a:pt x="310" y="191"/>
                  </a:cubicBezTo>
                  <a:cubicBezTo>
                    <a:pt x="333" y="132"/>
                    <a:pt x="310" y="72"/>
                    <a:pt x="262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549025" y="1903350"/>
              <a:ext cx="16400" cy="18175"/>
            </a:xfrm>
            <a:custGeom>
              <a:avLst/>
              <a:gdLst/>
              <a:ahLst/>
              <a:cxnLst/>
              <a:rect l="l" t="t" r="r" b="b"/>
              <a:pathLst>
                <a:path w="656" h="727" extrusionOk="0">
                  <a:moveTo>
                    <a:pt x="72" y="167"/>
                  </a:moveTo>
                  <a:cubicBezTo>
                    <a:pt x="60" y="191"/>
                    <a:pt x="48" y="203"/>
                    <a:pt x="36" y="214"/>
                  </a:cubicBezTo>
                  <a:cubicBezTo>
                    <a:pt x="0" y="298"/>
                    <a:pt x="0" y="393"/>
                    <a:pt x="36" y="476"/>
                  </a:cubicBezTo>
                  <a:cubicBezTo>
                    <a:pt x="84" y="595"/>
                    <a:pt x="155" y="703"/>
                    <a:pt x="298" y="714"/>
                  </a:cubicBezTo>
                  <a:cubicBezTo>
                    <a:pt x="608" y="726"/>
                    <a:pt x="655" y="441"/>
                    <a:pt x="584" y="262"/>
                  </a:cubicBezTo>
                  <a:cubicBezTo>
                    <a:pt x="560" y="167"/>
                    <a:pt x="489" y="83"/>
                    <a:pt x="393" y="48"/>
                  </a:cubicBezTo>
                  <a:cubicBezTo>
                    <a:pt x="274" y="0"/>
                    <a:pt x="131" y="48"/>
                    <a:pt x="72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6456150" y="194085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0"/>
                    <a:pt x="251" y="274"/>
                    <a:pt x="263" y="238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2" y="0"/>
                    <a:pt x="36" y="96"/>
                    <a:pt x="13" y="179"/>
                  </a:cubicBezTo>
                  <a:cubicBezTo>
                    <a:pt x="1" y="215"/>
                    <a:pt x="1" y="262"/>
                    <a:pt x="24" y="298"/>
                  </a:cubicBezTo>
                  <a:cubicBezTo>
                    <a:pt x="48" y="346"/>
                    <a:pt x="120" y="357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6331125" y="192210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8"/>
                  </a:cubicBezTo>
                  <a:cubicBezTo>
                    <a:pt x="287" y="191"/>
                    <a:pt x="275" y="131"/>
                    <a:pt x="239" y="95"/>
                  </a:cubicBezTo>
                  <a:cubicBezTo>
                    <a:pt x="132" y="0"/>
                    <a:pt x="49" y="95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1" y="345"/>
                    <a:pt x="132" y="357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6377875" y="1930125"/>
              <a:ext cx="16400" cy="18475"/>
            </a:xfrm>
            <a:custGeom>
              <a:avLst/>
              <a:gdLst/>
              <a:ahLst/>
              <a:cxnLst/>
              <a:rect l="l" t="t" r="r" b="b"/>
              <a:pathLst>
                <a:path w="656" h="739" extrusionOk="0">
                  <a:moveTo>
                    <a:pt x="72" y="179"/>
                  </a:moveTo>
                  <a:cubicBezTo>
                    <a:pt x="72" y="191"/>
                    <a:pt x="48" y="203"/>
                    <a:pt x="36" y="215"/>
                  </a:cubicBezTo>
                  <a:cubicBezTo>
                    <a:pt x="0" y="298"/>
                    <a:pt x="0" y="405"/>
                    <a:pt x="36" y="489"/>
                  </a:cubicBezTo>
                  <a:cubicBezTo>
                    <a:pt x="84" y="596"/>
                    <a:pt x="155" y="703"/>
                    <a:pt x="298" y="715"/>
                  </a:cubicBezTo>
                  <a:cubicBezTo>
                    <a:pt x="607" y="739"/>
                    <a:pt x="655" y="453"/>
                    <a:pt x="584" y="275"/>
                  </a:cubicBezTo>
                  <a:cubicBezTo>
                    <a:pt x="560" y="167"/>
                    <a:pt x="488" y="96"/>
                    <a:pt x="393" y="48"/>
                  </a:cubicBezTo>
                  <a:cubicBezTo>
                    <a:pt x="274" y="1"/>
                    <a:pt x="131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6521925" y="1834275"/>
              <a:ext cx="16400" cy="18200"/>
            </a:xfrm>
            <a:custGeom>
              <a:avLst/>
              <a:gdLst/>
              <a:ahLst/>
              <a:cxnLst/>
              <a:rect l="l" t="t" r="r" b="b"/>
              <a:pathLst>
                <a:path w="656" h="728" extrusionOk="0">
                  <a:moveTo>
                    <a:pt x="72" y="179"/>
                  </a:moveTo>
                  <a:cubicBezTo>
                    <a:pt x="60" y="191"/>
                    <a:pt x="49" y="203"/>
                    <a:pt x="37" y="215"/>
                  </a:cubicBezTo>
                  <a:cubicBezTo>
                    <a:pt x="1" y="299"/>
                    <a:pt x="1" y="394"/>
                    <a:pt x="37" y="477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27"/>
                    <a:pt x="656" y="453"/>
                    <a:pt x="584" y="263"/>
                  </a:cubicBezTo>
                  <a:cubicBezTo>
                    <a:pt x="560" y="168"/>
                    <a:pt x="489" y="84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6443950" y="183427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79" y="334"/>
                  </a:moveTo>
                  <a:lnTo>
                    <a:pt x="191" y="334"/>
                  </a:lnTo>
                  <a:cubicBezTo>
                    <a:pt x="239" y="310"/>
                    <a:pt x="262" y="275"/>
                    <a:pt x="262" y="239"/>
                  </a:cubicBezTo>
                  <a:cubicBezTo>
                    <a:pt x="286" y="191"/>
                    <a:pt x="274" y="132"/>
                    <a:pt x="239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20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6370725" y="180630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22"/>
                    <a:pt x="262" y="286"/>
                    <a:pt x="262" y="239"/>
                  </a:cubicBezTo>
                  <a:cubicBezTo>
                    <a:pt x="286" y="191"/>
                    <a:pt x="274" y="132"/>
                    <a:pt x="239" y="96"/>
                  </a:cubicBezTo>
                  <a:cubicBezTo>
                    <a:pt x="131" y="1"/>
                    <a:pt x="36" y="96"/>
                    <a:pt x="12" y="179"/>
                  </a:cubicBezTo>
                  <a:cubicBezTo>
                    <a:pt x="1" y="215"/>
                    <a:pt x="1" y="263"/>
                    <a:pt x="24" y="298"/>
                  </a:cubicBezTo>
                  <a:cubicBezTo>
                    <a:pt x="60" y="346"/>
                    <a:pt x="120" y="370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6453175" y="176970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10"/>
                    <a:pt x="274" y="274"/>
                    <a:pt x="274" y="238"/>
                  </a:cubicBezTo>
                  <a:cubicBezTo>
                    <a:pt x="298" y="191"/>
                    <a:pt x="286" y="131"/>
                    <a:pt x="251" y="84"/>
                  </a:cubicBezTo>
                  <a:cubicBezTo>
                    <a:pt x="143" y="0"/>
                    <a:pt x="48" y="84"/>
                    <a:pt x="24" y="167"/>
                  </a:cubicBezTo>
                  <a:cubicBezTo>
                    <a:pt x="1" y="215"/>
                    <a:pt x="12" y="262"/>
                    <a:pt x="36" y="298"/>
                  </a:cubicBezTo>
                  <a:cubicBezTo>
                    <a:pt x="72" y="345"/>
                    <a:pt x="132" y="357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6227850" y="195067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45"/>
                  </a:moveTo>
                  <a:cubicBezTo>
                    <a:pt x="179" y="334"/>
                    <a:pt x="191" y="334"/>
                    <a:pt x="191" y="345"/>
                  </a:cubicBez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5"/>
                  </a:cubicBezTo>
                  <a:cubicBezTo>
                    <a:pt x="131" y="0"/>
                    <a:pt x="36" y="95"/>
                    <a:pt x="12" y="179"/>
                  </a:cubicBezTo>
                  <a:cubicBezTo>
                    <a:pt x="1" y="215"/>
                    <a:pt x="1" y="262"/>
                    <a:pt x="24" y="310"/>
                  </a:cubicBezTo>
                  <a:cubicBezTo>
                    <a:pt x="60" y="357"/>
                    <a:pt x="120" y="369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6378750" y="1875650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72" y="179"/>
                  </a:moveTo>
                  <a:cubicBezTo>
                    <a:pt x="61" y="191"/>
                    <a:pt x="49" y="203"/>
                    <a:pt x="37" y="215"/>
                  </a:cubicBezTo>
                  <a:cubicBezTo>
                    <a:pt x="1" y="298"/>
                    <a:pt x="1" y="406"/>
                    <a:pt x="37" y="489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39"/>
                    <a:pt x="656" y="453"/>
                    <a:pt x="584" y="275"/>
                  </a:cubicBezTo>
                  <a:cubicBezTo>
                    <a:pt x="561" y="168"/>
                    <a:pt x="489" y="96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6281125" y="1889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9" y="322"/>
                    <a:pt x="263" y="286"/>
                    <a:pt x="275" y="239"/>
                  </a:cubicBezTo>
                  <a:cubicBezTo>
                    <a:pt x="286" y="191"/>
                    <a:pt x="275" y="131"/>
                    <a:pt x="239" y="96"/>
                  </a:cubicBezTo>
                  <a:cubicBezTo>
                    <a:pt x="132" y="1"/>
                    <a:pt x="48" y="96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0" y="346"/>
                    <a:pt x="132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6066525" y="206882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1"/>
                    <a:pt x="262" y="275"/>
                    <a:pt x="262" y="239"/>
                  </a:cubicBezTo>
                  <a:cubicBezTo>
                    <a:pt x="286" y="180"/>
                    <a:pt x="274" y="132"/>
                    <a:pt x="238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19" y="358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6171600" y="20917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43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6164750" y="220605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22"/>
                    <a:pt x="262" y="286"/>
                    <a:pt x="274" y="239"/>
                  </a:cubicBezTo>
                  <a:cubicBezTo>
                    <a:pt x="298" y="191"/>
                    <a:pt x="286" y="132"/>
                    <a:pt x="239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6007275" y="2139675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9"/>
                  </a:cubicBezTo>
                  <a:cubicBezTo>
                    <a:pt x="299" y="191"/>
                    <a:pt x="287" y="132"/>
                    <a:pt x="239" y="84"/>
                  </a:cubicBezTo>
                  <a:cubicBezTo>
                    <a:pt x="144" y="1"/>
                    <a:pt x="49" y="84"/>
                    <a:pt x="25" y="179"/>
                  </a:cubicBezTo>
                  <a:cubicBezTo>
                    <a:pt x="1" y="215"/>
                    <a:pt x="13" y="263"/>
                    <a:pt x="37" y="298"/>
                  </a:cubicBezTo>
                  <a:cubicBezTo>
                    <a:pt x="61" y="346"/>
                    <a:pt x="132" y="358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6215350" y="1864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46"/>
                  </a:moveTo>
                  <a:lnTo>
                    <a:pt x="203" y="346"/>
                  </a:ln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1" y="0"/>
                    <a:pt x="36" y="96"/>
                    <a:pt x="12" y="179"/>
                  </a:cubicBezTo>
                  <a:cubicBezTo>
                    <a:pt x="0" y="215"/>
                    <a:pt x="0" y="262"/>
                    <a:pt x="24" y="310"/>
                  </a:cubicBezTo>
                  <a:cubicBezTo>
                    <a:pt x="60" y="358"/>
                    <a:pt x="120" y="369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6076050" y="213282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8" y="322"/>
                    <a:pt x="262" y="287"/>
                    <a:pt x="274" y="239"/>
                  </a:cubicBezTo>
                  <a:cubicBezTo>
                    <a:pt x="286" y="191"/>
                    <a:pt x="274" y="132"/>
                    <a:pt x="238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0" y="263"/>
                    <a:pt x="24" y="298"/>
                  </a:cubicBezTo>
                  <a:cubicBezTo>
                    <a:pt x="60" y="346"/>
                    <a:pt x="119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6047775" y="22316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31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"/>
          <p:cNvSpPr txBox="1">
            <a:spLocks noGrp="1"/>
          </p:cNvSpPr>
          <p:nvPr>
            <p:ph type="subTitle" idx="1"/>
          </p:nvPr>
        </p:nvSpPr>
        <p:spPr>
          <a:xfrm>
            <a:off x="5002686" y="2494968"/>
            <a:ext cx="30138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1208" name="Google Shape;1208;p3"/>
          <p:cNvSpPr txBox="1">
            <a:spLocks noGrp="1"/>
          </p:cNvSpPr>
          <p:nvPr>
            <p:ph type="subTitle" idx="2"/>
          </p:nvPr>
        </p:nvSpPr>
        <p:spPr>
          <a:xfrm>
            <a:off x="4746761" y="3313418"/>
            <a:ext cx="3512700" cy="5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9" name="Google Shape;1209;p3"/>
          <p:cNvSpPr txBox="1">
            <a:spLocks noGrp="1"/>
          </p:cNvSpPr>
          <p:nvPr>
            <p:ph type="title" hasCustomPrompt="1"/>
          </p:nvPr>
        </p:nvSpPr>
        <p:spPr>
          <a:xfrm>
            <a:off x="5581325" y="1137550"/>
            <a:ext cx="1856700" cy="11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9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10" name="Google Shape;1210;p3"/>
          <p:cNvGrpSpPr/>
          <p:nvPr/>
        </p:nvGrpSpPr>
        <p:grpSpPr>
          <a:xfrm flipH="1">
            <a:off x="-2024184" y="2109202"/>
            <a:ext cx="4481599" cy="4359065"/>
            <a:chOff x="5801000" y="1169925"/>
            <a:chExt cx="1516000" cy="1474600"/>
          </a:xfrm>
        </p:grpSpPr>
        <p:sp>
          <p:nvSpPr>
            <p:cNvPr id="1211" name="Google Shape;1211;p3"/>
            <p:cNvSpPr/>
            <p:nvPr/>
          </p:nvSpPr>
          <p:spPr>
            <a:xfrm>
              <a:off x="6518075" y="1993525"/>
              <a:ext cx="520025" cy="417950"/>
            </a:xfrm>
            <a:custGeom>
              <a:avLst/>
              <a:gdLst/>
              <a:ahLst/>
              <a:cxnLst/>
              <a:rect l="l" t="t" r="r" b="b"/>
              <a:pathLst>
                <a:path w="20801" h="16718" extrusionOk="0">
                  <a:moveTo>
                    <a:pt x="16193" y="4966"/>
                  </a:moveTo>
                  <a:cubicBezTo>
                    <a:pt x="18383" y="7013"/>
                    <a:pt x="20800" y="9466"/>
                    <a:pt x="20646" y="11371"/>
                  </a:cubicBezTo>
                  <a:cubicBezTo>
                    <a:pt x="20229" y="16276"/>
                    <a:pt x="14538" y="16717"/>
                    <a:pt x="10942" y="15645"/>
                  </a:cubicBezTo>
                  <a:lnTo>
                    <a:pt x="7406" y="14610"/>
                  </a:lnTo>
                  <a:lnTo>
                    <a:pt x="5394" y="13931"/>
                  </a:lnTo>
                  <a:cubicBezTo>
                    <a:pt x="3715" y="13348"/>
                    <a:pt x="3227" y="11728"/>
                    <a:pt x="2429" y="10252"/>
                  </a:cubicBezTo>
                  <a:cubicBezTo>
                    <a:pt x="0" y="5799"/>
                    <a:pt x="2881" y="525"/>
                    <a:pt x="7084" y="394"/>
                  </a:cubicBezTo>
                  <a:cubicBezTo>
                    <a:pt x="8144" y="358"/>
                    <a:pt x="9096" y="1"/>
                    <a:pt x="10168" y="120"/>
                  </a:cubicBezTo>
                  <a:cubicBezTo>
                    <a:pt x="11811" y="298"/>
                    <a:pt x="13490" y="834"/>
                    <a:pt x="14704" y="2715"/>
                  </a:cubicBezTo>
                  <a:cubicBezTo>
                    <a:pt x="14728" y="2739"/>
                    <a:pt x="14740" y="2775"/>
                    <a:pt x="14764" y="2799"/>
                  </a:cubicBezTo>
                  <a:cubicBezTo>
                    <a:pt x="15466" y="3311"/>
                    <a:pt x="15502" y="4311"/>
                    <a:pt x="16193" y="4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"/>
            <p:cNvSpPr/>
            <p:nvPr/>
          </p:nvSpPr>
          <p:spPr>
            <a:xfrm>
              <a:off x="6505275" y="1966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77"/>
                    <a:pt x="48" y="941"/>
                    <a:pt x="36" y="905"/>
                  </a:cubicBezTo>
                  <a:cubicBezTo>
                    <a:pt x="0" y="715"/>
                    <a:pt x="72" y="512"/>
                    <a:pt x="226" y="369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1"/>
                    <a:pt x="1167" y="1203"/>
                  </a:cubicBezTo>
                  <a:cubicBezTo>
                    <a:pt x="1036" y="1358"/>
                    <a:pt x="893" y="1512"/>
                    <a:pt x="631" y="1500"/>
                  </a:cubicBezTo>
                  <a:cubicBezTo>
                    <a:pt x="345" y="1512"/>
                    <a:pt x="107" y="1298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"/>
            <p:cNvSpPr/>
            <p:nvPr/>
          </p:nvSpPr>
          <p:spPr>
            <a:xfrm>
              <a:off x="6454375" y="1759575"/>
              <a:ext cx="26500" cy="25625"/>
            </a:xfrm>
            <a:custGeom>
              <a:avLst/>
              <a:gdLst/>
              <a:ahLst/>
              <a:cxnLst/>
              <a:rect l="l" t="t" r="r" b="b"/>
              <a:pathLst>
                <a:path w="1060" h="1025" extrusionOk="0">
                  <a:moveTo>
                    <a:pt x="60" y="679"/>
                  </a:moveTo>
                  <a:cubicBezTo>
                    <a:pt x="60" y="655"/>
                    <a:pt x="36" y="631"/>
                    <a:pt x="24" y="608"/>
                  </a:cubicBezTo>
                  <a:cubicBezTo>
                    <a:pt x="0" y="477"/>
                    <a:pt x="60" y="334"/>
                    <a:pt x="155" y="250"/>
                  </a:cubicBezTo>
                  <a:cubicBezTo>
                    <a:pt x="274" y="119"/>
                    <a:pt x="417" y="0"/>
                    <a:pt x="619" y="60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8" y="1024"/>
                    <a:pt x="72" y="870"/>
                    <a:pt x="6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"/>
            <p:cNvSpPr/>
            <p:nvPr/>
          </p:nvSpPr>
          <p:spPr>
            <a:xfrm>
              <a:off x="6470750" y="1861075"/>
              <a:ext cx="38100" cy="42875"/>
            </a:xfrm>
            <a:custGeom>
              <a:avLst/>
              <a:gdLst/>
              <a:ahLst/>
              <a:cxnLst/>
              <a:rect l="l" t="t" r="r" b="b"/>
              <a:pathLst>
                <a:path w="1524" h="1715" extrusionOk="0">
                  <a:moveTo>
                    <a:pt x="786" y="1655"/>
                  </a:moveTo>
                  <a:lnTo>
                    <a:pt x="679" y="1655"/>
                  </a:lnTo>
                  <a:cubicBezTo>
                    <a:pt x="476" y="1620"/>
                    <a:pt x="310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298"/>
                    <a:pt x="1322" y="679"/>
                  </a:cubicBezTo>
                  <a:cubicBezTo>
                    <a:pt x="1417" y="858"/>
                    <a:pt x="1524" y="1048"/>
                    <a:pt x="1429" y="1286"/>
                  </a:cubicBezTo>
                  <a:cubicBezTo>
                    <a:pt x="1345" y="1560"/>
                    <a:pt x="1072" y="1715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"/>
            <p:cNvSpPr/>
            <p:nvPr/>
          </p:nvSpPr>
          <p:spPr>
            <a:xfrm>
              <a:off x="6506450" y="1681000"/>
              <a:ext cx="18475" cy="22050"/>
            </a:xfrm>
            <a:custGeom>
              <a:avLst/>
              <a:gdLst/>
              <a:ahLst/>
              <a:cxnLst/>
              <a:rect l="l" t="t" r="r" b="b"/>
              <a:pathLst>
                <a:path w="739" h="882" extrusionOk="0">
                  <a:moveTo>
                    <a:pt x="382" y="845"/>
                  </a:moveTo>
                  <a:lnTo>
                    <a:pt x="322" y="845"/>
                  </a:lnTo>
                  <a:cubicBezTo>
                    <a:pt x="215" y="822"/>
                    <a:pt x="132" y="762"/>
                    <a:pt x="96" y="667"/>
                  </a:cubicBezTo>
                  <a:cubicBezTo>
                    <a:pt x="13" y="548"/>
                    <a:pt x="1" y="405"/>
                    <a:pt x="72" y="286"/>
                  </a:cubicBezTo>
                  <a:cubicBezTo>
                    <a:pt x="275" y="0"/>
                    <a:pt x="548" y="155"/>
                    <a:pt x="656" y="345"/>
                  </a:cubicBezTo>
                  <a:cubicBezTo>
                    <a:pt x="715" y="441"/>
                    <a:pt x="739" y="548"/>
                    <a:pt x="715" y="655"/>
                  </a:cubicBezTo>
                  <a:cubicBezTo>
                    <a:pt x="668" y="798"/>
                    <a:pt x="525" y="881"/>
                    <a:pt x="382" y="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"/>
            <p:cNvSpPr/>
            <p:nvPr/>
          </p:nvSpPr>
          <p:spPr>
            <a:xfrm>
              <a:off x="6574925" y="1919425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64"/>
                    <a:pt x="36" y="941"/>
                    <a:pt x="24" y="893"/>
                  </a:cubicBezTo>
                  <a:cubicBezTo>
                    <a:pt x="0" y="703"/>
                    <a:pt x="72" y="500"/>
                    <a:pt x="226" y="369"/>
                  </a:cubicBezTo>
                  <a:cubicBezTo>
                    <a:pt x="405" y="167"/>
                    <a:pt x="607" y="0"/>
                    <a:pt x="905" y="83"/>
                  </a:cubicBezTo>
                  <a:cubicBezTo>
                    <a:pt x="1560" y="262"/>
                    <a:pt x="1453" y="869"/>
                    <a:pt x="1155" y="1203"/>
                  </a:cubicBezTo>
                  <a:cubicBezTo>
                    <a:pt x="1024" y="1345"/>
                    <a:pt x="881" y="1512"/>
                    <a:pt x="631" y="1500"/>
                  </a:cubicBezTo>
                  <a:cubicBezTo>
                    <a:pt x="345" y="1512"/>
                    <a:pt x="95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"/>
            <p:cNvSpPr/>
            <p:nvPr/>
          </p:nvSpPr>
          <p:spPr>
            <a:xfrm>
              <a:off x="6414775" y="1956025"/>
              <a:ext cx="39025" cy="37525"/>
            </a:xfrm>
            <a:custGeom>
              <a:avLst/>
              <a:gdLst/>
              <a:ahLst/>
              <a:cxnLst/>
              <a:rect l="l" t="t" r="r" b="b"/>
              <a:pathLst>
                <a:path w="1561" h="1501" extrusionOk="0">
                  <a:moveTo>
                    <a:pt x="84" y="1013"/>
                  </a:moveTo>
                  <a:cubicBezTo>
                    <a:pt x="84" y="965"/>
                    <a:pt x="48" y="941"/>
                    <a:pt x="36" y="893"/>
                  </a:cubicBezTo>
                  <a:cubicBezTo>
                    <a:pt x="1" y="703"/>
                    <a:pt x="84" y="501"/>
                    <a:pt x="227" y="370"/>
                  </a:cubicBezTo>
                  <a:cubicBezTo>
                    <a:pt x="417" y="167"/>
                    <a:pt x="620" y="1"/>
                    <a:pt x="917" y="84"/>
                  </a:cubicBezTo>
                  <a:cubicBezTo>
                    <a:pt x="1560" y="262"/>
                    <a:pt x="1453" y="870"/>
                    <a:pt x="1167" y="1203"/>
                  </a:cubicBezTo>
                  <a:cubicBezTo>
                    <a:pt x="1036" y="1346"/>
                    <a:pt x="894" y="1501"/>
                    <a:pt x="632" y="1501"/>
                  </a:cubicBezTo>
                  <a:cubicBezTo>
                    <a:pt x="346" y="1501"/>
                    <a:pt x="108" y="1286"/>
                    <a:pt x="84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"/>
            <p:cNvSpPr/>
            <p:nvPr/>
          </p:nvSpPr>
          <p:spPr>
            <a:xfrm>
              <a:off x="6475200" y="2059600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48" y="941"/>
                    <a:pt x="36" y="906"/>
                  </a:cubicBezTo>
                  <a:cubicBezTo>
                    <a:pt x="1" y="703"/>
                    <a:pt x="72" y="513"/>
                    <a:pt x="227" y="370"/>
                  </a:cubicBezTo>
                  <a:cubicBezTo>
                    <a:pt x="405" y="179"/>
                    <a:pt x="620" y="1"/>
                    <a:pt x="905" y="84"/>
                  </a:cubicBezTo>
                  <a:cubicBezTo>
                    <a:pt x="1560" y="275"/>
                    <a:pt x="1453" y="882"/>
                    <a:pt x="1167" y="1203"/>
                  </a:cubicBezTo>
                  <a:cubicBezTo>
                    <a:pt x="1025" y="1358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"/>
            <p:cNvSpPr/>
            <p:nvPr/>
          </p:nvSpPr>
          <p:spPr>
            <a:xfrm>
              <a:off x="6766025" y="1902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1" y="1013"/>
                  </a:moveTo>
                  <a:cubicBezTo>
                    <a:pt x="71" y="977"/>
                    <a:pt x="48" y="941"/>
                    <a:pt x="36" y="905"/>
                  </a:cubicBezTo>
                  <a:cubicBezTo>
                    <a:pt x="0" y="703"/>
                    <a:pt x="71" y="501"/>
                    <a:pt x="226" y="370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2"/>
                    <a:pt x="1167" y="1203"/>
                  </a:cubicBezTo>
                  <a:cubicBezTo>
                    <a:pt x="1036" y="1358"/>
                    <a:pt x="881" y="1513"/>
                    <a:pt x="631" y="1501"/>
                  </a:cubicBezTo>
                  <a:cubicBezTo>
                    <a:pt x="345" y="1513"/>
                    <a:pt x="95" y="1298"/>
                    <a:pt x="71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"/>
            <p:cNvSpPr/>
            <p:nvPr/>
          </p:nvSpPr>
          <p:spPr>
            <a:xfrm>
              <a:off x="6617775" y="1789625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5" y="906"/>
                  </a:cubicBezTo>
                  <a:cubicBezTo>
                    <a:pt x="1" y="703"/>
                    <a:pt x="72" y="501"/>
                    <a:pt x="215" y="370"/>
                  </a:cubicBezTo>
                  <a:cubicBezTo>
                    <a:pt x="406" y="168"/>
                    <a:pt x="608" y="1"/>
                    <a:pt x="906" y="84"/>
                  </a:cubicBezTo>
                  <a:cubicBezTo>
                    <a:pt x="1549" y="275"/>
                    <a:pt x="1441" y="870"/>
                    <a:pt x="1156" y="1203"/>
                  </a:cubicBezTo>
                  <a:cubicBezTo>
                    <a:pt x="1025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"/>
            <p:cNvSpPr/>
            <p:nvPr/>
          </p:nvSpPr>
          <p:spPr>
            <a:xfrm>
              <a:off x="6593375" y="1917625"/>
              <a:ext cx="38125" cy="42900"/>
            </a:xfrm>
            <a:custGeom>
              <a:avLst/>
              <a:gdLst/>
              <a:ahLst/>
              <a:cxnLst/>
              <a:rect l="l" t="t" r="r" b="b"/>
              <a:pathLst>
                <a:path w="1525" h="1716" extrusionOk="0">
                  <a:moveTo>
                    <a:pt x="786" y="1644"/>
                  </a:moveTo>
                  <a:cubicBezTo>
                    <a:pt x="750" y="1644"/>
                    <a:pt x="715" y="1656"/>
                    <a:pt x="667" y="1644"/>
                  </a:cubicBezTo>
                  <a:cubicBezTo>
                    <a:pt x="465" y="1620"/>
                    <a:pt x="298" y="1477"/>
                    <a:pt x="227" y="1286"/>
                  </a:cubicBezTo>
                  <a:cubicBezTo>
                    <a:pt x="96" y="1060"/>
                    <a:pt x="0" y="798"/>
                    <a:pt x="179" y="548"/>
                  </a:cubicBezTo>
                  <a:cubicBezTo>
                    <a:pt x="560" y="1"/>
                    <a:pt x="1108" y="298"/>
                    <a:pt x="1322" y="679"/>
                  </a:cubicBezTo>
                  <a:cubicBezTo>
                    <a:pt x="1417" y="858"/>
                    <a:pt x="1524" y="1036"/>
                    <a:pt x="1429" y="1286"/>
                  </a:cubicBezTo>
                  <a:cubicBezTo>
                    <a:pt x="1346" y="1548"/>
                    <a:pt x="1060" y="1715"/>
                    <a:pt x="786" y="16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"/>
            <p:cNvSpPr/>
            <p:nvPr/>
          </p:nvSpPr>
          <p:spPr>
            <a:xfrm>
              <a:off x="6397800" y="2042050"/>
              <a:ext cx="37850" cy="42875"/>
            </a:xfrm>
            <a:custGeom>
              <a:avLst/>
              <a:gdLst/>
              <a:ahLst/>
              <a:cxnLst/>
              <a:rect l="l" t="t" r="r" b="b"/>
              <a:pathLst>
                <a:path w="1514" h="1715" extrusionOk="0">
                  <a:moveTo>
                    <a:pt x="775" y="1643"/>
                  </a:moveTo>
                  <a:cubicBezTo>
                    <a:pt x="739" y="1643"/>
                    <a:pt x="703" y="1655"/>
                    <a:pt x="656" y="1643"/>
                  </a:cubicBezTo>
                  <a:cubicBezTo>
                    <a:pt x="465" y="1608"/>
                    <a:pt x="299" y="1477"/>
                    <a:pt x="215" y="1286"/>
                  </a:cubicBezTo>
                  <a:cubicBezTo>
                    <a:pt x="96" y="1048"/>
                    <a:pt x="1" y="798"/>
                    <a:pt x="168" y="548"/>
                  </a:cubicBezTo>
                  <a:cubicBezTo>
                    <a:pt x="561" y="0"/>
                    <a:pt x="1096" y="298"/>
                    <a:pt x="1311" y="679"/>
                  </a:cubicBezTo>
                  <a:cubicBezTo>
                    <a:pt x="1418" y="846"/>
                    <a:pt x="1513" y="1036"/>
                    <a:pt x="1430" y="1274"/>
                  </a:cubicBezTo>
                  <a:cubicBezTo>
                    <a:pt x="1334" y="1560"/>
                    <a:pt x="1049" y="1715"/>
                    <a:pt x="775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"/>
            <p:cNvSpPr/>
            <p:nvPr/>
          </p:nvSpPr>
          <p:spPr>
            <a:xfrm>
              <a:off x="6337400" y="1952150"/>
              <a:ext cx="37825" cy="42900"/>
            </a:xfrm>
            <a:custGeom>
              <a:avLst/>
              <a:gdLst/>
              <a:ahLst/>
              <a:cxnLst/>
              <a:rect l="l" t="t" r="r" b="b"/>
              <a:pathLst>
                <a:path w="1513" h="1716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77"/>
                    <a:pt x="226" y="1299"/>
                  </a:cubicBezTo>
                  <a:cubicBezTo>
                    <a:pt x="95" y="1060"/>
                    <a:pt x="0" y="810"/>
                    <a:pt x="179" y="548"/>
                  </a:cubicBezTo>
                  <a:cubicBezTo>
                    <a:pt x="560" y="1"/>
                    <a:pt x="1095" y="298"/>
                    <a:pt x="1322" y="679"/>
                  </a:cubicBezTo>
                  <a:cubicBezTo>
                    <a:pt x="1417" y="858"/>
                    <a:pt x="1512" y="1037"/>
                    <a:pt x="1429" y="1287"/>
                  </a:cubicBezTo>
                  <a:cubicBezTo>
                    <a:pt x="1345" y="1560"/>
                    <a:pt x="1060" y="1715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"/>
            <p:cNvSpPr/>
            <p:nvPr/>
          </p:nvSpPr>
          <p:spPr>
            <a:xfrm>
              <a:off x="6689525" y="1839650"/>
              <a:ext cx="38125" cy="43175"/>
            </a:xfrm>
            <a:custGeom>
              <a:avLst/>
              <a:gdLst/>
              <a:ahLst/>
              <a:cxnLst/>
              <a:rect l="l" t="t" r="r" b="b"/>
              <a:pathLst>
                <a:path w="1525" h="1727" extrusionOk="0">
                  <a:moveTo>
                    <a:pt x="786" y="1655"/>
                  </a:moveTo>
                  <a:cubicBezTo>
                    <a:pt x="750" y="1655"/>
                    <a:pt x="714" y="1667"/>
                    <a:pt x="679" y="1655"/>
                  </a:cubicBezTo>
                  <a:cubicBezTo>
                    <a:pt x="476" y="1619"/>
                    <a:pt x="310" y="1488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310"/>
                    <a:pt x="1322" y="691"/>
                  </a:cubicBezTo>
                  <a:cubicBezTo>
                    <a:pt x="1417" y="857"/>
                    <a:pt x="1524" y="1048"/>
                    <a:pt x="1429" y="1286"/>
                  </a:cubicBezTo>
                  <a:cubicBezTo>
                    <a:pt x="1346" y="1560"/>
                    <a:pt x="1072" y="1727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"/>
            <p:cNvSpPr/>
            <p:nvPr/>
          </p:nvSpPr>
          <p:spPr>
            <a:xfrm>
              <a:off x="6385025" y="1853925"/>
              <a:ext cx="37825" cy="43200"/>
            </a:xfrm>
            <a:custGeom>
              <a:avLst/>
              <a:gdLst/>
              <a:ahLst/>
              <a:cxnLst/>
              <a:rect l="l" t="t" r="r" b="b"/>
              <a:pathLst>
                <a:path w="1513" h="1728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60" y="1"/>
                    <a:pt x="1095" y="298"/>
                    <a:pt x="1310" y="679"/>
                  </a:cubicBezTo>
                  <a:cubicBezTo>
                    <a:pt x="1417" y="858"/>
                    <a:pt x="1512" y="1048"/>
                    <a:pt x="1429" y="1287"/>
                  </a:cubicBezTo>
                  <a:cubicBezTo>
                    <a:pt x="1345" y="1560"/>
                    <a:pt x="1060" y="1727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"/>
            <p:cNvSpPr/>
            <p:nvPr/>
          </p:nvSpPr>
          <p:spPr>
            <a:xfrm>
              <a:off x="6679700" y="1906025"/>
              <a:ext cx="37825" cy="42875"/>
            </a:xfrm>
            <a:custGeom>
              <a:avLst/>
              <a:gdLst/>
              <a:ahLst/>
              <a:cxnLst/>
              <a:rect l="l" t="t" r="r" b="b"/>
              <a:pathLst>
                <a:path w="1513" h="1715" extrusionOk="0">
                  <a:moveTo>
                    <a:pt x="774" y="1643"/>
                  </a:moveTo>
                  <a:lnTo>
                    <a:pt x="667" y="1643"/>
                  </a:lnTo>
                  <a:cubicBezTo>
                    <a:pt x="465" y="1608"/>
                    <a:pt x="298" y="1477"/>
                    <a:pt x="215" y="1286"/>
                  </a:cubicBezTo>
                  <a:cubicBezTo>
                    <a:pt x="84" y="1060"/>
                    <a:pt x="0" y="798"/>
                    <a:pt x="167" y="548"/>
                  </a:cubicBezTo>
                  <a:cubicBezTo>
                    <a:pt x="560" y="0"/>
                    <a:pt x="1096" y="298"/>
                    <a:pt x="1310" y="679"/>
                  </a:cubicBezTo>
                  <a:cubicBezTo>
                    <a:pt x="1405" y="858"/>
                    <a:pt x="1512" y="1036"/>
                    <a:pt x="1417" y="1286"/>
                  </a:cubicBezTo>
                  <a:cubicBezTo>
                    <a:pt x="1334" y="1548"/>
                    <a:pt x="1060" y="1715"/>
                    <a:pt x="774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"/>
            <p:cNvSpPr/>
            <p:nvPr/>
          </p:nvSpPr>
          <p:spPr>
            <a:xfrm>
              <a:off x="6351375" y="209385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79"/>
                  </a:moveTo>
                  <a:cubicBezTo>
                    <a:pt x="36" y="655"/>
                    <a:pt x="24" y="631"/>
                    <a:pt x="24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4" y="119"/>
                    <a:pt x="417" y="0"/>
                    <a:pt x="608" y="60"/>
                  </a:cubicBezTo>
                  <a:cubicBezTo>
                    <a:pt x="1060" y="179"/>
                    <a:pt x="977" y="583"/>
                    <a:pt x="786" y="810"/>
                  </a:cubicBezTo>
                  <a:cubicBezTo>
                    <a:pt x="703" y="929"/>
                    <a:pt x="572" y="1012"/>
                    <a:pt x="417" y="1012"/>
                  </a:cubicBezTo>
                  <a:cubicBezTo>
                    <a:pt x="227" y="1024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"/>
            <p:cNvSpPr/>
            <p:nvPr/>
          </p:nvSpPr>
          <p:spPr>
            <a:xfrm>
              <a:off x="6269225" y="1906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92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46"/>
                    <a:pt x="155" y="251"/>
                  </a:cubicBezTo>
                  <a:cubicBezTo>
                    <a:pt x="274" y="120"/>
                    <a:pt x="417" y="1"/>
                    <a:pt x="608" y="61"/>
                  </a:cubicBezTo>
                  <a:cubicBezTo>
                    <a:pt x="1060" y="180"/>
                    <a:pt x="977" y="596"/>
                    <a:pt x="786" y="811"/>
                  </a:cubicBezTo>
                  <a:cubicBezTo>
                    <a:pt x="703" y="942"/>
                    <a:pt x="572" y="1013"/>
                    <a:pt x="429" y="1013"/>
                  </a:cubicBezTo>
                  <a:cubicBezTo>
                    <a:pt x="227" y="1025"/>
                    <a:pt x="72" y="882"/>
                    <a:pt x="48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"/>
            <p:cNvSpPr/>
            <p:nvPr/>
          </p:nvSpPr>
          <p:spPr>
            <a:xfrm>
              <a:off x="6591000" y="173545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7" y="596"/>
                  </a:moveTo>
                  <a:cubicBezTo>
                    <a:pt x="1096" y="608"/>
                    <a:pt x="1096" y="644"/>
                    <a:pt x="1084" y="668"/>
                  </a:cubicBezTo>
                  <a:cubicBezTo>
                    <a:pt x="1012" y="787"/>
                    <a:pt x="893" y="858"/>
                    <a:pt x="762" y="870"/>
                  </a:cubicBezTo>
                  <a:cubicBezTo>
                    <a:pt x="584" y="906"/>
                    <a:pt x="405" y="918"/>
                    <a:pt x="274" y="751"/>
                  </a:cubicBezTo>
                  <a:cubicBezTo>
                    <a:pt x="0" y="394"/>
                    <a:pt x="298" y="108"/>
                    <a:pt x="595" y="49"/>
                  </a:cubicBezTo>
                  <a:cubicBezTo>
                    <a:pt x="726" y="1"/>
                    <a:pt x="881" y="13"/>
                    <a:pt x="1000" y="96"/>
                  </a:cubicBezTo>
                  <a:cubicBezTo>
                    <a:pt x="1155" y="215"/>
                    <a:pt x="1203" y="430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"/>
            <p:cNvSpPr/>
            <p:nvPr/>
          </p:nvSpPr>
          <p:spPr>
            <a:xfrm>
              <a:off x="6575225" y="18426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6"/>
                  </a:moveTo>
                  <a:cubicBezTo>
                    <a:pt x="1084" y="619"/>
                    <a:pt x="1084" y="643"/>
                    <a:pt x="1072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29"/>
                    <a:pt x="1095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"/>
            <p:cNvSpPr/>
            <p:nvPr/>
          </p:nvSpPr>
          <p:spPr>
            <a:xfrm>
              <a:off x="6353750" y="18342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20"/>
                    <a:pt x="1096" y="644"/>
                    <a:pt x="1084" y="668"/>
                  </a:cubicBezTo>
                  <a:cubicBezTo>
                    <a:pt x="1013" y="787"/>
                    <a:pt x="894" y="870"/>
                    <a:pt x="763" y="882"/>
                  </a:cubicBezTo>
                  <a:cubicBezTo>
                    <a:pt x="584" y="906"/>
                    <a:pt x="406" y="918"/>
                    <a:pt x="275" y="751"/>
                  </a:cubicBezTo>
                  <a:cubicBezTo>
                    <a:pt x="1" y="394"/>
                    <a:pt x="299" y="108"/>
                    <a:pt x="596" y="48"/>
                  </a:cubicBezTo>
                  <a:cubicBezTo>
                    <a:pt x="727" y="1"/>
                    <a:pt x="882" y="13"/>
                    <a:pt x="1001" y="96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"/>
            <p:cNvSpPr/>
            <p:nvPr/>
          </p:nvSpPr>
          <p:spPr>
            <a:xfrm>
              <a:off x="6399600" y="17384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905" y="869"/>
                    <a:pt x="762" y="881"/>
                  </a:cubicBezTo>
                  <a:cubicBezTo>
                    <a:pt x="584" y="905"/>
                    <a:pt x="405" y="917"/>
                    <a:pt x="286" y="750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1" y="95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"/>
            <p:cNvSpPr/>
            <p:nvPr/>
          </p:nvSpPr>
          <p:spPr>
            <a:xfrm>
              <a:off x="6279050" y="203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2" y="668"/>
                  </a:cubicBezTo>
                  <a:cubicBezTo>
                    <a:pt x="1012" y="787"/>
                    <a:pt x="893" y="870"/>
                    <a:pt x="762" y="882"/>
                  </a:cubicBezTo>
                  <a:cubicBezTo>
                    <a:pt x="584" y="918"/>
                    <a:pt x="393" y="918"/>
                    <a:pt x="274" y="763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25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"/>
            <p:cNvSpPr/>
            <p:nvPr/>
          </p:nvSpPr>
          <p:spPr>
            <a:xfrm>
              <a:off x="6521925" y="17720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98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393"/>
                    <a:pt x="299" y="120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"/>
            <p:cNvSpPr/>
            <p:nvPr/>
          </p:nvSpPr>
          <p:spPr>
            <a:xfrm>
              <a:off x="6202250" y="19119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3" y="786"/>
                    <a:pt x="894" y="870"/>
                    <a:pt x="763" y="881"/>
                  </a:cubicBezTo>
                  <a:cubicBezTo>
                    <a:pt x="584" y="905"/>
                    <a:pt x="393" y="917"/>
                    <a:pt x="274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"/>
            <p:cNvSpPr/>
            <p:nvPr/>
          </p:nvSpPr>
          <p:spPr>
            <a:xfrm>
              <a:off x="6159100" y="1998875"/>
              <a:ext cx="67000" cy="52125"/>
            </a:xfrm>
            <a:custGeom>
              <a:avLst/>
              <a:gdLst/>
              <a:ahLst/>
              <a:cxnLst/>
              <a:rect l="l" t="t" r="r" b="b"/>
              <a:pathLst>
                <a:path w="2680" h="2085" extrusionOk="0">
                  <a:moveTo>
                    <a:pt x="2489" y="1346"/>
                  </a:moveTo>
                  <a:cubicBezTo>
                    <a:pt x="2465" y="1406"/>
                    <a:pt x="2465" y="1465"/>
                    <a:pt x="2441" y="1513"/>
                  </a:cubicBezTo>
                  <a:cubicBezTo>
                    <a:pt x="2310" y="1811"/>
                    <a:pt x="2012" y="1930"/>
                    <a:pt x="1715" y="1989"/>
                  </a:cubicBezTo>
                  <a:cubicBezTo>
                    <a:pt x="1322" y="2073"/>
                    <a:pt x="905" y="2085"/>
                    <a:pt x="631" y="1715"/>
                  </a:cubicBezTo>
                  <a:cubicBezTo>
                    <a:pt x="0" y="906"/>
                    <a:pt x="679" y="263"/>
                    <a:pt x="1334" y="120"/>
                  </a:cubicBezTo>
                  <a:cubicBezTo>
                    <a:pt x="1631" y="61"/>
                    <a:pt x="1953" y="1"/>
                    <a:pt x="2262" y="239"/>
                  </a:cubicBezTo>
                  <a:cubicBezTo>
                    <a:pt x="2679" y="572"/>
                    <a:pt x="2667" y="989"/>
                    <a:pt x="2489" y="1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"/>
            <p:cNvSpPr/>
            <p:nvPr/>
          </p:nvSpPr>
          <p:spPr>
            <a:xfrm>
              <a:off x="6693975" y="1690825"/>
              <a:ext cx="60150" cy="47050"/>
            </a:xfrm>
            <a:custGeom>
              <a:avLst/>
              <a:gdLst/>
              <a:ahLst/>
              <a:cxnLst/>
              <a:rect l="l" t="t" r="r" b="b"/>
              <a:pathLst>
                <a:path w="2406" h="1882" extrusionOk="0">
                  <a:moveTo>
                    <a:pt x="2239" y="1226"/>
                  </a:moveTo>
                  <a:cubicBezTo>
                    <a:pt x="2215" y="1262"/>
                    <a:pt x="2215" y="1322"/>
                    <a:pt x="2191" y="1369"/>
                  </a:cubicBezTo>
                  <a:cubicBezTo>
                    <a:pt x="2084" y="1643"/>
                    <a:pt x="1810" y="1738"/>
                    <a:pt x="1537" y="1798"/>
                  </a:cubicBezTo>
                  <a:cubicBezTo>
                    <a:pt x="1179" y="1869"/>
                    <a:pt x="810" y="1881"/>
                    <a:pt x="560" y="1548"/>
                  </a:cubicBezTo>
                  <a:cubicBezTo>
                    <a:pt x="1" y="822"/>
                    <a:pt x="608" y="238"/>
                    <a:pt x="1191" y="119"/>
                  </a:cubicBezTo>
                  <a:cubicBezTo>
                    <a:pt x="1465" y="60"/>
                    <a:pt x="1751" y="0"/>
                    <a:pt x="2037" y="226"/>
                  </a:cubicBezTo>
                  <a:cubicBezTo>
                    <a:pt x="2406" y="524"/>
                    <a:pt x="2406" y="893"/>
                    <a:pt x="2239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"/>
            <p:cNvSpPr/>
            <p:nvPr/>
          </p:nvSpPr>
          <p:spPr>
            <a:xfrm>
              <a:off x="6584450" y="16393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107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41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"/>
            <p:cNvSpPr/>
            <p:nvPr/>
          </p:nvSpPr>
          <p:spPr>
            <a:xfrm>
              <a:off x="6317750" y="17691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2" y="786"/>
                    <a:pt x="893" y="870"/>
                    <a:pt x="750" y="881"/>
                  </a:cubicBezTo>
                  <a:cubicBezTo>
                    <a:pt x="572" y="917"/>
                    <a:pt x="393" y="917"/>
                    <a:pt x="274" y="762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6" y="0"/>
                    <a:pt x="881" y="24"/>
                    <a:pt x="1000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"/>
            <p:cNvSpPr/>
            <p:nvPr/>
          </p:nvSpPr>
          <p:spPr>
            <a:xfrm>
              <a:off x="6265350" y="18357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84"/>
                  </a:moveTo>
                  <a:cubicBezTo>
                    <a:pt x="1084" y="608"/>
                    <a:pt x="1084" y="643"/>
                    <a:pt x="1072" y="667"/>
                  </a:cubicBezTo>
                  <a:cubicBezTo>
                    <a:pt x="1013" y="786"/>
                    <a:pt x="894" y="858"/>
                    <a:pt x="751" y="870"/>
                  </a:cubicBezTo>
                  <a:cubicBezTo>
                    <a:pt x="572" y="905"/>
                    <a:pt x="394" y="917"/>
                    <a:pt x="275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70" y="12"/>
                    <a:pt x="989" y="96"/>
                  </a:cubicBezTo>
                  <a:cubicBezTo>
                    <a:pt x="1156" y="203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"/>
            <p:cNvSpPr/>
            <p:nvPr/>
          </p:nvSpPr>
          <p:spPr>
            <a:xfrm>
              <a:off x="6366250" y="21795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2"/>
                  </a:moveTo>
                  <a:cubicBezTo>
                    <a:pt x="72" y="964"/>
                    <a:pt x="49" y="941"/>
                    <a:pt x="37" y="905"/>
                  </a:cubicBezTo>
                  <a:cubicBezTo>
                    <a:pt x="1" y="703"/>
                    <a:pt x="72" y="500"/>
                    <a:pt x="227" y="369"/>
                  </a:cubicBezTo>
                  <a:cubicBezTo>
                    <a:pt x="406" y="167"/>
                    <a:pt x="620" y="0"/>
                    <a:pt x="906" y="83"/>
                  </a:cubicBezTo>
                  <a:cubicBezTo>
                    <a:pt x="1561" y="262"/>
                    <a:pt x="1453" y="869"/>
                    <a:pt x="1168" y="1203"/>
                  </a:cubicBezTo>
                  <a:cubicBezTo>
                    <a:pt x="1037" y="1345"/>
                    <a:pt x="882" y="1512"/>
                    <a:pt x="632" y="1500"/>
                  </a:cubicBezTo>
                  <a:cubicBezTo>
                    <a:pt x="346" y="1500"/>
                    <a:pt x="108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"/>
            <p:cNvSpPr/>
            <p:nvPr/>
          </p:nvSpPr>
          <p:spPr>
            <a:xfrm>
              <a:off x="6282025" y="20893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65"/>
                    <a:pt x="36" y="941"/>
                    <a:pt x="24" y="905"/>
                  </a:cubicBezTo>
                  <a:cubicBezTo>
                    <a:pt x="0" y="703"/>
                    <a:pt x="72" y="501"/>
                    <a:pt x="227" y="370"/>
                  </a:cubicBezTo>
                  <a:cubicBezTo>
                    <a:pt x="405" y="167"/>
                    <a:pt x="608" y="0"/>
                    <a:pt x="905" y="84"/>
                  </a:cubicBezTo>
                  <a:cubicBezTo>
                    <a:pt x="1560" y="262"/>
                    <a:pt x="1453" y="870"/>
                    <a:pt x="1155" y="1203"/>
                  </a:cubicBezTo>
                  <a:cubicBezTo>
                    <a:pt x="1024" y="1346"/>
                    <a:pt x="882" y="1513"/>
                    <a:pt x="620" y="1501"/>
                  </a:cubicBezTo>
                  <a:cubicBezTo>
                    <a:pt x="334" y="1501"/>
                    <a:pt x="96" y="1286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"/>
            <p:cNvSpPr/>
            <p:nvPr/>
          </p:nvSpPr>
          <p:spPr>
            <a:xfrm>
              <a:off x="6471925" y="2247125"/>
              <a:ext cx="55975" cy="53900"/>
            </a:xfrm>
            <a:custGeom>
              <a:avLst/>
              <a:gdLst/>
              <a:ahLst/>
              <a:cxnLst/>
              <a:rect l="l" t="t" r="r" b="b"/>
              <a:pathLst>
                <a:path w="2239" h="2156" extrusionOk="0">
                  <a:moveTo>
                    <a:pt x="132" y="1430"/>
                  </a:moveTo>
                  <a:cubicBezTo>
                    <a:pt x="120" y="1382"/>
                    <a:pt x="96" y="1334"/>
                    <a:pt x="72" y="1287"/>
                  </a:cubicBezTo>
                  <a:cubicBezTo>
                    <a:pt x="1" y="989"/>
                    <a:pt x="155" y="739"/>
                    <a:pt x="346" y="525"/>
                  </a:cubicBezTo>
                  <a:cubicBezTo>
                    <a:pt x="608" y="239"/>
                    <a:pt x="906" y="1"/>
                    <a:pt x="1322" y="120"/>
                  </a:cubicBezTo>
                  <a:cubicBezTo>
                    <a:pt x="2239" y="382"/>
                    <a:pt x="2096" y="1239"/>
                    <a:pt x="1679" y="1703"/>
                  </a:cubicBezTo>
                  <a:cubicBezTo>
                    <a:pt x="1489" y="1918"/>
                    <a:pt x="1287" y="2156"/>
                    <a:pt x="917" y="2132"/>
                  </a:cubicBezTo>
                  <a:cubicBezTo>
                    <a:pt x="429" y="2108"/>
                    <a:pt x="203" y="1799"/>
                    <a:pt x="132" y="1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"/>
            <p:cNvSpPr/>
            <p:nvPr/>
          </p:nvSpPr>
          <p:spPr>
            <a:xfrm>
              <a:off x="6218925" y="178962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34"/>
                    <a:pt x="155" y="251"/>
                  </a:cubicBezTo>
                  <a:cubicBezTo>
                    <a:pt x="274" y="120"/>
                    <a:pt x="417" y="1"/>
                    <a:pt x="619" y="60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13"/>
                    <a:pt x="429" y="1013"/>
                  </a:cubicBezTo>
                  <a:cubicBezTo>
                    <a:pt x="238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"/>
            <p:cNvSpPr/>
            <p:nvPr/>
          </p:nvSpPr>
          <p:spPr>
            <a:xfrm>
              <a:off x="6112950" y="1862275"/>
              <a:ext cx="26525" cy="25600"/>
            </a:xfrm>
            <a:custGeom>
              <a:avLst/>
              <a:gdLst/>
              <a:ahLst/>
              <a:cxnLst/>
              <a:rect l="l" t="t" r="r" b="b"/>
              <a:pathLst>
                <a:path w="1061" h="1024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5" y="119"/>
                    <a:pt x="417" y="0"/>
                    <a:pt x="620" y="60"/>
                  </a:cubicBezTo>
                  <a:cubicBezTo>
                    <a:pt x="1060" y="179"/>
                    <a:pt x="977" y="583"/>
                    <a:pt x="787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9" y="1024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"/>
            <p:cNvSpPr/>
            <p:nvPr/>
          </p:nvSpPr>
          <p:spPr>
            <a:xfrm>
              <a:off x="7100275" y="2433475"/>
              <a:ext cx="216725" cy="187250"/>
            </a:xfrm>
            <a:custGeom>
              <a:avLst/>
              <a:gdLst/>
              <a:ahLst/>
              <a:cxnLst/>
              <a:rect l="l" t="t" r="r" b="b"/>
              <a:pathLst>
                <a:path w="8669" h="7490" extrusionOk="0">
                  <a:moveTo>
                    <a:pt x="2382" y="595"/>
                  </a:moveTo>
                  <a:cubicBezTo>
                    <a:pt x="3299" y="0"/>
                    <a:pt x="4085" y="131"/>
                    <a:pt x="4954" y="179"/>
                  </a:cubicBezTo>
                  <a:cubicBezTo>
                    <a:pt x="6109" y="250"/>
                    <a:pt x="7228" y="155"/>
                    <a:pt x="8014" y="1298"/>
                  </a:cubicBezTo>
                  <a:cubicBezTo>
                    <a:pt x="8668" y="2238"/>
                    <a:pt x="8252" y="3370"/>
                    <a:pt x="8049" y="4513"/>
                  </a:cubicBezTo>
                  <a:cubicBezTo>
                    <a:pt x="7764" y="6156"/>
                    <a:pt x="6454" y="7489"/>
                    <a:pt x="3966" y="7108"/>
                  </a:cubicBezTo>
                  <a:cubicBezTo>
                    <a:pt x="1441" y="6727"/>
                    <a:pt x="1" y="5334"/>
                    <a:pt x="632" y="3167"/>
                  </a:cubicBezTo>
                  <a:cubicBezTo>
                    <a:pt x="679" y="3024"/>
                    <a:pt x="644" y="2858"/>
                    <a:pt x="691" y="2703"/>
                  </a:cubicBezTo>
                  <a:cubicBezTo>
                    <a:pt x="918" y="1786"/>
                    <a:pt x="1620" y="1107"/>
                    <a:pt x="2382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"/>
            <p:cNvSpPr/>
            <p:nvPr/>
          </p:nvSpPr>
          <p:spPr>
            <a:xfrm>
              <a:off x="7038375" y="2500425"/>
              <a:ext cx="39300" cy="44675"/>
            </a:xfrm>
            <a:custGeom>
              <a:avLst/>
              <a:gdLst/>
              <a:ahLst/>
              <a:cxnLst/>
              <a:rect l="l" t="t" r="r" b="b"/>
              <a:pathLst>
                <a:path w="1572" h="1787" extrusionOk="0">
                  <a:moveTo>
                    <a:pt x="810" y="1715"/>
                  </a:moveTo>
                  <a:cubicBezTo>
                    <a:pt x="762" y="1715"/>
                    <a:pt x="727" y="1715"/>
                    <a:pt x="691" y="1715"/>
                  </a:cubicBezTo>
                  <a:cubicBezTo>
                    <a:pt x="476" y="1680"/>
                    <a:pt x="310" y="1537"/>
                    <a:pt x="226" y="1346"/>
                  </a:cubicBezTo>
                  <a:cubicBezTo>
                    <a:pt x="95" y="1096"/>
                    <a:pt x="0" y="834"/>
                    <a:pt x="179" y="572"/>
                  </a:cubicBezTo>
                  <a:cubicBezTo>
                    <a:pt x="584" y="1"/>
                    <a:pt x="1143" y="311"/>
                    <a:pt x="1369" y="703"/>
                  </a:cubicBezTo>
                  <a:cubicBezTo>
                    <a:pt x="1477" y="894"/>
                    <a:pt x="1572" y="1084"/>
                    <a:pt x="1489" y="1334"/>
                  </a:cubicBezTo>
                  <a:cubicBezTo>
                    <a:pt x="1393" y="1620"/>
                    <a:pt x="1096" y="1787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"/>
            <p:cNvSpPr/>
            <p:nvPr/>
          </p:nvSpPr>
          <p:spPr>
            <a:xfrm>
              <a:off x="7072600" y="2320350"/>
              <a:ext cx="39325" cy="44975"/>
            </a:xfrm>
            <a:custGeom>
              <a:avLst/>
              <a:gdLst/>
              <a:ahLst/>
              <a:cxnLst/>
              <a:rect l="l" t="t" r="r" b="b"/>
              <a:pathLst>
                <a:path w="1573" h="1799" extrusionOk="0">
                  <a:moveTo>
                    <a:pt x="810" y="1727"/>
                  </a:moveTo>
                  <a:cubicBezTo>
                    <a:pt x="762" y="1727"/>
                    <a:pt x="727" y="1727"/>
                    <a:pt x="679" y="1727"/>
                  </a:cubicBezTo>
                  <a:cubicBezTo>
                    <a:pt x="477" y="1679"/>
                    <a:pt x="310" y="1549"/>
                    <a:pt x="227" y="1346"/>
                  </a:cubicBezTo>
                  <a:cubicBezTo>
                    <a:pt x="96" y="1108"/>
                    <a:pt x="0" y="846"/>
                    <a:pt x="179" y="584"/>
                  </a:cubicBezTo>
                  <a:cubicBezTo>
                    <a:pt x="584" y="1"/>
                    <a:pt x="1143" y="310"/>
                    <a:pt x="1370" y="715"/>
                  </a:cubicBezTo>
                  <a:cubicBezTo>
                    <a:pt x="1477" y="894"/>
                    <a:pt x="1572" y="1096"/>
                    <a:pt x="1489" y="1346"/>
                  </a:cubicBezTo>
                  <a:cubicBezTo>
                    <a:pt x="1393" y="1632"/>
                    <a:pt x="1096" y="1799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"/>
            <p:cNvSpPr/>
            <p:nvPr/>
          </p:nvSpPr>
          <p:spPr>
            <a:xfrm>
              <a:off x="6906500" y="2448950"/>
              <a:ext cx="69675" cy="78000"/>
            </a:xfrm>
            <a:custGeom>
              <a:avLst/>
              <a:gdLst/>
              <a:ahLst/>
              <a:cxnLst/>
              <a:rect l="l" t="t" r="r" b="b"/>
              <a:pathLst>
                <a:path w="2787" h="3120" extrusionOk="0">
                  <a:moveTo>
                    <a:pt x="1430" y="3048"/>
                  </a:moveTo>
                  <a:cubicBezTo>
                    <a:pt x="1358" y="3036"/>
                    <a:pt x="1287" y="3060"/>
                    <a:pt x="1215" y="3048"/>
                  </a:cubicBezTo>
                  <a:cubicBezTo>
                    <a:pt x="834" y="3012"/>
                    <a:pt x="584" y="2715"/>
                    <a:pt x="406" y="2381"/>
                  </a:cubicBezTo>
                  <a:cubicBezTo>
                    <a:pt x="167" y="1953"/>
                    <a:pt x="1" y="1488"/>
                    <a:pt x="322" y="1024"/>
                  </a:cubicBezTo>
                  <a:cubicBezTo>
                    <a:pt x="1037" y="0"/>
                    <a:pt x="2025" y="560"/>
                    <a:pt x="2418" y="1250"/>
                  </a:cubicBezTo>
                  <a:cubicBezTo>
                    <a:pt x="2608" y="1584"/>
                    <a:pt x="2787" y="1929"/>
                    <a:pt x="2620" y="2370"/>
                  </a:cubicBezTo>
                  <a:cubicBezTo>
                    <a:pt x="2406" y="2977"/>
                    <a:pt x="1918" y="3120"/>
                    <a:pt x="1430" y="3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"/>
            <p:cNvSpPr/>
            <p:nvPr/>
          </p:nvSpPr>
          <p:spPr>
            <a:xfrm>
              <a:off x="7062475" y="2406675"/>
              <a:ext cx="39625" cy="44975"/>
            </a:xfrm>
            <a:custGeom>
              <a:avLst/>
              <a:gdLst/>
              <a:ahLst/>
              <a:cxnLst/>
              <a:rect l="l" t="t" r="r" b="b"/>
              <a:pathLst>
                <a:path w="1585" h="1799" extrusionOk="0">
                  <a:moveTo>
                    <a:pt x="810" y="1727"/>
                  </a:moveTo>
                  <a:lnTo>
                    <a:pt x="691" y="1727"/>
                  </a:lnTo>
                  <a:cubicBezTo>
                    <a:pt x="489" y="1679"/>
                    <a:pt x="310" y="1548"/>
                    <a:pt x="239" y="1346"/>
                  </a:cubicBezTo>
                  <a:cubicBezTo>
                    <a:pt x="96" y="1108"/>
                    <a:pt x="1" y="846"/>
                    <a:pt x="179" y="584"/>
                  </a:cubicBezTo>
                  <a:cubicBezTo>
                    <a:pt x="584" y="1"/>
                    <a:pt x="1144" y="322"/>
                    <a:pt x="1370" y="715"/>
                  </a:cubicBezTo>
                  <a:cubicBezTo>
                    <a:pt x="1477" y="893"/>
                    <a:pt x="1584" y="1096"/>
                    <a:pt x="1489" y="1346"/>
                  </a:cubicBezTo>
                  <a:cubicBezTo>
                    <a:pt x="1406" y="1632"/>
                    <a:pt x="1108" y="1798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"/>
            <p:cNvSpPr/>
            <p:nvPr/>
          </p:nvSpPr>
          <p:spPr>
            <a:xfrm>
              <a:off x="7145225" y="2324825"/>
              <a:ext cx="39325" cy="44675"/>
            </a:xfrm>
            <a:custGeom>
              <a:avLst/>
              <a:gdLst/>
              <a:ahLst/>
              <a:cxnLst/>
              <a:rect l="l" t="t" r="r" b="b"/>
              <a:pathLst>
                <a:path w="1573" h="1787" extrusionOk="0">
                  <a:moveTo>
                    <a:pt x="810" y="1715"/>
                  </a:moveTo>
                  <a:cubicBezTo>
                    <a:pt x="763" y="1715"/>
                    <a:pt x="727" y="1727"/>
                    <a:pt x="679" y="1715"/>
                  </a:cubicBezTo>
                  <a:cubicBezTo>
                    <a:pt x="477" y="1679"/>
                    <a:pt x="310" y="1536"/>
                    <a:pt x="227" y="1346"/>
                  </a:cubicBezTo>
                  <a:cubicBezTo>
                    <a:pt x="96" y="1096"/>
                    <a:pt x="1" y="834"/>
                    <a:pt x="179" y="572"/>
                  </a:cubicBezTo>
                  <a:cubicBezTo>
                    <a:pt x="584" y="0"/>
                    <a:pt x="1144" y="310"/>
                    <a:pt x="1370" y="703"/>
                  </a:cubicBezTo>
                  <a:cubicBezTo>
                    <a:pt x="1477" y="893"/>
                    <a:pt x="1572" y="1084"/>
                    <a:pt x="1489" y="1334"/>
                  </a:cubicBezTo>
                  <a:cubicBezTo>
                    <a:pt x="1394" y="1620"/>
                    <a:pt x="1096" y="1786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"/>
            <p:cNvSpPr/>
            <p:nvPr/>
          </p:nvSpPr>
          <p:spPr>
            <a:xfrm>
              <a:off x="7149700" y="2257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20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19" y="60"/>
                  </a:cubicBezTo>
                  <a:cubicBezTo>
                    <a:pt x="762" y="0"/>
                    <a:pt x="917" y="24"/>
                    <a:pt x="1048" y="108"/>
                  </a:cubicBezTo>
                  <a:cubicBezTo>
                    <a:pt x="1203" y="227"/>
                    <a:pt x="1250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"/>
            <p:cNvSpPr/>
            <p:nvPr/>
          </p:nvSpPr>
          <p:spPr>
            <a:xfrm>
              <a:off x="7061875" y="2237900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79"/>
                    <a:pt x="1120" y="703"/>
                  </a:cubicBezTo>
                  <a:cubicBezTo>
                    <a:pt x="1060" y="822"/>
                    <a:pt x="930" y="906"/>
                    <a:pt x="787" y="917"/>
                  </a:cubicBezTo>
                  <a:cubicBezTo>
                    <a:pt x="608" y="953"/>
                    <a:pt x="418" y="965"/>
                    <a:pt x="287" y="787"/>
                  </a:cubicBezTo>
                  <a:cubicBezTo>
                    <a:pt x="1" y="417"/>
                    <a:pt x="310" y="120"/>
                    <a:pt x="608" y="60"/>
                  </a:cubicBezTo>
                  <a:cubicBezTo>
                    <a:pt x="751" y="1"/>
                    <a:pt x="918" y="25"/>
                    <a:pt x="1037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"/>
            <p:cNvSpPr/>
            <p:nvPr/>
          </p:nvSpPr>
          <p:spPr>
            <a:xfrm>
              <a:off x="7055325" y="2095025"/>
              <a:ext cx="31300" cy="23850"/>
            </a:xfrm>
            <a:custGeom>
              <a:avLst/>
              <a:gdLst/>
              <a:ahLst/>
              <a:cxnLst/>
              <a:rect l="l" t="t" r="r" b="b"/>
              <a:pathLst>
                <a:path w="1252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61" y="822"/>
                    <a:pt x="930" y="906"/>
                    <a:pt x="787" y="917"/>
                  </a:cubicBezTo>
                  <a:cubicBezTo>
                    <a:pt x="608" y="953"/>
                    <a:pt x="418" y="953"/>
                    <a:pt x="287" y="787"/>
                  </a:cubicBezTo>
                  <a:cubicBezTo>
                    <a:pt x="1" y="417"/>
                    <a:pt x="322" y="120"/>
                    <a:pt x="620" y="48"/>
                  </a:cubicBezTo>
                  <a:cubicBezTo>
                    <a:pt x="763" y="1"/>
                    <a:pt x="918" y="25"/>
                    <a:pt x="1049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"/>
            <p:cNvSpPr/>
            <p:nvPr/>
          </p:nvSpPr>
          <p:spPr>
            <a:xfrm>
              <a:off x="6967825" y="2111100"/>
              <a:ext cx="31575" cy="24150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1143" y="620"/>
                  </a:moveTo>
                  <a:cubicBezTo>
                    <a:pt x="1132" y="644"/>
                    <a:pt x="1132" y="667"/>
                    <a:pt x="1120" y="703"/>
                  </a:cubicBezTo>
                  <a:cubicBezTo>
                    <a:pt x="1060" y="822"/>
                    <a:pt x="929" y="906"/>
                    <a:pt x="786" y="917"/>
                  </a:cubicBezTo>
                  <a:cubicBezTo>
                    <a:pt x="608" y="953"/>
                    <a:pt x="417" y="965"/>
                    <a:pt x="286" y="786"/>
                  </a:cubicBezTo>
                  <a:cubicBezTo>
                    <a:pt x="0" y="417"/>
                    <a:pt x="310" y="120"/>
                    <a:pt x="620" y="48"/>
                  </a:cubicBezTo>
                  <a:cubicBezTo>
                    <a:pt x="762" y="1"/>
                    <a:pt x="917" y="13"/>
                    <a:pt x="1036" y="108"/>
                  </a:cubicBezTo>
                  <a:cubicBezTo>
                    <a:pt x="1215" y="215"/>
                    <a:pt x="1263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"/>
            <p:cNvSpPr/>
            <p:nvPr/>
          </p:nvSpPr>
          <p:spPr>
            <a:xfrm>
              <a:off x="7001450" y="2447750"/>
              <a:ext cx="31275" cy="23850"/>
            </a:xfrm>
            <a:custGeom>
              <a:avLst/>
              <a:gdLst/>
              <a:ahLst/>
              <a:cxnLst/>
              <a:rect l="l" t="t" r="r" b="b"/>
              <a:pathLst>
                <a:path w="1251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49" y="822"/>
                    <a:pt x="930" y="905"/>
                    <a:pt x="787" y="917"/>
                  </a:cubicBezTo>
                  <a:cubicBezTo>
                    <a:pt x="596" y="953"/>
                    <a:pt x="418" y="953"/>
                    <a:pt x="287" y="786"/>
                  </a:cubicBezTo>
                  <a:cubicBezTo>
                    <a:pt x="1" y="417"/>
                    <a:pt x="310" y="120"/>
                    <a:pt x="608" y="48"/>
                  </a:cubicBezTo>
                  <a:cubicBezTo>
                    <a:pt x="751" y="1"/>
                    <a:pt x="906" y="24"/>
                    <a:pt x="1037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"/>
            <p:cNvSpPr/>
            <p:nvPr/>
          </p:nvSpPr>
          <p:spPr>
            <a:xfrm>
              <a:off x="6843400" y="2456375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80"/>
                    <a:pt x="1120" y="703"/>
                  </a:cubicBezTo>
                  <a:cubicBezTo>
                    <a:pt x="1048" y="822"/>
                    <a:pt x="929" y="906"/>
                    <a:pt x="786" y="918"/>
                  </a:cubicBezTo>
                  <a:cubicBezTo>
                    <a:pt x="596" y="953"/>
                    <a:pt x="417" y="965"/>
                    <a:pt x="286" y="799"/>
                  </a:cubicBezTo>
                  <a:cubicBezTo>
                    <a:pt x="1" y="418"/>
                    <a:pt x="310" y="120"/>
                    <a:pt x="608" y="60"/>
                  </a:cubicBezTo>
                  <a:cubicBezTo>
                    <a:pt x="751" y="1"/>
                    <a:pt x="917" y="25"/>
                    <a:pt x="1036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"/>
            <p:cNvSpPr/>
            <p:nvPr/>
          </p:nvSpPr>
          <p:spPr>
            <a:xfrm>
              <a:off x="6720775" y="2410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48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48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"/>
            <p:cNvSpPr/>
            <p:nvPr/>
          </p:nvSpPr>
          <p:spPr>
            <a:xfrm>
              <a:off x="7048500" y="262040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60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"/>
            <p:cNvSpPr/>
            <p:nvPr/>
          </p:nvSpPr>
          <p:spPr>
            <a:xfrm>
              <a:off x="6482950" y="16080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84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"/>
            <p:cNvSpPr/>
            <p:nvPr/>
          </p:nvSpPr>
          <p:spPr>
            <a:xfrm>
              <a:off x="6279350" y="1604500"/>
              <a:ext cx="79500" cy="61625"/>
            </a:xfrm>
            <a:custGeom>
              <a:avLst/>
              <a:gdLst/>
              <a:ahLst/>
              <a:cxnLst/>
              <a:rect l="l" t="t" r="r" b="b"/>
              <a:pathLst>
                <a:path w="3180" h="2465" extrusionOk="0">
                  <a:moveTo>
                    <a:pt x="2941" y="1596"/>
                  </a:moveTo>
                  <a:cubicBezTo>
                    <a:pt x="2917" y="1655"/>
                    <a:pt x="2917" y="1727"/>
                    <a:pt x="2882" y="1798"/>
                  </a:cubicBezTo>
                  <a:cubicBezTo>
                    <a:pt x="2739" y="2143"/>
                    <a:pt x="2393" y="2286"/>
                    <a:pt x="2036" y="2358"/>
                  </a:cubicBezTo>
                  <a:cubicBezTo>
                    <a:pt x="1560" y="2441"/>
                    <a:pt x="1084" y="2465"/>
                    <a:pt x="738" y="2036"/>
                  </a:cubicBezTo>
                  <a:cubicBezTo>
                    <a:pt x="0" y="1060"/>
                    <a:pt x="810" y="310"/>
                    <a:pt x="1584" y="143"/>
                  </a:cubicBezTo>
                  <a:cubicBezTo>
                    <a:pt x="1941" y="72"/>
                    <a:pt x="2310" y="0"/>
                    <a:pt x="2679" y="286"/>
                  </a:cubicBezTo>
                  <a:cubicBezTo>
                    <a:pt x="3179" y="667"/>
                    <a:pt x="3167" y="1167"/>
                    <a:pt x="2941" y="1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"/>
            <p:cNvSpPr/>
            <p:nvPr/>
          </p:nvSpPr>
          <p:spPr>
            <a:xfrm>
              <a:off x="6123975" y="1700050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4" y="60"/>
                  </a:cubicBezTo>
                  <a:cubicBezTo>
                    <a:pt x="727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"/>
            <p:cNvSpPr/>
            <p:nvPr/>
          </p:nvSpPr>
          <p:spPr>
            <a:xfrm>
              <a:off x="5987050" y="18396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893" y="869"/>
                    <a:pt x="762" y="881"/>
                  </a:cubicBezTo>
                  <a:cubicBezTo>
                    <a:pt x="584" y="917"/>
                    <a:pt x="405" y="917"/>
                    <a:pt x="274" y="762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0" y="107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"/>
            <p:cNvSpPr/>
            <p:nvPr/>
          </p:nvSpPr>
          <p:spPr>
            <a:xfrm>
              <a:off x="6063250" y="198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8"/>
                    <a:pt x="1084" y="632"/>
                    <a:pt x="1072" y="655"/>
                  </a:cubicBezTo>
                  <a:cubicBezTo>
                    <a:pt x="1012" y="786"/>
                    <a:pt x="893" y="858"/>
                    <a:pt x="750" y="870"/>
                  </a:cubicBezTo>
                  <a:cubicBezTo>
                    <a:pt x="584" y="905"/>
                    <a:pt x="393" y="917"/>
                    <a:pt x="274" y="751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7" y="1"/>
                    <a:pt x="870" y="12"/>
                    <a:pt x="1000" y="96"/>
                  </a:cubicBezTo>
                  <a:cubicBezTo>
                    <a:pt x="1155" y="203"/>
                    <a:pt x="1203" y="417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"/>
            <p:cNvSpPr/>
            <p:nvPr/>
          </p:nvSpPr>
          <p:spPr>
            <a:xfrm>
              <a:off x="5876925" y="19256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50" y="881"/>
                  </a:cubicBezTo>
                  <a:cubicBezTo>
                    <a:pt x="572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3" y="48"/>
                  </a:cubicBezTo>
                  <a:cubicBezTo>
                    <a:pt x="726" y="0"/>
                    <a:pt x="869" y="24"/>
                    <a:pt x="988" y="107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"/>
            <p:cNvSpPr/>
            <p:nvPr/>
          </p:nvSpPr>
          <p:spPr>
            <a:xfrm>
              <a:off x="6233500" y="1577400"/>
              <a:ext cx="26225" cy="2562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48" y="691"/>
                  </a:moveTo>
                  <a:cubicBezTo>
                    <a:pt x="48" y="656"/>
                    <a:pt x="25" y="644"/>
                    <a:pt x="25" y="608"/>
                  </a:cubicBezTo>
                  <a:cubicBezTo>
                    <a:pt x="1" y="477"/>
                    <a:pt x="48" y="346"/>
                    <a:pt x="156" y="251"/>
                  </a:cubicBezTo>
                  <a:cubicBezTo>
                    <a:pt x="275" y="120"/>
                    <a:pt x="417" y="1"/>
                    <a:pt x="608" y="60"/>
                  </a:cubicBezTo>
                  <a:cubicBezTo>
                    <a:pt x="1048" y="191"/>
                    <a:pt x="977" y="596"/>
                    <a:pt x="787" y="810"/>
                  </a:cubicBezTo>
                  <a:cubicBezTo>
                    <a:pt x="703" y="941"/>
                    <a:pt x="572" y="1013"/>
                    <a:pt x="429" y="1025"/>
                  </a:cubicBezTo>
                  <a:cubicBezTo>
                    <a:pt x="227" y="1025"/>
                    <a:pt x="60" y="882"/>
                    <a:pt x="48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"/>
            <p:cNvSpPr/>
            <p:nvPr/>
          </p:nvSpPr>
          <p:spPr>
            <a:xfrm>
              <a:off x="6050150" y="1703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60" y="691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60" y="346"/>
                    <a:pt x="155" y="251"/>
                  </a:cubicBezTo>
                  <a:cubicBezTo>
                    <a:pt x="286" y="120"/>
                    <a:pt x="417" y="1"/>
                    <a:pt x="620" y="60"/>
                  </a:cubicBezTo>
                  <a:cubicBezTo>
                    <a:pt x="1060" y="191"/>
                    <a:pt x="989" y="596"/>
                    <a:pt x="786" y="811"/>
                  </a:cubicBezTo>
                  <a:cubicBezTo>
                    <a:pt x="715" y="942"/>
                    <a:pt x="572" y="1013"/>
                    <a:pt x="429" y="1013"/>
                  </a:cubicBezTo>
                  <a:cubicBezTo>
                    <a:pt x="239" y="1025"/>
                    <a:pt x="72" y="882"/>
                    <a:pt x="60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"/>
            <p:cNvSpPr/>
            <p:nvPr/>
          </p:nvSpPr>
          <p:spPr>
            <a:xfrm>
              <a:off x="6116825" y="2138775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80"/>
                  </a:moveTo>
                  <a:cubicBezTo>
                    <a:pt x="48" y="656"/>
                    <a:pt x="24" y="632"/>
                    <a:pt x="24" y="608"/>
                  </a:cubicBezTo>
                  <a:cubicBezTo>
                    <a:pt x="0" y="465"/>
                    <a:pt x="48" y="334"/>
                    <a:pt x="155" y="251"/>
                  </a:cubicBezTo>
                  <a:cubicBezTo>
                    <a:pt x="274" y="108"/>
                    <a:pt x="405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17" y="1013"/>
                  </a:cubicBezTo>
                  <a:cubicBezTo>
                    <a:pt x="227" y="1013"/>
                    <a:pt x="60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"/>
            <p:cNvSpPr/>
            <p:nvPr/>
          </p:nvSpPr>
          <p:spPr>
            <a:xfrm>
              <a:off x="6371325" y="1477100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36" y="631"/>
                    <a:pt x="24" y="608"/>
                  </a:cubicBezTo>
                  <a:cubicBezTo>
                    <a:pt x="0" y="477"/>
                    <a:pt x="48" y="334"/>
                    <a:pt x="155" y="250"/>
                  </a:cubicBezTo>
                  <a:cubicBezTo>
                    <a:pt x="274" y="108"/>
                    <a:pt x="417" y="0"/>
                    <a:pt x="608" y="60"/>
                  </a:cubicBezTo>
                  <a:cubicBezTo>
                    <a:pt x="1060" y="179"/>
                    <a:pt x="977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27" y="1012"/>
                    <a:pt x="72" y="870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"/>
            <p:cNvSpPr/>
            <p:nvPr/>
          </p:nvSpPr>
          <p:spPr>
            <a:xfrm>
              <a:off x="6518075" y="135357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24" y="631"/>
                    <a:pt x="24" y="608"/>
                  </a:cubicBezTo>
                  <a:cubicBezTo>
                    <a:pt x="0" y="465"/>
                    <a:pt x="48" y="334"/>
                    <a:pt x="155" y="250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"/>
            <p:cNvSpPr/>
            <p:nvPr/>
          </p:nvSpPr>
          <p:spPr>
            <a:xfrm>
              <a:off x="6218925" y="1433925"/>
              <a:ext cx="26500" cy="25350"/>
            </a:xfrm>
            <a:custGeom>
              <a:avLst/>
              <a:gdLst/>
              <a:ahLst/>
              <a:cxnLst/>
              <a:rect l="l" t="t" r="r" b="b"/>
              <a:pathLst>
                <a:path w="1060" h="1014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65"/>
                    <a:pt x="48" y="334"/>
                    <a:pt x="155" y="239"/>
                  </a:cubicBezTo>
                  <a:cubicBezTo>
                    <a:pt x="274" y="108"/>
                    <a:pt x="417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29" y="1013"/>
                  </a:cubicBezTo>
                  <a:cubicBezTo>
                    <a:pt x="227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"/>
            <p:cNvSpPr/>
            <p:nvPr/>
          </p:nvSpPr>
          <p:spPr>
            <a:xfrm>
              <a:off x="6149875" y="1563125"/>
              <a:ext cx="26200" cy="25325"/>
            </a:xfrm>
            <a:custGeom>
              <a:avLst/>
              <a:gdLst/>
              <a:ahLst/>
              <a:cxnLst/>
              <a:rect l="l" t="t" r="r" b="b"/>
              <a:pathLst>
                <a:path w="1048" h="1013" extrusionOk="0">
                  <a:moveTo>
                    <a:pt x="48" y="679"/>
                  </a:moveTo>
                  <a:cubicBezTo>
                    <a:pt x="48" y="655"/>
                    <a:pt x="24" y="631"/>
                    <a:pt x="12" y="608"/>
                  </a:cubicBezTo>
                  <a:cubicBezTo>
                    <a:pt x="0" y="465"/>
                    <a:pt x="48" y="334"/>
                    <a:pt x="155" y="238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48" y="179"/>
                    <a:pt x="976" y="584"/>
                    <a:pt x="786" y="798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"/>
            <p:cNvSpPr/>
            <p:nvPr/>
          </p:nvSpPr>
          <p:spPr>
            <a:xfrm>
              <a:off x="5881075" y="1712850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64"/>
                    <a:pt x="48" y="333"/>
                    <a:pt x="156" y="250"/>
                  </a:cubicBezTo>
                  <a:cubicBezTo>
                    <a:pt x="275" y="107"/>
                    <a:pt x="417" y="0"/>
                    <a:pt x="620" y="48"/>
                  </a:cubicBezTo>
                  <a:cubicBezTo>
                    <a:pt x="1060" y="179"/>
                    <a:pt x="977" y="584"/>
                    <a:pt x="787" y="810"/>
                  </a:cubicBezTo>
                  <a:cubicBezTo>
                    <a:pt x="703" y="929"/>
                    <a:pt x="572" y="1000"/>
                    <a:pt x="429" y="1012"/>
                  </a:cubicBezTo>
                  <a:cubicBezTo>
                    <a:pt x="239" y="1012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"/>
            <p:cNvSpPr/>
            <p:nvPr/>
          </p:nvSpPr>
          <p:spPr>
            <a:xfrm>
              <a:off x="6796075" y="1792600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4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5" y="180"/>
                    <a:pt x="608" y="1"/>
                    <a:pt x="905" y="84"/>
                  </a:cubicBezTo>
                  <a:cubicBezTo>
                    <a:pt x="1548" y="275"/>
                    <a:pt x="1453" y="882"/>
                    <a:pt x="1155" y="1204"/>
                  </a:cubicBezTo>
                  <a:cubicBezTo>
                    <a:pt x="1024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"/>
            <p:cNvSpPr/>
            <p:nvPr/>
          </p:nvSpPr>
          <p:spPr>
            <a:xfrm>
              <a:off x="6271600" y="227272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36" y="941"/>
                    <a:pt x="36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6" y="167"/>
                    <a:pt x="608" y="1"/>
                    <a:pt x="906" y="84"/>
                  </a:cubicBezTo>
                  <a:cubicBezTo>
                    <a:pt x="1560" y="275"/>
                    <a:pt x="1453" y="870"/>
                    <a:pt x="1168" y="1203"/>
                  </a:cubicBezTo>
                  <a:cubicBezTo>
                    <a:pt x="1025" y="1346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"/>
            <p:cNvSpPr/>
            <p:nvPr/>
          </p:nvSpPr>
          <p:spPr>
            <a:xfrm>
              <a:off x="6857400" y="15655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8" y="596"/>
                  </a:moveTo>
                  <a:cubicBezTo>
                    <a:pt x="1096" y="620"/>
                    <a:pt x="1084" y="643"/>
                    <a:pt x="1084" y="667"/>
                  </a:cubicBezTo>
                  <a:cubicBezTo>
                    <a:pt x="1012" y="786"/>
                    <a:pt x="893" y="870"/>
                    <a:pt x="762" y="882"/>
                  </a:cubicBezTo>
                  <a:cubicBezTo>
                    <a:pt x="584" y="917"/>
                    <a:pt x="405" y="917"/>
                    <a:pt x="274" y="763"/>
                  </a:cubicBezTo>
                  <a:cubicBezTo>
                    <a:pt x="0" y="393"/>
                    <a:pt x="298" y="108"/>
                    <a:pt x="596" y="48"/>
                  </a:cubicBezTo>
                  <a:cubicBezTo>
                    <a:pt x="727" y="1"/>
                    <a:pt x="881" y="24"/>
                    <a:pt x="1000" y="108"/>
                  </a:cubicBezTo>
                  <a:cubicBezTo>
                    <a:pt x="1155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"/>
            <p:cNvSpPr/>
            <p:nvPr/>
          </p:nvSpPr>
          <p:spPr>
            <a:xfrm>
              <a:off x="6716000" y="15053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86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"/>
            <p:cNvSpPr/>
            <p:nvPr/>
          </p:nvSpPr>
          <p:spPr>
            <a:xfrm>
              <a:off x="6604975" y="1461625"/>
              <a:ext cx="30100" cy="23225"/>
            </a:xfrm>
            <a:custGeom>
              <a:avLst/>
              <a:gdLst/>
              <a:ahLst/>
              <a:cxnLst/>
              <a:rect l="l" t="t" r="r" b="b"/>
              <a:pathLst>
                <a:path w="1204" h="929" extrusionOk="0">
                  <a:moveTo>
                    <a:pt x="1096" y="596"/>
                  </a:moveTo>
                  <a:cubicBezTo>
                    <a:pt x="1084" y="619"/>
                    <a:pt x="1084" y="655"/>
                    <a:pt x="1072" y="679"/>
                  </a:cubicBezTo>
                  <a:cubicBezTo>
                    <a:pt x="1013" y="798"/>
                    <a:pt x="894" y="869"/>
                    <a:pt x="751" y="881"/>
                  </a:cubicBezTo>
                  <a:cubicBezTo>
                    <a:pt x="584" y="917"/>
                    <a:pt x="394" y="929"/>
                    <a:pt x="275" y="762"/>
                  </a:cubicBezTo>
                  <a:cubicBezTo>
                    <a:pt x="1" y="405"/>
                    <a:pt x="298" y="119"/>
                    <a:pt x="584" y="60"/>
                  </a:cubicBezTo>
                  <a:cubicBezTo>
                    <a:pt x="727" y="0"/>
                    <a:pt x="882" y="24"/>
                    <a:pt x="1001" y="107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"/>
            <p:cNvSpPr/>
            <p:nvPr/>
          </p:nvSpPr>
          <p:spPr>
            <a:xfrm>
              <a:off x="6448125" y="2162000"/>
              <a:ext cx="18475" cy="21750"/>
            </a:xfrm>
            <a:custGeom>
              <a:avLst/>
              <a:gdLst/>
              <a:ahLst/>
              <a:cxnLst/>
              <a:rect l="l" t="t" r="r" b="b"/>
              <a:pathLst>
                <a:path w="739" h="870" extrusionOk="0">
                  <a:moveTo>
                    <a:pt x="381" y="834"/>
                  </a:moveTo>
                  <a:lnTo>
                    <a:pt x="322" y="834"/>
                  </a:lnTo>
                  <a:cubicBezTo>
                    <a:pt x="214" y="822"/>
                    <a:pt x="131" y="751"/>
                    <a:pt x="95" y="655"/>
                  </a:cubicBezTo>
                  <a:cubicBezTo>
                    <a:pt x="12" y="548"/>
                    <a:pt x="0" y="394"/>
                    <a:pt x="72" y="286"/>
                  </a:cubicBezTo>
                  <a:cubicBezTo>
                    <a:pt x="262" y="1"/>
                    <a:pt x="536" y="155"/>
                    <a:pt x="655" y="346"/>
                  </a:cubicBezTo>
                  <a:cubicBezTo>
                    <a:pt x="715" y="429"/>
                    <a:pt x="738" y="548"/>
                    <a:pt x="703" y="655"/>
                  </a:cubicBezTo>
                  <a:cubicBezTo>
                    <a:pt x="667" y="786"/>
                    <a:pt x="524" y="870"/>
                    <a:pt x="381" y="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"/>
            <p:cNvSpPr/>
            <p:nvPr/>
          </p:nvSpPr>
          <p:spPr>
            <a:xfrm>
              <a:off x="6487700" y="238495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3" y="798"/>
                    <a:pt x="894" y="870"/>
                    <a:pt x="763" y="881"/>
                  </a:cubicBezTo>
                  <a:cubicBezTo>
                    <a:pt x="584" y="917"/>
                    <a:pt x="405" y="929"/>
                    <a:pt x="275" y="762"/>
                  </a:cubicBezTo>
                  <a:cubicBezTo>
                    <a:pt x="1" y="405"/>
                    <a:pt x="298" y="119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41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"/>
            <p:cNvSpPr/>
            <p:nvPr/>
          </p:nvSpPr>
          <p:spPr>
            <a:xfrm>
              <a:off x="6789825" y="166670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096" y="596"/>
                  </a:moveTo>
                  <a:cubicBezTo>
                    <a:pt x="1096" y="620"/>
                    <a:pt x="1096" y="644"/>
                    <a:pt x="1084" y="667"/>
                  </a:cubicBezTo>
                  <a:cubicBezTo>
                    <a:pt x="1013" y="786"/>
                    <a:pt x="893" y="870"/>
                    <a:pt x="763" y="882"/>
                  </a:cubicBezTo>
                  <a:cubicBezTo>
                    <a:pt x="584" y="917"/>
                    <a:pt x="405" y="929"/>
                    <a:pt x="274" y="763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"/>
            <p:cNvSpPr/>
            <p:nvPr/>
          </p:nvSpPr>
          <p:spPr>
            <a:xfrm>
              <a:off x="6542475" y="15494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08"/>
                    <a:pt x="1084" y="644"/>
                    <a:pt x="1084" y="667"/>
                  </a:cubicBezTo>
                  <a:cubicBezTo>
                    <a:pt x="1012" y="786"/>
                    <a:pt x="893" y="858"/>
                    <a:pt x="762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13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"/>
            <p:cNvSpPr/>
            <p:nvPr/>
          </p:nvSpPr>
          <p:spPr>
            <a:xfrm>
              <a:off x="6311200" y="122677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7"/>
                    <a:pt x="1084" y="643"/>
                    <a:pt x="1084" y="667"/>
                  </a:cubicBezTo>
                  <a:cubicBezTo>
                    <a:pt x="1012" y="786"/>
                    <a:pt x="893" y="857"/>
                    <a:pt x="762" y="869"/>
                  </a:cubicBezTo>
                  <a:cubicBezTo>
                    <a:pt x="584" y="905"/>
                    <a:pt x="405" y="917"/>
                    <a:pt x="274" y="750"/>
                  </a:cubicBezTo>
                  <a:cubicBezTo>
                    <a:pt x="0" y="393"/>
                    <a:pt x="298" y="107"/>
                    <a:pt x="584" y="48"/>
                  </a:cubicBezTo>
                  <a:cubicBezTo>
                    <a:pt x="727" y="0"/>
                    <a:pt x="881" y="12"/>
                    <a:pt x="1000" y="96"/>
                  </a:cubicBezTo>
                  <a:cubicBezTo>
                    <a:pt x="1155" y="215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"/>
            <p:cNvSpPr/>
            <p:nvPr/>
          </p:nvSpPr>
          <p:spPr>
            <a:xfrm>
              <a:off x="6723150" y="1289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08"/>
                    <a:pt x="1096" y="643"/>
                    <a:pt x="1084" y="667"/>
                  </a:cubicBezTo>
                  <a:cubicBezTo>
                    <a:pt x="1024" y="786"/>
                    <a:pt x="893" y="858"/>
                    <a:pt x="763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1" y="393"/>
                    <a:pt x="310" y="108"/>
                    <a:pt x="596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67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"/>
            <p:cNvSpPr/>
            <p:nvPr/>
          </p:nvSpPr>
          <p:spPr>
            <a:xfrm>
              <a:off x="5962650" y="130030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3" y="905"/>
                    <a:pt x="393" y="917"/>
                    <a:pt x="274" y="750"/>
                  </a:cubicBezTo>
                  <a:cubicBezTo>
                    <a:pt x="0" y="393"/>
                    <a:pt x="298" y="107"/>
                    <a:pt x="583" y="48"/>
                  </a:cubicBezTo>
                  <a:cubicBezTo>
                    <a:pt x="726" y="0"/>
                    <a:pt x="881" y="12"/>
                    <a:pt x="1000" y="95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"/>
            <p:cNvSpPr/>
            <p:nvPr/>
          </p:nvSpPr>
          <p:spPr>
            <a:xfrm>
              <a:off x="5965925" y="200485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07" y="36"/>
                    <a:pt x="191" y="0"/>
                    <a:pt x="274" y="24"/>
                  </a:cubicBezTo>
                  <a:cubicBezTo>
                    <a:pt x="464" y="72"/>
                    <a:pt x="429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53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"/>
            <p:cNvSpPr/>
            <p:nvPr/>
          </p:nvSpPr>
          <p:spPr>
            <a:xfrm>
              <a:off x="6070100" y="15473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7"/>
                  </a:cubicBezTo>
                  <a:cubicBezTo>
                    <a:pt x="107" y="36"/>
                    <a:pt x="191" y="0"/>
                    <a:pt x="274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"/>
            <p:cNvSpPr/>
            <p:nvPr/>
          </p:nvSpPr>
          <p:spPr>
            <a:xfrm>
              <a:off x="6394825" y="13244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8"/>
                  </a:cubicBezTo>
                  <a:cubicBezTo>
                    <a:pt x="108" y="36"/>
                    <a:pt x="191" y="0"/>
                    <a:pt x="275" y="24"/>
                  </a:cubicBezTo>
                  <a:cubicBezTo>
                    <a:pt x="465" y="72"/>
                    <a:pt x="430" y="251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"/>
            <p:cNvSpPr/>
            <p:nvPr/>
          </p:nvSpPr>
          <p:spPr>
            <a:xfrm>
              <a:off x="6260600" y="17012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75"/>
                    <a:pt x="24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6"/>
                    <a:pt x="203" y="1"/>
                    <a:pt x="274" y="13"/>
                  </a:cubicBezTo>
                  <a:cubicBezTo>
                    <a:pt x="465" y="72"/>
                    <a:pt x="441" y="251"/>
                    <a:pt x="357" y="346"/>
                  </a:cubicBezTo>
                  <a:cubicBezTo>
                    <a:pt x="322" y="406"/>
                    <a:pt x="262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"/>
            <p:cNvSpPr/>
            <p:nvPr/>
          </p:nvSpPr>
          <p:spPr>
            <a:xfrm>
              <a:off x="6388275" y="158425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25" y="298"/>
                  </a:moveTo>
                  <a:cubicBezTo>
                    <a:pt x="25" y="286"/>
                    <a:pt x="13" y="274"/>
                    <a:pt x="1" y="263"/>
                  </a:cubicBezTo>
                  <a:cubicBezTo>
                    <a:pt x="1" y="203"/>
                    <a:pt x="13" y="144"/>
                    <a:pt x="61" y="108"/>
                  </a:cubicBezTo>
                  <a:cubicBezTo>
                    <a:pt x="108" y="36"/>
                    <a:pt x="191" y="1"/>
                    <a:pt x="263" y="24"/>
                  </a:cubicBezTo>
                  <a:cubicBezTo>
                    <a:pt x="465" y="72"/>
                    <a:pt x="430" y="263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"/>
            <p:cNvSpPr/>
            <p:nvPr/>
          </p:nvSpPr>
          <p:spPr>
            <a:xfrm>
              <a:off x="6340950" y="17045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86"/>
                  </a:moveTo>
                  <a:cubicBezTo>
                    <a:pt x="25" y="275"/>
                    <a:pt x="13" y="263"/>
                    <a:pt x="13" y="263"/>
                  </a:cubicBezTo>
                  <a:cubicBezTo>
                    <a:pt x="1" y="203"/>
                    <a:pt x="13" y="132"/>
                    <a:pt x="60" y="96"/>
                  </a:cubicBezTo>
                  <a:cubicBezTo>
                    <a:pt x="108" y="25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0" y="394"/>
                    <a:pt x="251" y="429"/>
                    <a:pt x="179" y="441"/>
                  </a:cubicBezTo>
                  <a:cubicBezTo>
                    <a:pt x="96" y="441"/>
                    <a:pt x="25" y="370"/>
                    <a:pt x="25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"/>
            <p:cNvSpPr/>
            <p:nvPr/>
          </p:nvSpPr>
          <p:spPr>
            <a:xfrm>
              <a:off x="5976625" y="16839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20" y="36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"/>
            <p:cNvSpPr/>
            <p:nvPr/>
          </p:nvSpPr>
          <p:spPr>
            <a:xfrm>
              <a:off x="6052525" y="137620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7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29" y="262"/>
                    <a:pt x="346" y="357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"/>
            <p:cNvSpPr/>
            <p:nvPr/>
          </p:nvSpPr>
          <p:spPr>
            <a:xfrm>
              <a:off x="6060575" y="14991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12" y="286"/>
                  </a:moveTo>
                  <a:cubicBezTo>
                    <a:pt x="12" y="274"/>
                    <a:pt x="12" y="262"/>
                    <a:pt x="0" y="262"/>
                  </a:cubicBezTo>
                  <a:cubicBezTo>
                    <a:pt x="0" y="203"/>
                    <a:pt x="12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12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"/>
            <p:cNvSpPr/>
            <p:nvPr/>
          </p:nvSpPr>
          <p:spPr>
            <a:xfrm>
              <a:off x="6012950" y="1536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12" y="263"/>
                    <a:pt x="12" y="251"/>
                  </a:cubicBezTo>
                  <a:cubicBezTo>
                    <a:pt x="0" y="191"/>
                    <a:pt x="24" y="132"/>
                    <a:pt x="72" y="96"/>
                  </a:cubicBezTo>
                  <a:cubicBezTo>
                    <a:pt x="107" y="25"/>
                    <a:pt x="191" y="1"/>
                    <a:pt x="274" y="13"/>
                  </a:cubicBezTo>
                  <a:cubicBezTo>
                    <a:pt x="465" y="72"/>
                    <a:pt x="429" y="251"/>
                    <a:pt x="345" y="346"/>
                  </a:cubicBezTo>
                  <a:cubicBezTo>
                    <a:pt x="310" y="394"/>
                    <a:pt x="250" y="429"/>
                    <a:pt x="191" y="441"/>
                  </a:cubicBezTo>
                  <a:cubicBezTo>
                    <a:pt x="107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"/>
            <p:cNvSpPr/>
            <p:nvPr/>
          </p:nvSpPr>
          <p:spPr>
            <a:xfrm>
              <a:off x="5942700" y="16643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0" y="191"/>
                    <a:pt x="24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393"/>
                    <a:pt x="250" y="429"/>
                    <a:pt x="191" y="441"/>
                  </a:cubicBezTo>
                  <a:cubicBezTo>
                    <a:pt x="96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"/>
            <p:cNvSpPr/>
            <p:nvPr/>
          </p:nvSpPr>
          <p:spPr>
            <a:xfrm>
              <a:off x="5962050" y="17152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2" y="274"/>
                    <a:pt x="0" y="262"/>
                  </a:cubicBezTo>
                  <a:cubicBezTo>
                    <a:pt x="0" y="203"/>
                    <a:pt x="12" y="143"/>
                    <a:pt x="60" y="96"/>
                  </a:cubicBezTo>
                  <a:cubicBezTo>
                    <a:pt x="107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81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"/>
            <p:cNvSpPr/>
            <p:nvPr/>
          </p:nvSpPr>
          <p:spPr>
            <a:xfrm>
              <a:off x="6700825" y="12916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1" y="203"/>
                    <a:pt x="24" y="144"/>
                    <a:pt x="60" y="108"/>
                  </a:cubicBezTo>
                  <a:cubicBezTo>
                    <a:pt x="108" y="37"/>
                    <a:pt x="191" y="1"/>
                    <a:pt x="262" y="25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"/>
            <p:cNvSpPr/>
            <p:nvPr/>
          </p:nvSpPr>
          <p:spPr>
            <a:xfrm>
              <a:off x="6597250" y="14503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12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07" y="37"/>
                    <a:pt x="191" y="1"/>
                    <a:pt x="274" y="25"/>
                  </a:cubicBezTo>
                  <a:cubicBezTo>
                    <a:pt x="465" y="72"/>
                    <a:pt x="429" y="251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95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"/>
            <p:cNvSpPr/>
            <p:nvPr/>
          </p:nvSpPr>
          <p:spPr>
            <a:xfrm>
              <a:off x="6541275" y="1426800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7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"/>
            <p:cNvSpPr/>
            <p:nvPr/>
          </p:nvSpPr>
          <p:spPr>
            <a:xfrm>
              <a:off x="5958775" y="21069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07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"/>
            <p:cNvSpPr/>
            <p:nvPr/>
          </p:nvSpPr>
          <p:spPr>
            <a:xfrm>
              <a:off x="5814400" y="19968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3"/>
                  </a:cubicBezTo>
                  <a:cubicBezTo>
                    <a:pt x="1" y="203"/>
                    <a:pt x="25" y="144"/>
                    <a:pt x="72" y="108"/>
                  </a:cubicBezTo>
                  <a:cubicBezTo>
                    <a:pt x="108" y="36"/>
                    <a:pt x="191" y="1"/>
                    <a:pt x="275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"/>
            <p:cNvSpPr/>
            <p:nvPr/>
          </p:nvSpPr>
          <p:spPr>
            <a:xfrm>
              <a:off x="5864400" y="153275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7"/>
                  </a:moveTo>
                  <a:cubicBezTo>
                    <a:pt x="13" y="275"/>
                    <a:pt x="13" y="275"/>
                    <a:pt x="1" y="263"/>
                  </a:cubicBezTo>
                  <a:cubicBezTo>
                    <a:pt x="1" y="203"/>
                    <a:pt x="13" y="144"/>
                    <a:pt x="61" y="96"/>
                  </a:cubicBezTo>
                  <a:cubicBezTo>
                    <a:pt x="108" y="37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6"/>
                    <a:pt x="251" y="429"/>
                    <a:pt x="180" y="441"/>
                  </a:cubicBezTo>
                  <a:cubicBezTo>
                    <a:pt x="96" y="441"/>
                    <a:pt x="25" y="382"/>
                    <a:pt x="13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"/>
            <p:cNvSpPr/>
            <p:nvPr/>
          </p:nvSpPr>
          <p:spPr>
            <a:xfrm>
              <a:off x="6159400" y="18214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2" y="275"/>
                    <a:pt x="12" y="263"/>
                    <a:pt x="12" y="251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5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394"/>
                    <a:pt x="250" y="430"/>
                    <a:pt x="179" y="441"/>
                  </a:cubicBezTo>
                  <a:cubicBezTo>
                    <a:pt x="95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"/>
            <p:cNvSpPr/>
            <p:nvPr/>
          </p:nvSpPr>
          <p:spPr>
            <a:xfrm>
              <a:off x="6697850" y="16509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20" y="36"/>
                    <a:pt x="191" y="1"/>
                    <a:pt x="274" y="24"/>
                  </a:cubicBezTo>
                  <a:cubicBezTo>
                    <a:pt x="465" y="84"/>
                    <a:pt x="441" y="263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"/>
            <p:cNvSpPr/>
            <p:nvPr/>
          </p:nvSpPr>
          <p:spPr>
            <a:xfrm>
              <a:off x="6809775" y="14247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72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5" y="441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"/>
            <p:cNvSpPr/>
            <p:nvPr/>
          </p:nvSpPr>
          <p:spPr>
            <a:xfrm>
              <a:off x="6621350" y="156610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58" y="346"/>
                  </a:cubicBezTo>
                  <a:cubicBezTo>
                    <a:pt x="310" y="393"/>
                    <a:pt x="263" y="429"/>
                    <a:pt x="191" y="441"/>
                  </a:cubicBezTo>
                  <a:cubicBezTo>
                    <a:pt x="108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"/>
            <p:cNvSpPr/>
            <p:nvPr/>
          </p:nvSpPr>
          <p:spPr>
            <a:xfrm>
              <a:off x="6254050" y="2192950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84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6" y="453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"/>
            <p:cNvSpPr/>
            <p:nvPr/>
          </p:nvSpPr>
          <p:spPr>
            <a:xfrm>
              <a:off x="6035850" y="2247725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6"/>
                  </a:moveTo>
                  <a:cubicBezTo>
                    <a:pt x="13" y="274"/>
                    <a:pt x="13" y="274"/>
                    <a:pt x="1" y="263"/>
                  </a:cubicBezTo>
                  <a:cubicBezTo>
                    <a:pt x="1" y="203"/>
                    <a:pt x="13" y="143"/>
                    <a:pt x="61" y="96"/>
                  </a:cubicBezTo>
                  <a:cubicBezTo>
                    <a:pt x="108" y="36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5"/>
                    <a:pt x="251" y="429"/>
                    <a:pt x="180" y="441"/>
                  </a:cubicBezTo>
                  <a:cubicBezTo>
                    <a:pt x="96" y="441"/>
                    <a:pt x="25" y="370"/>
                    <a:pt x="13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"/>
            <p:cNvSpPr/>
            <p:nvPr/>
          </p:nvSpPr>
          <p:spPr>
            <a:xfrm>
              <a:off x="5801000" y="176255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30" y="262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"/>
            <p:cNvSpPr/>
            <p:nvPr/>
          </p:nvSpPr>
          <p:spPr>
            <a:xfrm>
              <a:off x="6396625" y="19182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5" y="84"/>
                    <a:pt x="441" y="262"/>
                    <a:pt x="346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53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"/>
            <p:cNvSpPr/>
            <p:nvPr/>
          </p:nvSpPr>
          <p:spPr>
            <a:xfrm>
              <a:off x="6450500" y="22432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24" y="274"/>
                    <a:pt x="12" y="262"/>
                  </a:cubicBezTo>
                  <a:cubicBezTo>
                    <a:pt x="0" y="202"/>
                    <a:pt x="24" y="143"/>
                    <a:pt x="72" y="107"/>
                  </a:cubicBezTo>
                  <a:cubicBezTo>
                    <a:pt x="119" y="36"/>
                    <a:pt x="191" y="0"/>
                    <a:pt x="274" y="12"/>
                  </a:cubicBezTo>
                  <a:cubicBezTo>
                    <a:pt x="465" y="71"/>
                    <a:pt x="441" y="250"/>
                    <a:pt x="358" y="345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"/>
            <p:cNvSpPr/>
            <p:nvPr/>
          </p:nvSpPr>
          <p:spPr>
            <a:xfrm>
              <a:off x="6924375" y="18661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7"/>
                    <a:pt x="191" y="1"/>
                    <a:pt x="274" y="25"/>
                  </a:cubicBezTo>
                  <a:cubicBezTo>
                    <a:pt x="464" y="84"/>
                    <a:pt x="441" y="263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"/>
            <p:cNvSpPr/>
            <p:nvPr/>
          </p:nvSpPr>
          <p:spPr>
            <a:xfrm>
              <a:off x="6989550" y="2411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3" y="299"/>
                  </a:moveTo>
                  <a:cubicBezTo>
                    <a:pt x="13" y="287"/>
                    <a:pt x="13" y="275"/>
                    <a:pt x="1" y="263"/>
                  </a:cubicBezTo>
                  <a:cubicBezTo>
                    <a:pt x="1" y="203"/>
                    <a:pt x="13" y="144"/>
                    <a:pt x="60" y="108"/>
                  </a:cubicBezTo>
                  <a:cubicBezTo>
                    <a:pt x="108" y="37"/>
                    <a:pt x="191" y="1"/>
                    <a:pt x="263" y="25"/>
                  </a:cubicBezTo>
                  <a:cubicBezTo>
                    <a:pt x="465" y="72"/>
                    <a:pt x="429" y="251"/>
                    <a:pt x="346" y="358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13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"/>
            <p:cNvSpPr/>
            <p:nvPr/>
          </p:nvSpPr>
          <p:spPr>
            <a:xfrm>
              <a:off x="6618075" y="241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3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"/>
            <p:cNvSpPr/>
            <p:nvPr/>
          </p:nvSpPr>
          <p:spPr>
            <a:xfrm>
              <a:off x="5918300" y="142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4" y="72"/>
                    <a:pt x="441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"/>
            <p:cNvSpPr/>
            <p:nvPr/>
          </p:nvSpPr>
          <p:spPr>
            <a:xfrm>
              <a:off x="5891200" y="12455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"/>
            <p:cNvSpPr/>
            <p:nvPr/>
          </p:nvSpPr>
          <p:spPr>
            <a:xfrm>
              <a:off x="6059075" y="11699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"/>
            <p:cNvSpPr/>
            <p:nvPr/>
          </p:nvSpPr>
          <p:spPr>
            <a:xfrm>
              <a:off x="6148075" y="12419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3" y="262"/>
                    <a:pt x="13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6"/>
                  </a:cubicBezTo>
                  <a:cubicBezTo>
                    <a:pt x="310" y="393"/>
                    <a:pt x="251" y="429"/>
                    <a:pt x="191" y="441"/>
                  </a:cubicBezTo>
                  <a:cubicBezTo>
                    <a:pt x="108" y="441"/>
                    <a:pt x="36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"/>
            <p:cNvSpPr/>
            <p:nvPr/>
          </p:nvSpPr>
          <p:spPr>
            <a:xfrm>
              <a:off x="6177550" y="1332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24" y="263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7"/>
                    <a:pt x="191" y="1"/>
                    <a:pt x="274" y="13"/>
                  </a:cubicBezTo>
                  <a:cubicBezTo>
                    <a:pt x="465" y="72"/>
                    <a:pt x="441" y="251"/>
                    <a:pt x="346" y="346"/>
                  </a:cubicBezTo>
                  <a:cubicBezTo>
                    <a:pt x="310" y="406"/>
                    <a:pt x="250" y="429"/>
                    <a:pt x="191" y="441"/>
                  </a:cubicBezTo>
                  <a:cubicBezTo>
                    <a:pt x="108" y="441"/>
                    <a:pt x="36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"/>
            <p:cNvSpPr/>
            <p:nvPr/>
          </p:nvSpPr>
          <p:spPr>
            <a:xfrm>
              <a:off x="6875250" y="1942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3" y="275"/>
                    <a:pt x="13" y="275"/>
                    <a:pt x="13" y="263"/>
                  </a:cubicBezTo>
                  <a:cubicBezTo>
                    <a:pt x="1" y="203"/>
                    <a:pt x="24" y="144"/>
                    <a:pt x="72" y="96"/>
                  </a:cubicBezTo>
                  <a:cubicBezTo>
                    <a:pt x="108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91" y="441"/>
                  </a:cubicBezTo>
                  <a:cubicBezTo>
                    <a:pt x="96" y="441"/>
                    <a:pt x="24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"/>
            <p:cNvSpPr/>
            <p:nvPr/>
          </p:nvSpPr>
          <p:spPr>
            <a:xfrm>
              <a:off x="7286325" y="22254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6"/>
                    <a:pt x="191" y="1"/>
                    <a:pt x="274" y="24"/>
                  </a:cubicBezTo>
                  <a:cubicBezTo>
                    <a:pt x="464" y="72"/>
                    <a:pt x="441" y="251"/>
                    <a:pt x="345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"/>
            <p:cNvSpPr/>
            <p:nvPr/>
          </p:nvSpPr>
          <p:spPr>
            <a:xfrm>
              <a:off x="7175875" y="1899175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72"/>
                    <a:pt x="430" y="250"/>
                    <a:pt x="346" y="358"/>
                  </a:cubicBezTo>
                  <a:cubicBezTo>
                    <a:pt x="310" y="405"/>
                    <a:pt x="251" y="441"/>
                    <a:pt x="180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"/>
            <p:cNvSpPr/>
            <p:nvPr/>
          </p:nvSpPr>
          <p:spPr>
            <a:xfrm>
              <a:off x="6841925" y="25998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6"/>
                  </a:moveTo>
                  <a:cubicBezTo>
                    <a:pt x="24" y="275"/>
                    <a:pt x="12" y="263"/>
                    <a:pt x="12" y="263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4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"/>
            <p:cNvSpPr/>
            <p:nvPr/>
          </p:nvSpPr>
          <p:spPr>
            <a:xfrm>
              <a:off x="6039125" y="1720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3" y="667"/>
                  </a:cubicBezTo>
                  <a:cubicBezTo>
                    <a:pt x="1013" y="786"/>
                    <a:pt x="894" y="870"/>
                    <a:pt x="751" y="882"/>
                  </a:cubicBezTo>
                  <a:cubicBezTo>
                    <a:pt x="572" y="917"/>
                    <a:pt x="394" y="917"/>
                    <a:pt x="275" y="763"/>
                  </a:cubicBezTo>
                  <a:cubicBezTo>
                    <a:pt x="1" y="394"/>
                    <a:pt x="299" y="108"/>
                    <a:pt x="584" y="48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"/>
            <p:cNvSpPr/>
            <p:nvPr/>
          </p:nvSpPr>
          <p:spPr>
            <a:xfrm>
              <a:off x="6571650" y="1992625"/>
              <a:ext cx="88125" cy="84275"/>
            </a:xfrm>
            <a:custGeom>
              <a:avLst/>
              <a:gdLst/>
              <a:ahLst/>
              <a:cxnLst/>
              <a:rect l="l" t="t" r="r" b="b"/>
              <a:pathLst>
                <a:path w="3525" h="3371" extrusionOk="0">
                  <a:moveTo>
                    <a:pt x="203" y="2251"/>
                  </a:moveTo>
                  <a:cubicBezTo>
                    <a:pt x="191" y="2168"/>
                    <a:pt x="143" y="2108"/>
                    <a:pt x="119" y="2013"/>
                  </a:cubicBezTo>
                  <a:cubicBezTo>
                    <a:pt x="0" y="1549"/>
                    <a:pt x="250" y="1156"/>
                    <a:pt x="548" y="822"/>
                  </a:cubicBezTo>
                  <a:cubicBezTo>
                    <a:pt x="953" y="382"/>
                    <a:pt x="1417" y="1"/>
                    <a:pt x="2072" y="180"/>
                  </a:cubicBezTo>
                  <a:cubicBezTo>
                    <a:pt x="3524" y="596"/>
                    <a:pt x="3286" y="1942"/>
                    <a:pt x="2643" y="2680"/>
                  </a:cubicBezTo>
                  <a:cubicBezTo>
                    <a:pt x="2346" y="3013"/>
                    <a:pt x="2024" y="3370"/>
                    <a:pt x="1453" y="3359"/>
                  </a:cubicBezTo>
                  <a:cubicBezTo>
                    <a:pt x="667" y="3347"/>
                    <a:pt x="310" y="2847"/>
                    <a:pt x="203" y="2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"/>
            <p:cNvSpPr/>
            <p:nvPr/>
          </p:nvSpPr>
          <p:spPr>
            <a:xfrm>
              <a:off x="6475200" y="2097125"/>
              <a:ext cx="82475" cy="79200"/>
            </a:xfrm>
            <a:custGeom>
              <a:avLst/>
              <a:gdLst/>
              <a:ahLst/>
              <a:cxnLst/>
              <a:rect l="l" t="t" r="r" b="b"/>
              <a:pathLst>
                <a:path w="3299" h="3168" extrusionOk="0">
                  <a:moveTo>
                    <a:pt x="191" y="2107"/>
                  </a:moveTo>
                  <a:cubicBezTo>
                    <a:pt x="179" y="2036"/>
                    <a:pt x="120" y="1965"/>
                    <a:pt x="108" y="1881"/>
                  </a:cubicBezTo>
                  <a:cubicBezTo>
                    <a:pt x="1" y="1453"/>
                    <a:pt x="227" y="1084"/>
                    <a:pt x="513" y="774"/>
                  </a:cubicBezTo>
                  <a:cubicBezTo>
                    <a:pt x="894" y="357"/>
                    <a:pt x="1322" y="0"/>
                    <a:pt x="1941" y="179"/>
                  </a:cubicBezTo>
                  <a:cubicBezTo>
                    <a:pt x="3299" y="560"/>
                    <a:pt x="3084" y="1834"/>
                    <a:pt x="2477" y="2524"/>
                  </a:cubicBezTo>
                  <a:cubicBezTo>
                    <a:pt x="2191" y="2834"/>
                    <a:pt x="1894" y="3167"/>
                    <a:pt x="1358" y="3155"/>
                  </a:cubicBezTo>
                  <a:cubicBezTo>
                    <a:pt x="620" y="3131"/>
                    <a:pt x="286" y="2667"/>
                    <a:pt x="191" y="2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"/>
            <p:cNvSpPr/>
            <p:nvPr/>
          </p:nvSpPr>
          <p:spPr>
            <a:xfrm>
              <a:off x="6504375" y="2046225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19"/>
                  </a:moveTo>
                  <a:cubicBezTo>
                    <a:pt x="572" y="1119"/>
                    <a:pt x="548" y="1119"/>
                    <a:pt x="524" y="1131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17"/>
                  </a:cubicBezTo>
                  <a:cubicBezTo>
                    <a:pt x="310" y="0"/>
                    <a:pt x="715" y="155"/>
                    <a:pt x="893" y="405"/>
                  </a:cubicBezTo>
                  <a:cubicBezTo>
                    <a:pt x="1001" y="512"/>
                    <a:pt x="1048" y="655"/>
                    <a:pt x="1012" y="810"/>
                  </a:cubicBezTo>
                  <a:cubicBezTo>
                    <a:pt x="977" y="1000"/>
                    <a:pt x="798" y="1143"/>
                    <a:pt x="608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"/>
            <p:cNvSpPr/>
            <p:nvPr/>
          </p:nvSpPr>
          <p:spPr>
            <a:xfrm>
              <a:off x="6427875" y="20581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4" y="572"/>
                  </a:moveTo>
                  <a:cubicBezTo>
                    <a:pt x="1144" y="596"/>
                    <a:pt x="1132" y="619"/>
                    <a:pt x="1132" y="655"/>
                  </a:cubicBezTo>
                  <a:cubicBezTo>
                    <a:pt x="1084" y="786"/>
                    <a:pt x="965" y="869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1" y="477"/>
                    <a:pt x="286" y="155"/>
                    <a:pt x="572" y="72"/>
                  </a:cubicBezTo>
                  <a:cubicBezTo>
                    <a:pt x="703" y="0"/>
                    <a:pt x="870" y="12"/>
                    <a:pt x="1001" y="84"/>
                  </a:cubicBezTo>
                  <a:cubicBezTo>
                    <a:pt x="1167" y="179"/>
                    <a:pt x="1239" y="393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"/>
            <p:cNvSpPr/>
            <p:nvPr/>
          </p:nvSpPr>
          <p:spPr>
            <a:xfrm>
              <a:off x="6310000" y="201882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84" y="298"/>
                  </a:moveTo>
                  <a:cubicBezTo>
                    <a:pt x="572" y="310"/>
                    <a:pt x="572" y="322"/>
                    <a:pt x="584" y="334"/>
                  </a:cubicBezTo>
                  <a:cubicBezTo>
                    <a:pt x="548" y="394"/>
                    <a:pt x="489" y="441"/>
                    <a:pt x="417" y="453"/>
                  </a:cubicBezTo>
                  <a:cubicBezTo>
                    <a:pt x="334" y="501"/>
                    <a:pt x="239" y="489"/>
                    <a:pt x="167" y="417"/>
                  </a:cubicBezTo>
                  <a:cubicBezTo>
                    <a:pt x="1" y="239"/>
                    <a:pt x="144" y="84"/>
                    <a:pt x="298" y="36"/>
                  </a:cubicBezTo>
                  <a:cubicBezTo>
                    <a:pt x="358" y="1"/>
                    <a:pt x="441" y="1"/>
                    <a:pt x="513" y="48"/>
                  </a:cubicBezTo>
                  <a:cubicBezTo>
                    <a:pt x="596" y="96"/>
                    <a:pt x="620" y="203"/>
                    <a:pt x="58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"/>
            <p:cNvSpPr/>
            <p:nvPr/>
          </p:nvSpPr>
          <p:spPr>
            <a:xfrm>
              <a:off x="6482650" y="1992350"/>
              <a:ext cx="26200" cy="28300"/>
            </a:xfrm>
            <a:custGeom>
              <a:avLst/>
              <a:gdLst/>
              <a:ahLst/>
              <a:cxnLst/>
              <a:rect l="l" t="t" r="r" b="b"/>
              <a:pathLst>
                <a:path w="1048" h="1132" extrusionOk="0">
                  <a:moveTo>
                    <a:pt x="607" y="1107"/>
                  </a:moveTo>
                  <a:cubicBezTo>
                    <a:pt x="572" y="1107"/>
                    <a:pt x="548" y="1119"/>
                    <a:pt x="524" y="1119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05"/>
                  </a:cubicBezTo>
                  <a:cubicBezTo>
                    <a:pt x="310" y="0"/>
                    <a:pt x="715" y="155"/>
                    <a:pt x="893" y="393"/>
                  </a:cubicBezTo>
                  <a:cubicBezTo>
                    <a:pt x="1000" y="500"/>
                    <a:pt x="1048" y="655"/>
                    <a:pt x="1012" y="810"/>
                  </a:cubicBezTo>
                  <a:cubicBezTo>
                    <a:pt x="977" y="1000"/>
                    <a:pt x="798" y="1131"/>
                    <a:pt x="607" y="1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"/>
            <p:cNvSpPr/>
            <p:nvPr/>
          </p:nvSpPr>
          <p:spPr>
            <a:xfrm>
              <a:off x="6484125" y="2106050"/>
              <a:ext cx="26225" cy="28300"/>
            </a:xfrm>
            <a:custGeom>
              <a:avLst/>
              <a:gdLst/>
              <a:ahLst/>
              <a:cxnLst/>
              <a:rect l="l" t="t" r="r" b="b"/>
              <a:pathLst>
                <a:path w="1049" h="1132" extrusionOk="0">
                  <a:moveTo>
                    <a:pt x="608" y="1108"/>
                  </a:moveTo>
                  <a:cubicBezTo>
                    <a:pt x="584" y="1108"/>
                    <a:pt x="548" y="1119"/>
                    <a:pt x="525" y="1119"/>
                  </a:cubicBezTo>
                  <a:cubicBezTo>
                    <a:pt x="382" y="1119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0"/>
                    <a:pt x="799" y="1131"/>
                    <a:pt x="608" y="1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"/>
            <p:cNvSpPr/>
            <p:nvPr/>
          </p:nvSpPr>
          <p:spPr>
            <a:xfrm>
              <a:off x="6563300" y="2080150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20"/>
                  </a:moveTo>
                  <a:cubicBezTo>
                    <a:pt x="584" y="1120"/>
                    <a:pt x="560" y="1120"/>
                    <a:pt x="525" y="1131"/>
                  </a:cubicBezTo>
                  <a:cubicBezTo>
                    <a:pt x="394" y="1120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1"/>
                    <a:pt x="810" y="1143"/>
                    <a:pt x="608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"/>
            <p:cNvSpPr/>
            <p:nvPr/>
          </p:nvSpPr>
          <p:spPr>
            <a:xfrm>
              <a:off x="6498725" y="18601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20"/>
                  </a:moveTo>
                  <a:cubicBezTo>
                    <a:pt x="572" y="1120"/>
                    <a:pt x="548" y="1120"/>
                    <a:pt x="524" y="1120"/>
                  </a:cubicBezTo>
                  <a:cubicBezTo>
                    <a:pt x="381" y="1120"/>
                    <a:pt x="262" y="1037"/>
                    <a:pt x="191" y="917"/>
                  </a:cubicBezTo>
                  <a:cubicBezTo>
                    <a:pt x="84" y="775"/>
                    <a:pt x="0" y="596"/>
                    <a:pt x="95" y="417"/>
                  </a:cubicBezTo>
                  <a:cubicBezTo>
                    <a:pt x="310" y="1"/>
                    <a:pt x="715" y="155"/>
                    <a:pt x="893" y="406"/>
                  </a:cubicBezTo>
                  <a:cubicBezTo>
                    <a:pt x="1000" y="513"/>
                    <a:pt x="1048" y="656"/>
                    <a:pt x="1024" y="810"/>
                  </a:cubicBezTo>
                  <a:cubicBezTo>
                    <a:pt x="988" y="1001"/>
                    <a:pt x="798" y="1144"/>
                    <a:pt x="607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"/>
            <p:cNvSpPr/>
            <p:nvPr/>
          </p:nvSpPr>
          <p:spPr>
            <a:xfrm>
              <a:off x="6400800" y="194442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3" y="1119"/>
                    <a:pt x="560" y="1131"/>
                    <a:pt x="524" y="1131"/>
                  </a:cubicBezTo>
                  <a:cubicBezTo>
                    <a:pt x="393" y="1119"/>
                    <a:pt x="262" y="1036"/>
                    <a:pt x="191" y="917"/>
                  </a:cubicBezTo>
                  <a:cubicBezTo>
                    <a:pt x="83" y="774"/>
                    <a:pt x="0" y="607"/>
                    <a:pt x="95" y="417"/>
                  </a:cubicBezTo>
                  <a:cubicBezTo>
                    <a:pt x="322" y="0"/>
                    <a:pt x="714" y="155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810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"/>
            <p:cNvSpPr/>
            <p:nvPr/>
          </p:nvSpPr>
          <p:spPr>
            <a:xfrm>
              <a:off x="6484125" y="1983100"/>
              <a:ext cx="30700" cy="24450"/>
            </a:xfrm>
            <a:custGeom>
              <a:avLst/>
              <a:gdLst/>
              <a:ahLst/>
              <a:cxnLst/>
              <a:rect l="l" t="t" r="r" b="b"/>
              <a:pathLst>
                <a:path w="1228" h="978" extrusionOk="0">
                  <a:moveTo>
                    <a:pt x="1144" y="572"/>
                  </a:moveTo>
                  <a:cubicBezTo>
                    <a:pt x="1132" y="596"/>
                    <a:pt x="1144" y="632"/>
                    <a:pt x="1120" y="656"/>
                  </a:cubicBezTo>
                  <a:cubicBezTo>
                    <a:pt x="1072" y="787"/>
                    <a:pt x="965" y="870"/>
                    <a:pt x="822" y="906"/>
                  </a:cubicBezTo>
                  <a:cubicBezTo>
                    <a:pt x="644" y="953"/>
                    <a:pt x="465" y="977"/>
                    <a:pt x="322" y="822"/>
                  </a:cubicBezTo>
                  <a:cubicBezTo>
                    <a:pt x="1" y="477"/>
                    <a:pt x="275" y="156"/>
                    <a:pt x="572" y="72"/>
                  </a:cubicBezTo>
                  <a:cubicBezTo>
                    <a:pt x="703" y="1"/>
                    <a:pt x="858" y="13"/>
                    <a:pt x="989" y="84"/>
                  </a:cubicBezTo>
                  <a:cubicBezTo>
                    <a:pt x="1168" y="180"/>
                    <a:pt x="1227" y="406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"/>
            <p:cNvSpPr/>
            <p:nvPr/>
          </p:nvSpPr>
          <p:spPr>
            <a:xfrm>
              <a:off x="6539800" y="21340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6"/>
                    <a:pt x="1131" y="620"/>
                    <a:pt x="1131" y="655"/>
                  </a:cubicBezTo>
                  <a:cubicBezTo>
                    <a:pt x="1084" y="774"/>
                    <a:pt x="965" y="870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0" y="477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4"/>
                  </a:cubicBezTo>
                  <a:cubicBezTo>
                    <a:pt x="1167" y="179"/>
                    <a:pt x="1239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"/>
            <p:cNvSpPr/>
            <p:nvPr/>
          </p:nvSpPr>
          <p:spPr>
            <a:xfrm>
              <a:off x="6445150" y="19066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5"/>
                    <a:pt x="1143" y="631"/>
                    <a:pt x="1131" y="655"/>
                  </a:cubicBezTo>
                  <a:cubicBezTo>
                    <a:pt x="1084" y="786"/>
                    <a:pt x="964" y="881"/>
                    <a:pt x="822" y="905"/>
                  </a:cubicBezTo>
                  <a:cubicBezTo>
                    <a:pt x="655" y="953"/>
                    <a:pt x="464" y="976"/>
                    <a:pt x="322" y="822"/>
                  </a:cubicBezTo>
                  <a:cubicBezTo>
                    <a:pt x="0" y="476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3"/>
                  </a:cubicBezTo>
                  <a:cubicBezTo>
                    <a:pt x="1167" y="179"/>
                    <a:pt x="1238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"/>
            <p:cNvSpPr/>
            <p:nvPr/>
          </p:nvSpPr>
          <p:spPr>
            <a:xfrm>
              <a:off x="6488600" y="1923275"/>
              <a:ext cx="30675" cy="24450"/>
            </a:xfrm>
            <a:custGeom>
              <a:avLst/>
              <a:gdLst/>
              <a:ahLst/>
              <a:cxnLst/>
              <a:rect l="l" t="t" r="r" b="b"/>
              <a:pathLst>
                <a:path w="1227" h="978" extrusionOk="0">
                  <a:moveTo>
                    <a:pt x="1143" y="572"/>
                  </a:moveTo>
                  <a:cubicBezTo>
                    <a:pt x="1131" y="596"/>
                    <a:pt x="1143" y="620"/>
                    <a:pt x="1131" y="644"/>
                  </a:cubicBezTo>
                  <a:cubicBezTo>
                    <a:pt x="1072" y="775"/>
                    <a:pt x="965" y="870"/>
                    <a:pt x="822" y="894"/>
                  </a:cubicBezTo>
                  <a:cubicBezTo>
                    <a:pt x="643" y="941"/>
                    <a:pt x="465" y="977"/>
                    <a:pt x="322" y="822"/>
                  </a:cubicBezTo>
                  <a:cubicBezTo>
                    <a:pt x="0" y="477"/>
                    <a:pt x="274" y="156"/>
                    <a:pt x="572" y="60"/>
                  </a:cubicBezTo>
                  <a:cubicBezTo>
                    <a:pt x="703" y="1"/>
                    <a:pt x="858" y="1"/>
                    <a:pt x="989" y="72"/>
                  </a:cubicBezTo>
                  <a:cubicBezTo>
                    <a:pt x="1167" y="168"/>
                    <a:pt x="1227" y="394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"/>
            <p:cNvSpPr/>
            <p:nvPr/>
          </p:nvSpPr>
          <p:spPr>
            <a:xfrm>
              <a:off x="6568075" y="2177475"/>
              <a:ext cx="17275" cy="19075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93" y="751"/>
                  </a:moveTo>
                  <a:cubicBezTo>
                    <a:pt x="381" y="751"/>
                    <a:pt x="358" y="751"/>
                    <a:pt x="334" y="751"/>
                  </a:cubicBezTo>
                  <a:cubicBezTo>
                    <a:pt x="250" y="751"/>
                    <a:pt x="155" y="691"/>
                    <a:pt x="119" y="620"/>
                  </a:cubicBezTo>
                  <a:cubicBezTo>
                    <a:pt x="24" y="525"/>
                    <a:pt x="0" y="394"/>
                    <a:pt x="48" y="275"/>
                  </a:cubicBezTo>
                  <a:cubicBezTo>
                    <a:pt x="203" y="1"/>
                    <a:pt x="465" y="108"/>
                    <a:pt x="584" y="275"/>
                  </a:cubicBezTo>
                  <a:cubicBezTo>
                    <a:pt x="655" y="346"/>
                    <a:pt x="691" y="453"/>
                    <a:pt x="667" y="548"/>
                  </a:cubicBezTo>
                  <a:cubicBezTo>
                    <a:pt x="643" y="679"/>
                    <a:pt x="524" y="763"/>
                    <a:pt x="393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"/>
            <p:cNvSpPr/>
            <p:nvPr/>
          </p:nvSpPr>
          <p:spPr>
            <a:xfrm>
              <a:off x="6360600" y="19610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3" y="572"/>
                    <a:pt x="13" y="370"/>
                  </a:cubicBezTo>
                  <a:cubicBezTo>
                    <a:pt x="1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"/>
            <p:cNvSpPr/>
            <p:nvPr/>
          </p:nvSpPr>
          <p:spPr>
            <a:xfrm>
              <a:off x="6431150" y="19875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"/>
            <p:cNvSpPr/>
            <p:nvPr/>
          </p:nvSpPr>
          <p:spPr>
            <a:xfrm>
              <a:off x="6375500" y="20134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2" y="84"/>
                  </a:moveTo>
                  <a:cubicBezTo>
                    <a:pt x="476" y="96"/>
                    <a:pt x="488" y="108"/>
                    <a:pt x="500" y="108"/>
                  </a:cubicBezTo>
                  <a:cubicBezTo>
                    <a:pt x="572" y="167"/>
                    <a:pt x="607" y="262"/>
                    <a:pt x="595" y="358"/>
                  </a:cubicBezTo>
                  <a:cubicBezTo>
                    <a:pt x="619" y="489"/>
                    <a:pt x="560" y="608"/>
                    <a:pt x="452" y="667"/>
                  </a:cubicBezTo>
                  <a:cubicBezTo>
                    <a:pt x="167" y="810"/>
                    <a:pt x="12" y="560"/>
                    <a:pt x="24" y="358"/>
                  </a:cubicBezTo>
                  <a:cubicBezTo>
                    <a:pt x="0" y="250"/>
                    <a:pt x="36" y="155"/>
                    <a:pt x="107" y="84"/>
                  </a:cubicBezTo>
                  <a:cubicBezTo>
                    <a:pt x="214" y="0"/>
                    <a:pt x="357" y="0"/>
                    <a:pt x="45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"/>
            <p:cNvSpPr/>
            <p:nvPr/>
          </p:nvSpPr>
          <p:spPr>
            <a:xfrm>
              <a:off x="6349000" y="1865550"/>
              <a:ext cx="30375" cy="41375"/>
            </a:xfrm>
            <a:custGeom>
              <a:avLst/>
              <a:gdLst/>
              <a:ahLst/>
              <a:cxnLst/>
              <a:rect l="l" t="t" r="r" b="b"/>
              <a:pathLst>
                <a:path w="1215" h="1655" extrusionOk="0">
                  <a:moveTo>
                    <a:pt x="893" y="191"/>
                  </a:moveTo>
                  <a:cubicBezTo>
                    <a:pt x="929" y="214"/>
                    <a:pt x="965" y="226"/>
                    <a:pt x="1000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"/>
            <p:cNvSpPr/>
            <p:nvPr/>
          </p:nvSpPr>
          <p:spPr>
            <a:xfrm>
              <a:off x="6294825" y="1951850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84"/>
                  </a:moveTo>
                  <a:cubicBezTo>
                    <a:pt x="465" y="96"/>
                    <a:pt x="477" y="108"/>
                    <a:pt x="500" y="120"/>
                  </a:cubicBezTo>
                  <a:cubicBezTo>
                    <a:pt x="572" y="179"/>
                    <a:pt x="608" y="263"/>
                    <a:pt x="596" y="358"/>
                  </a:cubicBezTo>
                  <a:cubicBezTo>
                    <a:pt x="608" y="489"/>
                    <a:pt x="548" y="608"/>
                    <a:pt x="441" y="668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46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"/>
            <p:cNvSpPr/>
            <p:nvPr/>
          </p:nvSpPr>
          <p:spPr>
            <a:xfrm>
              <a:off x="6428775" y="18238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4" y="1119"/>
                    <a:pt x="548" y="1131"/>
                    <a:pt x="524" y="1131"/>
                  </a:cubicBezTo>
                  <a:cubicBezTo>
                    <a:pt x="381" y="1119"/>
                    <a:pt x="262" y="1048"/>
                    <a:pt x="191" y="929"/>
                  </a:cubicBezTo>
                  <a:cubicBezTo>
                    <a:pt x="84" y="774"/>
                    <a:pt x="0" y="607"/>
                    <a:pt x="95" y="417"/>
                  </a:cubicBezTo>
                  <a:cubicBezTo>
                    <a:pt x="322" y="0"/>
                    <a:pt x="715" y="167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798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"/>
            <p:cNvSpPr/>
            <p:nvPr/>
          </p:nvSpPr>
          <p:spPr>
            <a:xfrm>
              <a:off x="6284100" y="17560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13" y="560"/>
                    <a:pt x="13" y="358"/>
                  </a:cubicBezTo>
                  <a:cubicBezTo>
                    <a:pt x="1" y="262"/>
                    <a:pt x="37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"/>
            <p:cNvSpPr/>
            <p:nvPr/>
          </p:nvSpPr>
          <p:spPr>
            <a:xfrm>
              <a:off x="6222800" y="1843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64" y="83"/>
                  </a:moveTo>
                  <a:cubicBezTo>
                    <a:pt x="476" y="95"/>
                    <a:pt x="488" y="107"/>
                    <a:pt x="512" y="119"/>
                  </a:cubicBezTo>
                  <a:cubicBezTo>
                    <a:pt x="584" y="179"/>
                    <a:pt x="619" y="262"/>
                    <a:pt x="607" y="357"/>
                  </a:cubicBezTo>
                  <a:cubicBezTo>
                    <a:pt x="619" y="488"/>
                    <a:pt x="560" y="607"/>
                    <a:pt x="453" y="667"/>
                  </a:cubicBezTo>
                  <a:cubicBezTo>
                    <a:pt x="167" y="810"/>
                    <a:pt x="24" y="560"/>
                    <a:pt x="24" y="357"/>
                  </a:cubicBezTo>
                  <a:cubicBezTo>
                    <a:pt x="0" y="250"/>
                    <a:pt x="36" y="155"/>
                    <a:pt x="119" y="83"/>
                  </a:cubicBezTo>
                  <a:cubicBezTo>
                    <a:pt x="214" y="0"/>
                    <a:pt x="357" y="0"/>
                    <a:pt x="464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"/>
            <p:cNvSpPr/>
            <p:nvPr/>
          </p:nvSpPr>
          <p:spPr>
            <a:xfrm>
              <a:off x="6177250" y="19122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96"/>
                    <a:pt x="489" y="107"/>
                    <a:pt x="501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20" y="488"/>
                    <a:pt x="560" y="608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"/>
            <p:cNvSpPr/>
            <p:nvPr/>
          </p:nvSpPr>
          <p:spPr>
            <a:xfrm>
              <a:off x="6627600" y="212807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72" y="298"/>
                  </a:moveTo>
                  <a:cubicBezTo>
                    <a:pt x="572" y="310"/>
                    <a:pt x="572" y="322"/>
                    <a:pt x="572" y="334"/>
                  </a:cubicBezTo>
                  <a:cubicBezTo>
                    <a:pt x="548" y="393"/>
                    <a:pt x="489" y="441"/>
                    <a:pt x="429" y="453"/>
                  </a:cubicBezTo>
                  <a:cubicBezTo>
                    <a:pt x="334" y="500"/>
                    <a:pt x="239" y="488"/>
                    <a:pt x="167" y="417"/>
                  </a:cubicBezTo>
                  <a:cubicBezTo>
                    <a:pt x="1" y="250"/>
                    <a:pt x="143" y="84"/>
                    <a:pt x="298" y="36"/>
                  </a:cubicBezTo>
                  <a:cubicBezTo>
                    <a:pt x="358" y="0"/>
                    <a:pt x="441" y="0"/>
                    <a:pt x="513" y="36"/>
                  </a:cubicBezTo>
                  <a:cubicBezTo>
                    <a:pt x="596" y="96"/>
                    <a:pt x="620" y="203"/>
                    <a:pt x="5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"/>
            <p:cNvSpPr/>
            <p:nvPr/>
          </p:nvSpPr>
          <p:spPr>
            <a:xfrm>
              <a:off x="6343050" y="1816425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96"/>
                  </a:moveTo>
                  <a:cubicBezTo>
                    <a:pt x="465" y="108"/>
                    <a:pt x="488" y="108"/>
                    <a:pt x="500" y="120"/>
                  </a:cubicBezTo>
                  <a:cubicBezTo>
                    <a:pt x="572" y="179"/>
                    <a:pt x="607" y="274"/>
                    <a:pt x="596" y="370"/>
                  </a:cubicBezTo>
                  <a:cubicBezTo>
                    <a:pt x="607" y="489"/>
                    <a:pt x="560" y="620"/>
                    <a:pt x="441" y="679"/>
                  </a:cubicBezTo>
                  <a:cubicBezTo>
                    <a:pt x="155" y="810"/>
                    <a:pt x="12" y="572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"/>
            <p:cNvSpPr/>
            <p:nvPr/>
          </p:nvSpPr>
          <p:spPr>
            <a:xfrm>
              <a:off x="6174275" y="187745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41" y="679"/>
                  </a:cubicBezTo>
                  <a:cubicBezTo>
                    <a:pt x="155" y="810"/>
                    <a:pt x="12" y="572"/>
                    <a:pt x="12" y="357"/>
                  </a:cubicBezTo>
                  <a:cubicBezTo>
                    <a:pt x="0" y="262"/>
                    <a:pt x="36" y="155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"/>
            <p:cNvSpPr/>
            <p:nvPr/>
          </p:nvSpPr>
          <p:spPr>
            <a:xfrm>
              <a:off x="6135575" y="18530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8" y="334"/>
                    <a:pt x="72" y="311"/>
                    <a:pt x="48" y="275"/>
                  </a:cubicBezTo>
                  <a:cubicBezTo>
                    <a:pt x="12" y="239"/>
                    <a:pt x="1" y="180"/>
                    <a:pt x="24" y="120"/>
                  </a:cubicBezTo>
                  <a:cubicBezTo>
                    <a:pt x="84" y="1"/>
                    <a:pt x="203" y="49"/>
                    <a:pt x="251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9"/>
                    <a:pt x="227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"/>
            <p:cNvSpPr/>
            <p:nvPr/>
          </p:nvSpPr>
          <p:spPr>
            <a:xfrm>
              <a:off x="6317150" y="18875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3"/>
                  </a:moveTo>
                  <a:lnTo>
                    <a:pt x="143" y="333"/>
                  </a:lnTo>
                  <a:cubicBezTo>
                    <a:pt x="108" y="333"/>
                    <a:pt x="60" y="310"/>
                    <a:pt x="48" y="274"/>
                  </a:cubicBezTo>
                  <a:cubicBezTo>
                    <a:pt x="0" y="226"/>
                    <a:pt x="0" y="179"/>
                    <a:pt x="12" y="119"/>
                  </a:cubicBezTo>
                  <a:cubicBezTo>
                    <a:pt x="84" y="0"/>
                    <a:pt x="203" y="48"/>
                    <a:pt x="250" y="119"/>
                  </a:cubicBezTo>
                  <a:cubicBezTo>
                    <a:pt x="286" y="155"/>
                    <a:pt x="298" y="202"/>
                    <a:pt x="286" y="238"/>
                  </a:cubicBezTo>
                  <a:cubicBezTo>
                    <a:pt x="286" y="298"/>
                    <a:pt x="227" y="345"/>
                    <a:pt x="167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"/>
            <p:cNvSpPr/>
            <p:nvPr/>
          </p:nvSpPr>
          <p:spPr>
            <a:xfrm>
              <a:off x="6248100" y="19271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2" y="310"/>
                    <a:pt x="60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95" y="1"/>
                    <a:pt x="214" y="48"/>
                    <a:pt x="262" y="132"/>
                  </a:cubicBezTo>
                  <a:cubicBezTo>
                    <a:pt x="298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"/>
            <p:cNvSpPr/>
            <p:nvPr/>
          </p:nvSpPr>
          <p:spPr>
            <a:xfrm>
              <a:off x="6454375" y="21304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46"/>
                  </a:moveTo>
                  <a:lnTo>
                    <a:pt x="155" y="346"/>
                  </a:ln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84" y="1"/>
                    <a:pt x="203" y="48"/>
                    <a:pt x="262" y="132"/>
                  </a:cubicBezTo>
                  <a:cubicBezTo>
                    <a:pt x="286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"/>
            <p:cNvSpPr/>
            <p:nvPr/>
          </p:nvSpPr>
          <p:spPr>
            <a:xfrm>
              <a:off x="6590400" y="1887275"/>
              <a:ext cx="30375" cy="41400"/>
            </a:xfrm>
            <a:custGeom>
              <a:avLst/>
              <a:gdLst/>
              <a:ahLst/>
              <a:cxnLst/>
              <a:rect l="l" t="t" r="r" b="b"/>
              <a:pathLst>
                <a:path w="1215" h="1656" extrusionOk="0">
                  <a:moveTo>
                    <a:pt x="893" y="203"/>
                  </a:moveTo>
                  <a:cubicBezTo>
                    <a:pt x="929" y="214"/>
                    <a:pt x="965" y="226"/>
                    <a:pt x="989" y="250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62"/>
                    <a:pt x="881" y="1381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12"/>
                    <a:pt x="893" y="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"/>
            <p:cNvSpPr/>
            <p:nvPr/>
          </p:nvSpPr>
          <p:spPr>
            <a:xfrm>
              <a:off x="6595150" y="18485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84"/>
                  </a:moveTo>
                  <a:cubicBezTo>
                    <a:pt x="465" y="96"/>
                    <a:pt x="489" y="108"/>
                    <a:pt x="501" y="119"/>
                  </a:cubicBezTo>
                  <a:cubicBezTo>
                    <a:pt x="572" y="179"/>
                    <a:pt x="608" y="262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50"/>
                    <a:pt x="37" y="155"/>
                    <a:pt x="108" y="84"/>
                  </a:cubicBezTo>
                  <a:cubicBezTo>
                    <a:pt x="203" y="0"/>
                    <a:pt x="358" y="0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"/>
            <p:cNvSpPr/>
            <p:nvPr/>
          </p:nvSpPr>
          <p:spPr>
            <a:xfrm>
              <a:off x="6544550" y="1795000"/>
              <a:ext cx="7775" cy="8650"/>
            </a:xfrm>
            <a:custGeom>
              <a:avLst/>
              <a:gdLst/>
              <a:ahLst/>
              <a:cxnLst/>
              <a:rect l="l" t="t" r="r" b="b"/>
              <a:pathLst>
                <a:path w="311" h="346" extrusionOk="0">
                  <a:moveTo>
                    <a:pt x="179" y="346"/>
                  </a:moveTo>
                  <a:lnTo>
                    <a:pt x="156" y="346"/>
                  </a:lnTo>
                  <a:cubicBezTo>
                    <a:pt x="108" y="334"/>
                    <a:pt x="72" y="310"/>
                    <a:pt x="60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96" y="0"/>
                    <a:pt x="215" y="48"/>
                    <a:pt x="263" y="131"/>
                  </a:cubicBezTo>
                  <a:cubicBezTo>
                    <a:pt x="298" y="155"/>
                    <a:pt x="310" y="203"/>
                    <a:pt x="298" y="250"/>
                  </a:cubicBezTo>
                  <a:cubicBezTo>
                    <a:pt x="287" y="310"/>
                    <a:pt x="239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"/>
            <p:cNvSpPr/>
            <p:nvPr/>
          </p:nvSpPr>
          <p:spPr>
            <a:xfrm>
              <a:off x="6490075" y="1757200"/>
              <a:ext cx="15525" cy="20250"/>
            </a:xfrm>
            <a:custGeom>
              <a:avLst/>
              <a:gdLst/>
              <a:ahLst/>
              <a:cxnLst/>
              <a:rect l="l" t="t" r="r" b="b"/>
              <a:pathLst>
                <a:path w="621" h="810" extrusionOk="0">
                  <a:moveTo>
                    <a:pt x="465" y="95"/>
                  </a:moveTo>
                  <a:cubicBezTo>
                    <a:pt x="477" y="107"/>
                    <a:pt x="489" y="119"/>
                    <a:pt x="513" y="119"/>
                  </a:cubicBezTo>
                  <a:cubicBezTo>
                    <a:pt x="584" y="179"/>
                    <a:pt x="620" y="274"/>
                    <a:pt x="608" y="369"/>
                  </a:cubicBezTo>
                  <a:cubicBezTo>
                    <a:pt x="620" y="488"/>
                    <a:pt x="561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70" y="0"/>
                    <a:pt x="465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"/>
            <p:cNvSpPr/>
            <p:nvPr/>
          </p:nvSpPr>
          <p:spPr>
            <a:xfrm>
              <a:off x="6390675" y="1755100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7" y="334"/>
                    <a:pt x="72" y="310"/>
                    <a:pt x="48" y="275"/>
                  </a:cubicBezTo>
                  <a:cubicBezTo>
                    <a:pt x="12" y="227"/>
                    <a:pt x="0" y="179"/>
                    <a:pt x="24" y="120"/>
                  </a:cubicBezTo>
                  <a:cubicBezTo>
                    <a:pt x="84" y="1"/>
                    <a:pt x="203" y="48"/>
                    <a:pt x="250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8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"/>
            <p:cNvSpPr/>
            <p:nvPr/>
          </p:nvSpPr>
          <p:spPr>
            <a:xfrm>
              <a:off x="6499600" y="1691700"/>
              <a:ext cx="7775" cy="8375"/>
            </a:xfrm>
            <a:custGeom>
              <a:avLst/>
              <a:gdLst/>
              <a:ahLst/>
              <a:cxnLst/>
              <a:rect l="l" t="t" r="r" b="b"/>
              <a:pathLst>
                <a:path w="311" h="335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60" y="275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96" y="1"/>
                    <a:pt x="215" y="48"/>
                    <a:pt x="263" y="120"/>
                  </a:cubicBezTo>
                  <a:cubicBezTo>
                    <a:pt x="299" y="156"/>
                    <a:pt x="310" y="191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"/>
            <p:cNvSpPr/>
            <p:nvPr/>
          </p:nvSpPr>
          <p:spPr>
            <a:xfrm>
              <a:off x="6453175" y="17179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1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"/>
            <p:cNvSpPr/>
            <p:nvPr/>
          </p:nvSpPr>
          <p:spPr>
            <a:xfrm>
              <a:off x="6283800" y="16818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63"/>
                    <a:pt x="37" y="156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"/>
            <p:cNvSpPr/>
            <p:nvPr/>
          </p:nvSpPr>
          <p:spPr>
            <a:xfrm>
              <a:off x="6362700" y="16515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1" y="310"/>
                    <a:pt x="48" y="274"/>
                  </a:cubicBezTo>
                  <a:cubicBezTo>
                    <a:pt x="12" y="227"/>
                    <a:pt x="0" y="179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6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"/>
            <p:cNvSpPr/>
            <p:nvPr/>
          </p:nvSpPr>
          <p:spPr>
            <a:xfrm>
              <a:off x="6420425" y="1598550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8" y="333"/>
                  </a:moveTo>
                  <a:lnTo>
                    <a:pt x="144" y="333"/>
                  </a:lnTo>
                  <a:cubicBezTo>
                    <a:pt x="108" y="333"/>
                    <a:pt x="72" y="310"/>
                    <a:pt x="48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84" y="0"/>
                    <a:pt x="203" y="48"/>
                    <a:pt x="251" y="131"/>
                  </a:cubicBezTo>
                  <a:cubicBezTo>
                    <a:pt x="287" y="155"/>
                    <a:pt x="299" y="203"/>
                    <a:pt x="299" y="250"/>
                  </a:cubicBezTo>
                  <a:cubicBezTo>
                    <a:pt x="287" y="310"/>
                    <a:pt x="227" y="345"/>
                    <a:pt x="168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"/>
            <p:cNvSpPr/>
            <p:nvPr/>
          </p:nvSpPr>
          <p:spPr>
            <a:xfrm>
              <a:off x="6329950" y="159497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43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2" y="238"/>
                    <a:pt x="0" y="179"/>
                    <a:pt x="24" y="119"/>
                  </a:cubicBezTo>
                  <a:cubicBezTo>
                    <a:pt x="84" y="0"/>
                    <a:pt x="203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"/>
            <p:cNvSpPr/>
            <p:nvPr/>
          </p:nvSpPr>
          <p:spPr>
            <a:xfrm>
              <a:off x="6606475" y="1680100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34"/>
                  </a:moveTo>
                  <a:cubicBezTo>
                    <a:pt x="167" y="334"/>
                    <a:pt x="155" y="334"/>
                    <a:pt x="155" y="334"/>
                  </a:cubicBez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1"/>
                  </a:cubicBezTo>
                  <a:cubicBezTo>
                    <a:pt x="84" y="0"/>
                    <a:pt x="203" y="48"/>
                    <a:pt x="262" y="131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310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"/>
            <p:cNvSpPr/>
            <p:nvPr/>
          </p:nvSpPr>
          <p:spPr>
            <a:xfrm>
              <a:off x="6582950" y="17711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65" y="84"/>
                  </a:moveTo>
                  <a:cubicBezTo>
                    <a:pt x="477" y="96"/>
                    <a:pt x="489" y="108"/>
                    <a:pt x="513" y="108"/>
                  </a:cubicBezTo>
                  <a:cubicBezTo>
                    <a:pt x="584" y="179"/>
                    <a:pt x="620" y="263"/>
                    <a:pt x="608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24" y="560"/>
                    <a:pt x="24" y="358"/>
                  </a:cubicBezTo>
                  <a:cubicBezTo>
                    <a:pt x="1" y="251"/>
                    <a:pt x="36" y="156"/>
                    <a:pt x="120" y="84"/>
                  </a:cubicBezTo>
                  <a:cubicBezTo>
                    <a:pt x="215" y="1"/>
                    <a:pt x="358" y="1"/>
                    <a:pt x="465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"/>
            <p:cNvSpPr/>
            <p:nvPr/>
          </p:nvSpPr>
          <p:spPr>
            <a:xfrm>
              <a:off x="6695175" y="19256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65" y="95"/>
                    <a:pt x="488" y="107"/>
                    <a:pt x="500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19" y="488"/>
                    <a:pt x="560" y="607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50"/>
                    <a:pt x="36" y="155"/>
                    <a:pt x="107" y="83"/>
                  </a:cubicBezTo>
                  <a:cubicBezTo>
                    <a:pt x="203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"/>
            <p:cNvSpPr/>
            <p:nvPr/>
          </p:nvSpPr>
          <p:spPr>
            <a:xfrm>
              <a:off x="6723450" y="188785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0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2" y="572"/>
                    <a:pt x="12" y="370"/>
                  </a:cubicBezTo>
                  <a:cubicBezTo>
                    <a:pt x="0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"/>
            <p:cNvSpPr/>
            <p:nvPr/>
          </p:nvSpPr>
          <p:spPr>
            <a:xfrm>
              <a:off x="6432350" y="16676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4" y="96"/>
                    <a:pt x="476" y="108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489"/>
                    <a:pt x="560" y="608"/>
                    <a:pt x="441" y="679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"/>
            <p:cNvSpPr/>
            <p:nvPr/>
          </p:nvSpPr>
          <p:spPr>
            <a:xfrm>
              <a:off x="6587725" y="1782200"/>
              <a:ext cx="15500" cy="20550"/>
            </a:xfrm>
            <a:custGeom>
              <a:avLst/>
              <a:gdLst/>
              <a:ahLst/>
              <a:cxnLst/>
              <a:rect l="l" t="t" r="r" b="b"/>
              <a:pathLst>
                <a:path w="620" h="822" extrusionOk="0">
                  <a:moveTo>
                    <a:pt x="453" y="96"/>
                  </a:moveTo>
                  <a:cubicBezTo>
                    <a:pt x="465" y="107"/>
                    <a:pt x="488" y="119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500"/>
                    <a:pt x="560" y="619"/>
                    <a:pt x="453" y="679"/>
                  </a:cubicBezTo>
                  <a:cubicBezTo>
                    <a:pt x="167" y="822"/>
                    <a:pt x="12" y="572"/>
                    <a:pt x="12" y="369"/>
                  </a:cubicBezTo>
                  <a:cubicBezTo>
                    <a:pt x="0" y="262"/>
                    <a:pt x="36" y="167"/>
                    <a:pt x="107" y="96"/>
                  </a:cubicBezTo>
                  <a:cubicBezTo>
                    <a:pt x="203" y="0"/>
                    <a:pt x="357" y="12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"/>
            <p:cNvSpPr/>
            <p:nvPr/>
          </p:nvSpPr>
          <p:spPr>
            <a:xfrm>
              <a:off x="6683275" y="18557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45"/>
                  </a:moveTo>
                  <a:lnTo>
                    <a:pt x="143" y="345"/>
                  </a:lnTo>
                  <a:cubicBezTo>
                    <a:pt x="107" y="333"/>
                    <a:pt x="72" y="310"/>
                    <a:pt x="48" y="274"/>
                  </a:cubicBezTo>
                  <a:cubicBezTo>
                    <a:pt x="12" y="238"/>
                    <a:pt x="0" y="179"/>
                    <a:pt x="12" y="131"/>
                  </a:cubicBezTo>
                  <a:cubicBezTo>
                    <a:pt x="83" y="0"/>
                    <a:pt x="202" y="48"/>
                    <a:pt x="250" y="131"/>
                  </a:cubicBezTo>
                  <a:cubicBezTo>
                    <a:pt x="286" y="155"/>
                    <a:pt x="298" y="203"/>
                    <a:pt x="286" y="250"/>
                  </a:cubicBezTo>
                  <a:cubicBezTo>
                    <a:pt x="286" y="310"/>
                    <a:pt x="226" y="345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"/>
            <p:cNvSpPr/>
            <p:nvPr/>
          </p:nvSpPr>
          <p:spPr>
            <a:xfrm>
              <a:off x="6534150" y="164290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22"/>
                    <a:pt x="71" y="298"/>
                    <a:pt x="48" y="274"/>
                  </a:cubicBezTo>
                  <a:cubicBezTo>
                    <a:pt x="12" y="226"/>
                    <a:pt x="0" y="167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191"/>
                    <a:pt x="298" y="238"/>
                  </a:cubicBezTo>
                  <a:cubicBezTo>
                    <a:pt x="286" y="298"/>
                    <a:pt x="226" y="334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"/>
            <p:cNvSpPr/>
            <p:nvPr/>
          </p:nvSpPr>
          <p:spPr>
            <a:xfrm>
              <a:off x="6658550" y="17447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77" y="107"/>
                    <a:pt x="489" y="107"/>
                    <a:pt x="501" y="119"/>
                  </a:cubicBezTo>
                  <a:cubicBezTo>
                    <a:pt x="572" y="179"/>
                    <a:pt x="620" y="274"/>
                    <a:pt x="608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"/>
            <p:cNvSpPr/>
            <p:nvPr/>
          </p:nvSpPr>
          <p:spPr>
            <a:xfrm>
              <a:off x="6726725" y="1804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7" y="810"/>
                    <a:pt x="12" y="572"/>
                    <a:pt x="12" y="369"/>
                  </a:cubicBezTo>
                  <a:cubicBezTo>
                    <a:pt x="0" y="262"/>
                    <a:pt x="36" y="167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"/>
            <p:cNvSpPr/>
            <p:nvPr/>
          </p:nvSpPr>
          <p:spPr>
            <a:xfrm>
              <a:off x="6697850" y="200572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84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58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"/>
            <p:cNvSpPr/>
            <p:nvPr/>
          </p:nvSpPr>
          <p:spPr>
            <a:xfrm>
              <a:off x="6628500" y="19593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77" y="108"/>
                    <a:pt x="488" y="108"/>
                    <a:pt x="500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19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84"/>
                  </a:cubicBezTo>
                  <a:cubicBezTo>
                    <a:pt x="215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"/>
            <p:cNvSpPr/>
            <p:nvPr/>
          </p:nvSpPr>
          <p:spPr>
            <a:xfrm>
              <a:off x="6542475" y="1979250"/>
              <a:ext cx="30375" cy="41100"/>
            </a:xfrm>
            <a:custGeom>
              <a:avLst/>
              <a:gdLst/>
              <a:ahLst/>
              <a:cxnLst/>
              <a:rect l="l" t="t" r="r" b="b"/>
              <a:pathLst>
                <a:path w="1215" h="1644" extrusionOk="0">
                  <a:moveTo>
                    <a:pt x="893" y="191"/>
                  </a:moveTo>
                  <a:cubicBezTo>
                    <a:pt x="929" y="215"/>
                    <a:pt x="965" y="226"/>
                    <a:pt x="1001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43"/>
                    <a:pt x="0" y="1155"/>
                    <a:pt x="0" y="738"/>
                  </a:cubicBezTo>
                  <a:cubicBezTo>
                    <a:pt x="0" y="548"/>
                    <a:pt x="0" y="345"/>
                    <a:pt x="191" y="179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"/>
            <p:cNvSpPr/>
            <p:nvPr/>
          </p:nvSpPr>
          <p:spPr>
            <a:xfrm>
              <a:off x="6630575" y="2055150"/>
              <a:ext cx="30400" cy="41400"/>
            </a:xfrm>
            <a:custGeom>
              <a:avLst/>
              <a:gdLst/>
              <a:ahLst/>
              <a:cxnLst/>
              <a:rect l="l" t="t" r="r" b="b"/>
              <a:pathLst>
                <a:path w="1216" h="1656" extrusionOk="0">
                  <a:moveTo>
                    <a:pt x="894" y="191"/>
                  </a:moveTo>
                  <a:cubicBezTo>
                    <a:pt x="917" y="215"/>
                    <a:pt x="965" y="226"/>
                    <a:pt x="989" y="250"/>
                  </a:cubicBezTo>
                  <a:cubicBezTo>
                    <a:pt x="1132" y="369"/>
                    <a:pt x="1215" y="560"/>
                    <a:pt x="1179" y="750"/>
                  </a:cubicBezTo>
                  <a:cubicBezTo>
                    <a:pt x="1179" y="1000"/>
                    <a:pt x="1144" y="1250"/>
                    <a:pt x="882" y="1381"/>
                  </a:cubicBezTo>
                  <a:cubicBezTo>
                    <a:pt x="298" y="1655"/>
                    <a:pt x="1" y="1155"/>
                    <a:pt x="1" y="738"/>
                  </a:cubicBezTo>
                  <a:cubicBezTo>
                    <a:pt x="1" y="548"/>
                    <a:pt x="1" y="346"/>
                    <a:pt x="191" y="191"/>
                  </a:cubicBezTo>
                  <a:cubicBezTo>
                    <a:pt x="394" y="0"/>
                    <a:pt x="703" y="0"/>
                    <a:pt x="894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"/>
            <p:cNvSpPr/>
            <p:nvPr/>
          </p:nvSpPr>
          <p:spPr>
            <a:xfrm>
              <a:off x="6807675" y="187417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62"/>
                  </a:cubicBezTo>
                  <a:cubicBezTo>
                    <a:pt x="13" y="227"/>
                    <a:pt x="1" y="167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7" y="155"/>
                    <a:pt x="299" y="203"/>
                    <a:pt x="299" y="238"/>
                  </a:cubicBezTo>
                  <a:cubicBezTo>
                    <a:pt x="287" y="298"/>
                    <a:pt x="227" y="334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"/>
            <p:cNvSpPr/>
            <p:nvPr/>
          </p:nvSpPr>
          <p:spPr>
            <a:xfrm>
              <a:off x="6807375" y="18155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61" y="310"/>
                    <a:pt x="49" y="275"/>
                  </a:cubicBezTo>
                  <a:cubicBezTo>
                    <a:pt x="13" y="239"/>
                    <a:pt x="1" y="179"/>
                    <a:pt x="13" y="132"/>
                  </a:cubicBezTo>
                  <a:cubicBezTo>
                    <a:pt x="84" y="1"/>
                    <a:pt x="203" y="48"/>
                    <a:pt x="251" y="132"/>
                  </a:cubicBezTo>
                  <a:cubicBezTo>
                    <a:pt x="287" y="156"/>
                    <a:pt x="299" y="203"/>
                    <a:pt x="287" y="251"/>
                  </a:cubicBezTo>
                  <a:cubicBezTo>
                    <a:pt x="275" y="310"/>
                    <a:pt x="227" y="346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"/>
            <p:cNvSpPr/>
            <p:nvPr/>
          </p:nvSpPr>
          <p:spPr>
            <a:xfrm>
              <a:off x="6747850" y="202062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3" y="238"/>
                    <a:pt x="1" y="179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5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"/>
            <p:cNvSpPr/>
            <p:nvPr/>
          </p:nvSpPr>
          <p:spPr>
            <a:xfrm>
              <a:off x="6664500" y="2025975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84" y="0"/>
                    <a:pt x="203" y="48"/>
                    <a:pt x="263" y="120"/>
                  </a:cubicBezTo>
                  <a:cubicBezTo>
                    <a:pt x="299" y="155"/>
                    <a:pt x="311" y="203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"/>
            <p:cNvSpPr/>
            <p:nvPr/>
          </p:nvSpPr>
          <p:spPr>
            <a:xfrm>
              <a:off x="6741000" y="19494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79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79"/>
                    <a:pt x="25" y="120"/>
                  </a:cubicBezTo>
                  <a:cubicBezTo>
                    <a:pt x="84" y="1"/>
                    <a:pt x="203" y="48"/>
                    <a:pt x="263" y="120"/>
                  </a:cubicBezTo>
                  <a:cubicBezTo>
                    <a:pt x="287" y="155"/>
                    <a:pt x="299" y="203"/>
                    <a:pt x="299" y="239"/>
                  </a:cubicBezTo>
                  <a:cubicBezTo>
                    <a:pt x="287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"/>
            <p:cNvSpPr/>
            <p:nvPr/>
          </p:nvSpPr>
          <p:spPr>
            <a:xfrm>
              <a:off x="6493650" y="2182550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25" y="381"/>
                  </a:moveTo>
                  <a:lnTo>
                    <a:pt x="25" y="334"/>
                  </a:lnTo>
                  <a:cubicBezTo>
                    <a:pt x="37" y="238"/>
                    <a:pt x="84" y="155"/>
                    <a:pt x="167" y="107"/>
                  </a:cubicBezTo>
                  <a:cubicBezTo>
                    <a:pt x="263" y="24"/>
                    <a:pt x="406" y="0"/>
                    <a:pt x="513" y="60"/>
                  </a:cubicBezTo>
                  <a:cubicBezTo>
                    <a:pt x="787" y="214"/>
                    <a:pt x="668" y="476"/>
                    <a:pt x="501" y="595"/>
                  </a:cubicBezTo>
                  <a:cubicBezTo>
                    <a:pt x="429" y="667"/>
                    <a:pt x="322" y="691"/>
                    <a:pt x="227" y="667"/>
                  </a:cubicBezTo>
                  <a:cubicBezTo>
                    <a:pt x="96" y="643"/>
                    <a:pt x="1" y="524"/>
                    <a:pt x="25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"/>
            <p:cNvSpPr/>
            <p:nvPr/>
          </p:nvSpPr>
          <p:spPr>
            <a:xfrm>
              <a:off x="6435625" y="210545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262" y="72"/>
                  </a:moveTo>
                  <a:cubicBezTo>
                    <a:pt x="262" y="84"/>
                    <a:pt x="274" y="84"/>
                    <a:pt x="274" y="96"/>
                  </a:cubicBezTo>
                  <a:cubicBezTo>
                    <a:pt x="298" y="131"/>
                    <a:pt x="298" y="167"/>
                    <a:pt x="274" y="203"/>
                  </a:cubicBezTo>
                  <a:cubicBezTo>
                    <a:pt x="262" y="262"/>
                    <a:pt x="226" y="310"/>
                    <a:pt x="167" y="322"/>
                  </a:cubicBezTo>
                  <a:cubicBezTo>
                    <a:pt x="24" y="334"/>
                    <a:pt x="0" y="215"/>
                    <a:pt x="24" y="119"/>
                  </a:cubicBezTo>
                  <a:cubicBezTo>
                    <a:pt x="36" y="84"/>
                    <a:pt x="72" y="36"/>
                    <a:pt x="107" y="24"/>
                  </a:cubicBezTo>
                  <a:cubicBezTo>
                    <a:pt x="167" y="0"/>
                    <a:pt x="226" y="12"/>
                    <a:pt x="262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"/>
            <p:cNvSpPr/>
            <p:nvPr/>
          </p:nvSpPr>
          <p:spPr>
            <a:xfrm>
              <a:off x="6321600" y="2051575"/>
              <a:ext cx="7175" cy="8350"/>
            </a:xfrm>
            <a:custGeom>
              <a:avLst/>
              <a:gdLst/>
              <a:ahLst/>
              <a:cxnLst/>
              <a:rect l="l" t="t" r="r" b="b"/>
              <a:pathLst>
                <a:path w="287" h="334" extrusionOk="0">
                  <a:moveTo>
                    <a:pt x="251" y="72"/>
                  </a:moveTo>
                  <a:cubicBezTo>
                    <a:pt x="263" y="84"/>
                    <a:pt x="263" y="84"/>
                    <a:pt x="275" y="96"/>
                  </a:cubicBezTo>
                  <a:cubicBezTo>
                    <a:pt x="287" y="131"/>
                    <a:pt x="287" y="167"/>
                    <a:pt x="275" y="215"/>
                  </a:cubicBezTo>
                  <a:cubicBezTo>
                    <a:pt x="251" y="262"/>
                    <a:pt x="227" y="310"/>
                    <a:pt x="168" y="322"/>
                  </a:cubicBezTo>
                  <a:cubicBezTo>
                    <a:pt x="25" y="334"/>
                    <a:pt x="1" y="215"/>
                    <a:pt x="25" y="119"/>
                  </a:cubicBezTo>
                  <a:cubicBezTo>
                    <a:pt x="37" y="84"/>
                    <a:pt x="61" y="48"/>
                    <a:pt x="108" y="24"/>
                  </a:cubicBezTo>
                  <a:cubicBezTo>
                    <a:pt x="156" y="0"/>
                    <a:pt x="227" y="24"/>
                    <a:pt x="251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"/>
            <p:cNvSpPr/>
            <p:nvPr/>
          </p:nvSpPr>
          <p:spPr>
            <a:xfrm>
              <a:off x="6366550" y="2064975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13" y="381"/>
                  </a:moveTo>
                  <a:lnTo>
                    <a:pt x="13" y="334"/>
                  </a:lnTo>
                  <a:cubicBezTo>
                    <a:pt x="25" y="238"/>
                    <a:pt x="84" y="155"/>
                    <a:pt x="168" y="107"/>
                  </a:cubicBezTo>
                  <a:cubicBezTo>
                    <a:pt x="263" y="24"/>
                    <a:pt x="394" y="0"/>
                    <a:pt x="513" y="60"/>
                  </a:cubicBezTo>
                  <a:cubicBezTo>
                    <a:pt x="787" y="214"/>
                    <a:pt x="656" y="476"/>
                    <a:pt x="489" y="595"/>
                  </a:cubicBezTo>
                  <a:cubicBezTo>
                    <a:pt x="418" y="667"/>
                    <a:pt x="322" y="691"/>
                    <a:pt x="215" y="667"/>
                  </a:cubicBezTo>
                  <a:cubicBezTo>
                    <a:pt x="84" y="643"/>
                    <a:pt x="1" y="512"/>
                    <a:pt x="1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"/>
            <p:cNvSpPr/>
            <p:nvPr/>
          </p:nvSpPr>
          <p:spPr>
            <a:xfrm>
              <a:off x="6432925" y="2225100"/>
              <a:ext cx="19675" cy="17000"/>
            </a:xfrm>
            <a:custGeom>
              <a:avLst/>
              <a:gdLst/>
              <a:ahLst/>
              <a:cxnLst/>
              <a:rect l="l" t="t" r="r" b="b"/>
              <a:pathLst>
                <a:path w="787" h="680" extrusionOk="0">
                  <a:moveTo>
                    <a:pt x="25" y="382"/>
                  </a:moveTo>
                  <a:lnTo>
                    <a:pt x="25" y="322"/>
                  </a:lnTo>
                  <a:cubicBezTo>
                    <a:pt x="25" y="227"/>
                    <a:pt x="84" y="144"/>
                    <a:pt x="168" y="108"/>
                  </a:cubicBezTo>
                  <a:cubicBezTo>
                    <a:pt x="263" y="13"/>
                    <a:pt x="394" y="1"/>
                    <a:pt x="513" y="48"/>
                  </a:cubicBezTo>
                  <a:cubicBezTo>
                    <a:pt x="787" y="215"/>
                    <a:pt x="656" y="477"/>
                    <a:pt x="501" y="584"/>
                  </a:cubicBezTo>
                  <a:cubicBezTo>
                    <a:pt x="418" y="656"/>
                    <a:pt x="322" y="679"/>
                    <a:pt x="215" y="667"/>
                  </a:cubicBezTo>
                  <a:cubicBezTo>
                    <a:pt x="84" y="644"/>
                    <a:pt x="1" y="513"/>
                    <a:pt x="25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"/>
            <p:cNvSpPr/>
            <p:nvPr/>
          </p:nvSpPr>
          <p:spPr>
            <a:xfrm>
              <a:off x="6366250" y="2187000"/>
              <a:ext cx="7175" cy="867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51" y="84"/>
                  </a:moveTo>
                  <a:cubicBezTo>
                    <a:pt x="251" y="84"/>
                    <a:pt x="263" y="96"/>
                    <a:pt x="275" y="96"/>
                  </a:cubicBezTo>
                  <a:cubicBezTo>
                    <a:pt x="287" y="132"/>
                    <a:pt x="287" y="179"/>
                    <a:pt x="275" y="215"/>
                  </a:cubicBezTo>
                  <a:cubicBezTo>
                    <a:pt x="251" y="263"/>
                    <a:pt x="227" y="310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60" y="48"/>
                    <a:pt x="108" y="25"/>
                  </a:cubicBezTo>
                  <a:cubicBezTo>
                    <a:pt x="156" y="1"/>
                    <a:pt x="227" y="25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"/>
            <p:cNvSpPr/>
            <p:nvPr/>
          </p:nvSpPr>
          <p:spPr>
            <a:xfrm>
              <a:off x="6290050" y="21694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107"/>
                  </a:cubicBezTo>
                  <a:cubicBezTo>
                    <a:pt x="287" y="143"/>
                    <a:pt x="287" y="179"/>
                    <a:pt x="263" y="215"/>
                  </a:cubicBezTo>
                  <a:cubicBezTo>
                    <a:pt x="251" y="274"/>
                    <a:pt x="227" y="322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"/>
            <p:cNvSpPr/>
            <p:nvPr/>
          </p:nvSpPr>
          <p:spPr>
            <a:xfrm>
              <a:off x="6338275" y="22459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95"/>
                    <a:pt x="263" y="95"/>
                    <a:pt x="275" y="107"/>
                  </a:cubicBezTo>
                  <a:cubicBezTo>
                    <a:pt x="286" y="143"/>
                    <a:pt x="286" y="179"/>
                    <a:pt x="275" y="214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"/>
            <p:cNvSpPr/>
            <p:nvPr/>
          </p:nvSpPr>
          <p:spPr>
            <a:xfrm>
              <a:off x="6251675" y="1970025"/>
              <a:ext cx="7150" cy="8350"/>
            </a:xfrm>
            <a:custGeom>
              <a:avLst/>
              <a:gdLst/>
              <a:ahLst/>
              <a:cxnLst/>
              <a:rect l="l" t="t" r="r" b="b"/>
              <a:pathLst>
                <a:path w="286" h="334" extrusionOk="0">
                  <a:moveTo>
                    <a:pt x="250" y="83"/>
                  </a:moveTo>
                  <a:cubicBezTo>
                    <a:pt x="262" y="83"/>
                    <a:pt x="262" y="95"/>
                    <a:pt x="274" y="95"/>
                  </a:cubicBezTo>
                  <a:cubicBezTo>
                    <a:pt x="286" y="131"/>
                    <a:pt x="286" y="179"/>
                    <a:pt x="274" y="214"/>
                  </a:cubicBezTo>
                  <a:cubicBezTo>
                    <a:pt x="250" y="262"/>
                    <a:pt x="226" y="310"/>
                    <a:pt x="167" y="322"/>
                  </a:cubicBezTo>
                  <a:cubicBezTo>
                    <a:pt x="24" y="333"/>
                    <a:pt x="0" y="214"/>
                    <a:pt x="24" y="131"/>
                  </a:cubicBezTo>
                  <a:cubicBezTo>
                    <a:pt x="36" y="83"/>
                    <a:pt x="60" y="48"/>
                    <a:pt x="107" y="24"/>
                  </a:cubicBezTo>
                  <a:cubicBezTo>
                    <a:pt x="155" y="0"/>
                    <a:pt x="226" y="24"/>
                    <a:pt x="250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"/>
            <p:cNvSpPr/>
            <p:nvPr/>
          </p:nvSpPr>
          <p:spPr>
            <a:xfrm>
              <a:off x="6336800" y="2110800"/>
              <a:ext cx="19650" cy="17300"/>
            </a:xfrm>
            <a:custGeom>
              <a:avLst/>
              <a:gdLst/>
              <a:ahLst/>
              <a:cxnLst/>
              <a:rect l="l" t="t" r="r" b="b"/>
              <a:pathLst>
                <a:path w="786" h="692" extrusionOk="0">
                  <a:moveTo>
                    <a:pt x="24" y="382"/>
                  </a:moveTo>
                  <a:lnTo>
                    <a:pt x="24" y="322"/>
                  </a:lnTo>
                  <a:cubicBezTo>
                    <a:pt x="36" y="227"/>
                    <a:pt x="95" y="144"/>
                    <a:pt x="179" y="108"/>
                  </a:cubicBezTo>
                  <a:cubicBezTo>
                    <a:pt x="262" y="13"/>
                    <a:pt x="405" y="1"/>
                    <a:pt x="512" y="48"/>
                  </a:cubicBezTo>
                  <a:cubicBezTo>
                    <a:pt x="786" y="215"/>
                    <a:pt x="667" y="477"/>
                    <a:pt x="500" y="596"/>
                  </a:cubicBezTo>
                  <a:cubicBezTo>
                    <a:pt x="429" y="656"/>
                    <a:pt x="322" y="691"/>
                    <a:pt x="226" y="667"/>
                  </a:cubicBezTo>
                  <a:cubicBezTo>
                    <a:pt x="95" y="644"/>
                    <a:pt x="0" y="513"/>
                    <a:pt x="24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"/>
            <p:cNvSpPr/>
            <p:nvPr/>
          </p:nvSpPr>
          <p:spPr>
            <a:xfrm>
              <a:off x="6261775" y="20506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263" y="84"/>
                  </a:moveTo>
                  <a:cubicBezTo>
                    <a:pt x="263" y="84"/>
                    <a:pt x="263" y="96"/>
                    <a:pt x="275" y="96"/>
                  </a:cubicBezTo>
                  <a:cubicBezTo>
                    <a:pt x="298" y="132"/>
                    <a:pt x="298" y="179"/>
                    <a:pt x="275" y="215"/>
                  </a:cubicBezTo>
                  <a:cubicBezTo>
                    <a:pt x="251" y="263"/>
                    <a:pt x="227" y="322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72" y="48"/>
                    <a:pt x="108" y="36"/>
                  </a:cubicBezTo>
                  <a:cubicBezTo>
                    <a:pt x="168" y="1"/>
                    <a:pt x="227" y="24"/>
                    <a:pt x="26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"/>
            <p:cNvSpPr/>
            <p:nvPr/>
          </p:nvSpPr>
          <p:spPr>
            <a:xfrm>
              <a:off x="6183200" y="178220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lnTo>
                    <a:pt x="274" y="96"/>
                  </a:lnTo>
                  <a:cubicBezTo>
                    <a:pt x="286" y="131"/>
                    <a:pt x="286" y="179"/>
                    <a:pt x="274" y="215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4" y="346"/>
                    <a:pt x="1" y="215"/>
                    <a:pt x="24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5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"/>
            <p:cNvSpPr/>
            <p:nvPr/>
          </p:nvSpPr>
          <p:spPr>
            <a:xfrm>
              <a:off x="6283225" y="1821775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262" y="84"/>
                  </a:moveTo>
                  <a:cubicBezTo>
                    <a:pt x="262" y="84"/>
                    <a:pt x="274" y="96"/>
                    <a:pt x="274" y="96"/>
                  </a:cubicBezTo>
                  <a:cubicBezTo>
                    <a:pt x="298" y="132"/>
                    <a:pt x="298" y="179"/>
                    <a:pt x="274" y="215"/>
                  </a:cubicBezTo>
                  <a:cubicBezTo>
                    <a:pt x="262" y="263"/>
                    <a:pt x="238" y="322"/>
                    <a:pt x="167" y="322"/>
                  </a:cubicBezTo>
                  <a:cubicBezTo>
                    <a:pt x="36" y="346"/>
                    <a:pt x="0" y="215"/>
                    <a:pt x="36" y="132"/>
                  </a:cubicBezTo>
                  <a:cubicBezTo>
                    <a:pt x="36" y="84"/>
                    <a:pt x="72" y="48"/>
                    <a:pt x="107" y="25"/>
                  </a:cubicBezTo>
                  <a:cubicBezTo>
                    <a:pt x="167" y="1"/>
                    <a:pt x="238" y="25"/>
                    <a:pt x="26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"/>
            <p:cNvSpPr/>
            <p:nvPr/>
          </p:nvSpPr>
          <p:spPr>
            <a:xfrm>
              <a:off x="6341250" y="17226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3"/>
                  </a:moveTo>
                  <a:cubicBezTo>
                    <a:pt x="263" y="95"/>
                    <a:pt x="263" y="95"/>
                    <a:pt x="275" y="107"/>
                  </a:cubicBezTo>
                  <a:cubicBezTo>
                    <a:pt x="287" y="143"/>
                    <a:pt x="287" y="179"/>
                    <a:pt x="275" y="214"/>
                  </a:cubicBezTo>
                  <a:cubicBezTo>
                    <a:pt x="251" y="274"/>
                    <a:pt x="227" y="321"/>
                    <a:pt x="167" y="321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7" y="95"/>
                    <a:pt x="60" y="48"/>
                    <a:pt x="108" y="36"/>
                  </a:cubicBezTo>
                  <a:cubicBezTo>
                    <a:pt x="156" y="0"/>
                    <a:pt x="227" y="24"/>
                    <a:pt x="251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"/>
            <p:cNvSpPr/>
            <p:nvPr/>
          </p:nvSpPr>
          <p:spPr>
            <a:xfrm>
              <a:off x="6173375" y="169052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8" y="131"/>
                    <a:pt x="298" y="179"/>
                    <a:pt x="275" y="214"/>
                  </a:cubicBezTo>
                  <a:cubicBezTo>
                    <a:pt x="263" y="262"/>
                    <a:pt x="227" y="310"/>
                    <a:pt x="167" y="322"/>
                  </a:cubicBezTo>
                  <a:cubicBezTo>
                    <a:pt x="36" y="334"/>
                    <a:pt x="1" y="214"/>
                    <a:pt x="36" y="131"/>
                  </a:cubicBezTo>
                  <a:cubicBezTo>
                    <a:pt x="36" y="83"/>
                    <a:pt x="72" y="48"/>
                    <a:pt x="108" y="24"/>
                  </a:cubicBezTo>
                  <a:cubicBezTo>
                    <a:pt x="167" y="0"/>
                    <a:pt x="239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"/>
            <p:cNvSpPr/>
            <p:nvPr/>
          </p:nvSpPr>
          <p:spPr>
            <a:xfrm>
              <a:off x="6193325" y="2034900"/>
              <a:ext cx="7175" cy="8375"/>
            </a:xfrm>
            <a:custGeom>
              <a:avLst/>
              <a:gdLst/>
              <a:ahLst/>
              <a:cxnLst/>
              <a:rect l="l" t="t" r="r" b="b"/>
              <a:pathLst>
                <a:path w="287" h="335" extrusionOk="0">
                  <a:moveTo>
                    <a:pt x="250" y="72"/>
                  </a:moveTo>
                  <a:cubicBezTo>
                    <a:pt x="262" y="84"/>
                    <a:pt x="262" y="84"/>
                    <a:pt x="274" y="96"/>
                  </a:cubicBezTo>
                  <a:cubicBezTo>
                    <a:pt x="286" y="132"/>
                    <a:pt x="286" y="179"/>
                    <a:pt x="274" y="215"/>
                  </a:cubicBezTo>
                  <a:cubicBezTo>
                    <a:pt x="250" y="263"/>
                    <a:pt x="227" y="310"/>
                    <a:pt x="167" y="322"/>
                  </a:cubicBezTo>
                  <a:cubicBezTo>
                    <a:pt x="24" y="334"/>
                    <a:pt x="0" y="215"/>
                    <a:pt x="24" y="132"/>
                  </a:cubicBezTo>
                  <a:cubicBezTo>
                    <a:pt x="36" y="84"/>
                    <a:pt x="60" y="48"/>
                    <a:pt x="108" y="24"/>
                  </a:cubicBezTo>
                  <a:cubicBezTo>
                    <a:pt x="155" y="1"/>
                    <a:pt x="227" y="24"/>
                    <a:pt x="250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"/>
            <p:cNvSpPr/>
            <p:nvPr/>
          </p:nvSpPr>
          <p:spPr>
            <a:xfrm>
              <a:off x="6226950" y="17342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96"/>
                  </a:cubicBezTo>
                  <a:cubicBezTo>
                    <a:pt x="287" y="131"/>
                    <a:pt x="287" y="179"/>
                    <a:pt x="263" y="215"/>
                  </a:cubicBezTo>
                  <a:cubicBezTo>
                    <a:pt x="251" y="274"/>
                    <a:pt x="227" y="310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96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"/>
            <p:cNvSpPr/>
            <p:nvPr/>
          </p:nvSpPr>
          <p:spPr>
            <a:xfrm>
              <a:off x="6258200" y="1636650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9" y="131"/>
                    <a:pt x="299" y="179"/>
                    <a:pt x="275" y="214"/>
                  </a:cubicBezTo>
                  <a:cubicBezTo>
                    <a:pt x="263" y="262"/>
                    <a:pt x="227" y="310"/>
                    <a:pt x="168" y="322"/>
                  </a:cubicBezTo>
                  <a:cubicBezTo>
                    <a:pt x="25" y="333"/>
                    <a:pt x="1" y="214"/>
                    <a:pt x="37" y="131"/>
                  </a:cubicBezTo>
                  <a:cubicBezTo>
                    <a:pt x="37" y="83"/>
                    <a:pt x="72" y="48"/>
                    <a:pt x="108" y="24"/>
                  </a:cubicBezTo>
                  <a:cubicBezTo>
                    <a:pt x="168" y="0"/>
                    <a:pt x="227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"/>
            <p:cNvSpPr/>
            <p:nvPr/>
          </p:nvSpPr>
          <p:spPr>
            <a:xfrm>
              <a:off x="6729400" y="20128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5" y="1001"/>
                    <a:pt x="132" y="989"/>
                  </a:cubicBezTo>
                  <a:cubicBezTo>
                    <a:pt x="36" y="882"/>
                    <a:pt x="1" y="739"/>
                    <a:pt x="24" y="608"/>
                  </a:cubicBezTo>
                  <a:cubicBezTo>
                    <a:pt x="48" y="417"/>
                    <a:pt x="96" y="239"/>
                    <a:pt x="286" y="167"/>
                  </a:cubicBezTo>
                  <a:cubicBezTo>
                    <a:pt x="739" y="1"/>
                    <a:pt x="917" y="382"/>
                    <a:pt x="882" y="691"/>
                  </a:cubicBezTo>
                  <a:cubicBezTo>
                    <a:pt x="894" y="834"/>
                    <a:pt x="834" y="989"/>
                    <a:pt x="715" y="1072"/>
                  </a:cubicBezTo>
                  <a:cubicBezTo>
                    <a:pt x="560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"/>
            <p:cNvSpPr/>
            <p:nvPr/>
          </p:nvSpPr>
          <p:spPr>
            <a:xfrm>
              <a:off x="6668675" y="197357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8" y="882"/>
                  </a:moveTo>
                  <a:cubicBezTo>
                    <a:pt x="775" y="894"/>
                    <a:pt x="751" y="918"/>
                    <a:pt x="739" y="930"/>
                  </a:cubicBezTo>
                  <a:cubicBezTo>
                    <a:pt x="608" y="989"/>
                    <a:pt x="465" y="989"/>
                    <a:pt x="334" y="918"/>
                  </a:cubicBezTo>
                  <a:cubicBezTo>
                    <a:pt x="167" y="834"/>
                    <a:pt x="13" y="727"/>
                    <a:pt x="13" y="525"/>
                  </a:cubicBezTo>
                  <a:cubicBezTo>
                    <a:pt x="1" y="49"/>
                    <a:pt x="417" y="1"/>
                    <a:pt x="703" y="120"/>
                  </a:cubicBezTo>
                  <a:cubicBezTo>
                    <a:pt x="846" y="168"/>
                    <a:pt x="965" y="275"/>
                    <a:pt x="1013" y="418"/>
                  </a:cubicBezTo>
                  <a:cubicBezTo>
                    <a:pt x="1072" y="608"/>
                    <a:pt x="977" y="811"/>
                    <a:pt x="798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"/>
            <p:cNvSpPr/>
            <p:nvPr/>
          </p:nvSpPr>
          <p:spPr>
            <a:xfrm>
              <a:off x="6610625" y="1861975"/>
              <a:ext cx="13425" cy="12525"/>
            </a:xfrm>
            <a:custGeom>
              <a:avLst/>
              <a:gdLst/>
              <a:ahLst/>
              <a:cxnLst/>
              <a:rect l="l" t="t" r="r" b="b"/>
              <a:pathLst>
                <a:path w="537" h="501" extrusionOk="0">
                  <a:moveTo>
                    <a:pt x="406" y="453"/>
                  </a:moveTo>
                  <a:cubicBezTo>
                    <a:pt x="394" y="453"/>
                    <a:pt x="382" y="464"/>
                    <a:pt x="370" y="476"/>
                  </a:cubicBezTo>
                  <a:cubicBezTo>
                    <a:pt x="299" y="500"/>
                    <a:pt x="227" y="500"/>
                    <a:pt x="168" y="464"/>
                  </a:cubicBezTo>
                  <a:cubicBezTo>
                    <a:pt x="84" y="429"/>
                    <a:pt x="1" y="369"/>
                    <a:pt x="1" y="262"/>
                  </a:cubicBezTo>
                  <a:cubicBezTo>
                    <a:pt x="1" y="24"/>
                    <a:pt x="215" y="0"/>
                    <a:pt x="346" y="60"/>
                  </a:cubicBezTo>
                  <a:cubicBezTo>
                    <a:pt x="418" y="83"/>
                    <a:pt x="477" y="143"/>
                    <a:pt x="501" y="214"/>
                  </a:cubicBezTo>
                  <a:cubicBezTo>
                    <a:pt x="537" y="310"/>
                    <a:pt x="489" y="405"/>
                    <a:pt x="406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"/>
            <p:cNvSpPr/>
            <p:nvPr/>
          </p:nvSpPr>
          <p:spPr>
            <a:xfrm>
              <a:off x="6748750" y="1958100"/>
              <a:ext cx="23250" cy="29800"/>
            </a:xfrm>
            <a:custGeom>
              <a:avLst/>
              <a:gdLst/>
              <a:ahLst/>
              <a:cxnLst/>
              <a:rect l="l" t="t" r="r" b="b"/>
              <a:pathLst>
                <a:path w="930" h="1192" extrusionOk="0">
                  <a:moveTo>
                    <a:pt x="215" y="1025"/>
                  </a:moveTo>
                  <a:cubicBezTo>
                    <a:pt x="191" y="1013"/>
                    <a:pt x="167" y="1001"/>
                    <a:pt x="143" y="989"/>
                  </a:cubicBezTo>
                  <a:cubicBezTo>
                    <a:pt x="48" y="882"/>
                    <a:pt x="0" y="739"/>
                    <a:pt x="36" y="608"/>
                  </a:cubicBezTo>
                  <a:cubicBezTo>
                    <a:pt x="60" y="418"/>
                    <a:pt x="96" y="239"/>
                    <a:pt x="298" y="168"/>
                  </a:cubicBezTo>
                  <a:cubicBezTo>
                    <a:pt x="751" y="1"/>
                    <a:pt x="929" y="382"/>
                    <a:pt x="893" y="680"/>
                  </a:cubicBezTo>
                  <a:cubicBezTo>
                    <a:pt x="905" y="834"/>
                    <a:pt x="834" y="977"/>
                    <a:pt x="715" y="1072"/>
                  </a:cubicBezTo>
                  <a:cubicBezTo>
                    <a:pt x="560" y="1191"/>
                    <a:pt x="346" y="1168"/>
                    <a:pt x="215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"/>
            <p:cNvSpPr/>
            <p:nvPr/>
          </p:nvSpPr>
          <p:spPr>
            <a:xfrm>
              <a:off x="6674625" y="204412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6" y="1001"/>
                    <a:pt x="132" y="989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87" y="167"/>
                  </a:cubicBezTo>
                  <a:cubicBezTo>
                    <a:pt x="739" y="1"/>
                    <a:pt x="918" y="394"/>
                    <a:pt x="882" y="691"/>
                  </a:cubicBezTo>
                  <a:cubicBezTo>
                    <a:pt x="894" y="834"/>
                    <a:pt x="822" y="989"/>
                    <a:pt x="715" y="1084"/>
                  </a:cubicBezTo>
                  <a:cubicBezTo>
                    <a:pt x="548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"/>
            <p:cNvSpPr/>
            <p:nvPr/>
          </p:nvSpPr>
          <p:spPr>
            <a:xfrm>
              <a:off x="6750825" y="207747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12"/>
                    <a:pt x="156" y="1000"/>
                    <a:pt x="144" y="988"/>
                  </a:cubicBezTo>
                  <a:cubicBezTo>
                    <a:pt x="37" y="881"/>
                    <a:pt x="1" y="738"/>
                    <a:pt x="25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8" y="381"/>
                    <a:pt x="894" y="691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"/>
            <p:cNvSpPr/>
            <p:nvPr/>
          </p:nvSpPr>
          <p:spPr>
            <a:xfrm>
              <a:off x="6848750" y="1870300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4"/>
                  </a:moveTo>
                  <a:cubicBezTo>
                    <a:pt x="180" y="1013"/>
                    <a:pt x="156" y="1001"/>
                    <a:pt x="132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9" y="417"/>
                    <a:pt x="96" y="239"/>
                    <a:pt x="287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1" y="1191"/>
                    <a:pt x="334" y="1179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"/>
            <p:cNvSpPr/>
            <p:nvPr/>
          </p:nvSpPr>
          <p:spPr>
            <a:xfrm>
              <a:off x="6719575" y="186822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00"/>
                    <a:pt x="167" y="1000"/>
                    <a:pt x="144" y="976"/>
                  </a:cubicBezTo>
                  <a:cubicBezTo>
                    <a:pt x="36" y="881"/>
                    <a:pt x="1" y="738"/>
                    <a:pt x="24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7" y="381"/>
                    <a:pt x="894" y="679"/>
                  </a:cubicBezTo>
                  <a:cubicBezTo>
                    <a:pt x="894" y="834"/>
                    <a:pt x="834" y="976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"/>
            <p:cNvSpPr/>
            <p:nvPr/>
          </p:nvSpPr>
          <p:spPr>
            <a:xfrm>
              <a:off x="6760350" y="195482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9" y="882"/>
                  </a:moveTo>
                  <a:cubicBezTo>
                    <a:pt x="775" y="894"/>
                    <a:pt x="751" y="918"/>
                    <a:pt x="727" y="930"/>
                  </a:cubicBezTo>
                  <a:cubicBezTo>
                    <a:pt x="608" y="989"/>
                    <a:pt x="453" y="977"/>
                    <a:pt x="334" y="906"/>
                  </a:cubicBezTo>
                  <a:cubicBezTo>
                    <a:pt x="167" y="834"/>
                    <a:pt x="13" y="727"/>
                    <a:pt x="13" y="513"/>
                  </a:cubicBezTo>
                  <a:cubicBezTo>
                    <a:pt x="1" y="49"/>
                    <a:pt x="418" y="1"/>
                    <a:pt x="691" y="120"/>
                  </a:cubicBezTo>
                  <a:cubicBezTo>
                    <a:pt x="846" y="156"/>
                    <a:pt x="953" y="275"/>
                    <a:pt x="1013" y="418"/>
                  </a:cubicBezTo>
                  <a:cubicBezTo>
                    <a:pt x="1072" y="608"/>
                    <a:pt x="977" y="811"/>
                    <a:pt x="799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"/>
            <p:cNvSpPr/>
            <p:nvPr/>
          </p:nvSpPr>
          <p:spPr>
            <a:xfrm>
              <a:off x="6702025" y="2104550"/>
              <a:ext cx="26500" cy="24725"/>
            </a:xfrm>
            <a:custGeom>
              <a:avLst/>
              <a:gdLst/>
              <a:ahLst/>
              <a:cxnLst/>
              <a:rect l="l" t="t" r="r" b="b"/>
              <a:pathLst>
                <a:path w="1060" h="989" extrusionOk="0">
                  <a:moveTo>
                    <a:pt x="786" y="882"/>
                  </a:moveTo>
                  <a:cubicBezTo>
                    <a:pt x="762" y="894"/>
                    <a:pt x="750" y="917"/>
                    <a:pt x="726" y="929"/>
                  </a:cubicBezTo>
                  <a:cubicBezTo>
                    <a:pt x="595" y="989"/>
                    <a:pt x="453" y="989"/>
                    <a:pt x="334" y="917"/>
                  </a:cubicBezTo>
                  <a:cubicBezTo>
                    <a:pt x="167" y="834"/>
                    <a:pt x="12" y="727"/>
                    <a:pt x="0" y="525"/>
                  </a:cubicBezTo>
                  <a:cubicBezTo>
                    <a:pt x="0" y="48"/>
                    <a:pt x="417" y="1"/>
                    <a:pt x="691" y="120"/>
                  </a:cubicBezTo>
                  <a:cubicBezTo>
                    <a:pt x="834" y="167"/>
                    <a:pt x="953" y="275"/>
                    <a:pt x="1000" y="417"/>
                  </a:cubicBezTo>
                  <a:cubicBezTo>
                    <a:pt x="1060" y="608"/>
                    <a:pt x="976" y="810"/>
                    <a:pt x="786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"/>
            <p:cNvSpPr/>
            <p:nvPr/>
          </p:nvSpPr>
          <p:spPr>
            <a:xfrm>
              <a:off x="6782075" y="1871800"/>
              <a:ext cx="26825" cy="25025"/>
            </a:xfrm>
            <a:custGeom>
              <a:avLst/>
              <a:gdLst/>
              <a:ahLst/>
              <a:cxnLst/>
              <a:rect l="l" t="t" r="r" b="b"/>
              <a:pathLst>
                <a:path w="1073" h="1001" extrusionOk="0">
                  <a:moveTo>
                    <a:pt x="799" y="881"/>
                  </a:moveTo>
                  <a:cubicBezTo>
                    <a:pt x="775" y="893"/>
                    <a:pt x="763" y="917"/>
                    <a:pt x="739" y="929"/>
                  </a:cubicBezTo>
                  <a:cubicBezTo>
                    <a:pt x="608" y="1000"/>
                    <a:pt x="465" y="988"/>
                    <a:pt x="346" y="917"/>
                  </a:cubicBezTo>
                  <a:cubicBezTo>
                    <a:pt x="180" y="833"/>
                    <a:pt x="25" y="738"/>
                    <a:pt x="13" y="524"/>
                  </a:cubicBezTo>
                  <a:cubicBezTo>
                    <a:pt x="1" y="48"/>
                    <a:pt x="430" y="0"/>
                    <a:pt x="703" y="119"/>
                  </a:cubicBezTo>
                  <a:cubicBezTo>
                    <a:pt x="846" y="167"/>
                    <a:pt x="965" y="274"/>
                    <a:pt x="1013" y="417"/>
                  </a:cubicBezTo>
                  <a:cubicBezTo>
                    <a:pt x="1073" y="607"/>
                    <a:pt x="977" y="810"/>
                    <a:pt x="799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"/>
            <p:cNvSpPr/>
            <p:nvPr/>
          </p:nvSpPr>
          <p:spPr>
            <a:xfrm>
              <a:off x="6803525" y="1912875"/>
              <a:ext cx="26800" cy="25025"/>
            </a:xfrm>
            <a:custGeom>
              <a:avLst/>
              <a:gdLst/>
              <a:ahLst/>
              <a:cxnLst/>
              <a:rect l="l" t="t" r="r" b="b"/>
              <a:pathLst>
                <a:path w="1072" h="1001" extrusionOk="0">
                  <a:moveTo>
                    <a:pt x="798" y="881"/>
                  </a:moveTo>
                  <a:cubicBezTo>
                    <a:pt x="774" y="893"/>
                    <a:pt x="762" y="917"/>
                    <a:pt x="738" y="929"/>
                  </a:cubicBezTo>
                  <a:cubicBezTo>
                    <a:pt x="607" y="1000"/>
                    <a:pt x="465" y="988"/>
                    <a:pt x="345" y="917"/>
                  </a:cubicBezTo>
                  <a:cubicBezTo>
                    <a:pt x="179" y="834"/>
                    <a:pt x="24" y="738"/>
                    <a:pt x="12" y="524"/>
                  </a:cubicBezTo>
                  <a:cubicBezTo>
                    <a:pt x="0" y="60"/>
                    <a:pt x="429" y="0"/>
                    <a:pt x="703" y="119"/>
                  </a:cubicBezTo>
                  <a:cubicBezTo>
                    <a:pt x="846" y="167"/>
                    <a:pt x="965" y="274"/>
                    <a:pt x="1012" y="417"/>
                  </a:cubicBezTo>
                  <a:cubicBezTo>
                    <a:pt x="1072" y="607"/>
                    <a:pt x="988" y="810"/>
                    <a:pt x="798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"/>
            <p:cNvSpPr/>
            <p:nvPr/>
          </p:nvSpPr>
          <p:spPr>
            <a:xfrm>
              <a:off x="6693375" y="2151275"/>
              <a:ext cx="15800" cy="20275"/>
            </a:xfrm>
            <a:custGeom>
              <a:avLst/>
              <a:gdLst/>
              <a:ahLst/>
              <a:cxnLst/>
              <a:rect l="l" t="t" r="r" b="b"/>
              <a:pathLst>
                <a:path w="632" h="811" extrusionOk="0">
                  <a:moveTo>
                    <a:pt x="144" y="692"/>
                  </a:moveTo>
                  <a:cubicBezTo>
                    <a:pt x="132" y="680"/>
                    <a:pt x="120" y="680"/>
                    <a:pt x="108" y="668"/>
                  </a:cubicBezTo>
                  <a:cubicBezTo>
                    <a:pt x="37" y="596"/>
                    <a:pt x="1" y="501"/>
                    <a:pt x="25" y="418"/>
                  </a:cubicBezTo>
                  <a:cubicBezTo>
                    <a:pt x="13" y="287"/>
                    <a:pt x="84" y="168"/>
                    <a:pt x="203" y="120"/>
                  </a:cubicBezTo>
                  <a:cubicBezTo>
                    <a:pt x="501" y="1"/>
                    <a:pt x="632" y="263"/>
                    <a:pt x="608" y="465"/>
                  </a:cubicBezTo>
                  <a:cubicBezTo>
                    <a:pt x="620" y="572"/>
                    <a:pt x="572" y="668"/>
                    <a:pt x="489" y="727"/>
                  </a:cubicBezTo>
                  <a:cubicBezTo>
                    <a:pt x="382" y="811"/>
                    <a:pt x="239" y="799"/>
                    <a:pt x="144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"/>
            <p:cNvSpPr/>
            <p:nvPr/>
          </p:nvSpPr>
          <p:spPr>
            <a:xfrm>
              <a:off x="6680300" y="18521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2" y="262"/>
                    <a:pt x="714" y="286"/>
                  </a:cubicBezTo>
                  <a:cubicBezTo>
                    <a:pt x="726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72"/>
                    <a:pt x="48" y="298"/>
                    <a:pt x="179" y="143"/>
                  </a:cubicBezTo>
                  <a:cubicBezTo>
                    <a:pt x="238" y="60"/>
                    <a:pt x="333" y="0"/>
                    <a:pt x="429" y="0"/>
                  </a:cubicBezTo>
                  <a:cubicBezTo>
                    <a:pt x="572" y="0"/>
                    <a:pt x="679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"/>
            <p:cNvSpPr/>
            <p:nvPr/>
          </p:nvSpPr>
          <p:spPr>
            <a:xfrm>
              <a:off x="6715700" y="19185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15" y="381"/>
                    <a:pt x="691" y="477"/>
                    <a:pt x="620" y="536"/>
                  </a:cubicBezTo>
                  <a:cubicBezTo>
                    <a:pt x="549" y="643"/>
                    <a:pt x="418" y="703"/>
                    <a:pt x="299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"/>
            <p:cNvSpPr/>
            <p:nvPr/>
          </p:nvSpPr>
          <p:spPr>
            <a:xfrm>
              <a:off x="6657075" y="19012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7"/>
                  </a:cubicBezTo>
                  <a:cubicBezTo>
                    <a:pt x="715" y="382"/>
                    <a:pt x="679" y="465"/>
                    <a:pt x="608" y="537"/>
                  </a:cubicBezTo>
                  <a:cubicBezTo>
                    <a:pt x="548" y="632"/>
                    <a:pt x="417" y="691"/>
                    <a:pt x="298" y="668"/>
                  </a:cubicBezTo>
                  <a:cubicBezTo>
                    <a:pt x="0" y="572"/>
                    <a:pt x="36" y="287"/>
                    <a:pt x="179" y="144"/>
                  </a:cubicBezTo>
                  <a:cubicBezTo>
                    <a:pt x="238" y="60"/>
                    <a:pt x="322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"/>
            <p:cNvSpPr/>
            <p:nvPr/>
          </p:nvSpPr>
          <p:spPr>
            <a:xfrm>
              <a:off x="6723750" y="1775650"/>
              <a:ext cx="37225" cy="36325"/>
            </a:xfrm>
            <a:custGeom>
              <a:avLst/>
              <a:gdLst/>
              <a:ahLst/>
              <a:cxnLst/>
              <a:rect l="l" t="t" r="r" b="b"/>
              <a:pathLst>
                <a:path w="1489" h="1453" extrusionOk="0">
                  <a:moveTo>
                    <a:pt x="1417" y="500"/>
                  </a:moveTo>
                  <a:cubicBezTo>
                    <a:pt x="1417" y="536"/>
                    <a:pt x="1453" y="560"/>
                    <a:pt x="1453" y="596"/>
                  </a:cubicBezTo>
                  <a:cubicBezTo>
                    <a:pt x="1489" y="786"/>
                    <a:pt x="1417" y="977"/>
                    <a:pt x="1274" y="1108"/>
                  </a:cubicBezTo>
                  <a:cubicBezTo>
                    <a:pt x="1096" y="1286"/>
                    <a:pt x="893" y="1453"/>
                    <a:pt x="619" y="1370"/>
                  </a:cubicBezTo>
                  <a:cubicBezTo>
                    <a:pt x="0" y="1191"/>
                    <a:pt x="107" y="608"/>
                    <a:pt x="381" y="298"/>
                  </a:cubicBezTo>
                  <a:cubicBezTo>
                    <a:pt x="512" y="155"/>
                    <a:pt x="655" y="0"/>
                    <a:pt x="893" y="24"/>
                  </a:cubicBezTo>
                  <a:cubicBezTo>
                    <a:pt x="1167" y="12"/>
                    <a:pt x="1393" y="227"/>
                    <a:pt x="1417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"/>
            <p:cNvSpPr/>
            <p:nvPr/>
          </p:nvSpPr>
          <p:spPr>
            <a:xfrm>
              <a:off x="6637425" y="18012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0"/>
                    <a:pt x="429" y="0"/>
                  </a:cubicBezTo>
                  <a:cubicBezTo>
                    <a:pt x="572" y="0"/>
                    <a:pt x="679" y="96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"/>
            <p:cNvSpPr/>
            <p:nvPr/>
          </p:nvSpPr>
          <p:spPr>
            <a:xfrm>
              <a:off x="6820475" y="17967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91" y="1001"/>
                    <a:pt x="156" y="1001"/>
                    <a:pt x="144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99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"/>
            <p:cNvSpPr/>
            <p:nvPr/>
          </p:nvSpPr>
          <p:spPr>
            <a:xfrm>
              <a:off x="6759475" y="16479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14" y="262"/>
                    <a:pt x="714" y="286"/>
                  </a:cubicBezTo>
                  <a:cubicBezTo>
                    <a:pt x="726" y="382"/>
                    <a:pt x="691" y="465"/>
                    <a:pt x="619" y="536"/>
                  </a:cubicBezTo>
                  <a:cubicBezTo>
                    <a:pt x="548" y="632"/>
                    <a:pt x="429" y="691"/>
                    <a:pt x="298" y="667"/>
                  </a:cubicBezTo>
                  <a:cubicBezTo>
                    <a:pt x="0" y="572"/>
                    <a:pt x="48" y="286"/>
                    <a:pt x="191" y="143"/>
                  </a:cubicBezTo>
                  <a:cubicBezTo>
                    <a:pt x="238" y="60"/>
                    <a:pt x="333" y="1"/>
                    <a:pt x="441" y="1"/>
                  </a:cubicBezTo>
                  <a:cubicBezTo>
                    <a:pt x="572" y="1"/>
                    <a:pt x="691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"/>
            <p:cNvSpPr/>
            <p:nvPr/>
          </p:nvSpPr>
          <p:spPr>
            <a:xfrm>
              <a:off x="6655875" y="16723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29" y="691"/>
                    <a:pt x="298" y="668"/>
                  </a:cubicBezTo>
                  <a:cubicBezTo>
                    <a:pt x="1" y="572"/>
                    <a:pt x="48" y="299"/>
                    <a:pt x="191" y="144"/>
                  </a:cubicBezTo>
                  <a:cubicBezTo>
                    <a:pt x="239" y="60"/>
                    <a:pt x="334" y="1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"/>
            <p:cNvSpPr/>
            <p:nvPr/>
          </p:nvSpPr>
          <p:spPr>
            <a:xfrm>
              <a:off x="6576100" y="16935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"/>
            <p:cNvSpPr/>
            <p:nvPr/>
          </p:nvSpPr>
          <p:spPr>
            <a:xfrm>
              <a:off x="6775250" y="2154550"/>
              <a:ext cx="13700" cy="12825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05" y="453"/>
                  </a:moveTo>
                  <a:cubicBezTo>
                    <a:pt x="393" y="453"/>
                    <a:pt x="381" y="465"/>
                    <a:pt x="369" y="477"/>
                  </a:cubicBezTo>
                  <a:cubicBezTo>
                    <a:pt x="310" y="513"/>
                    <a:pt x="226" y="501"/>
                    <a:pt x="167" y="465"/>
                  </a:cubicBezTo>
                  <a:cubicBezTo>
                    <a:pt x="83" y="430"/>
                    <a:pt x="0" y="370"/>
                    <a:pt x="0" y="263"/>
                  </a:cubicBezTo>
                  <a:cubicBezTo>
                    <a:pt x="0" y="25"/>
                    <a:pt x="214" y="1"/>
                    <a:pt x="345" y="60"/>
                  </a:cubicBezTo>
                  <a:cubicBezTo>
                    <a:pt x="429" y="84"/>
                    <a:pt x="488" y="144"/>
                    <a:pt x="512" y="215"/>
                  </a:cubicBezTo>
                  <a:cubicBezTo>
                    <a:pt x="548" y="311"/>
                    <a:pt x="500" y="418"/>
                    <a:pt x="405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"/>
            <p:cNvSpPr/>
            <p:nvPr/>
          </p:nvSpPr>
          <p:spPr>
            <a:xfrm>
              <a:off x="6763325" y="17322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"/>
            <p:cNvSpPr/>
            <p:nvPr/>
          </p:nvSpPr>
          <p:spPr>
            <a:xfrm>
              <a:off x="6596650" y="1665525"/>
              <a:ext cx="18175" cy="17575"/>
            </a:xfrm>
            <a:custGeom>
              <a:avLst/>
              <a:gdLst/>
              <a:ahLst/>
              <a:cxnLst/>
              <a:rect l="l" t="t" r="r" b="b"/>
              <a:pathLst>
                <a:path w="727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15" y="298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702"/>
                    <a:pt x="298" y="667"/>
                  </a:cubicBezTo>
                  <a:cubicBezTo>
                    <a:pt x="0" y="583"/>
                    <a:pt x="48" y="298"/>
                    <a:pt x="179" y="143"/>
                  </a:cubicBezTo>
                  <a:cubicBezTo>
                    <a:pt x="238" y="60"/>
                    <a:pt x="334" y="12"/>
                    <a:pt x="441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"/>
            <p:cNvSpPr/>
            <p:nvPr/>
          </p:nvSpPr>
          <p:spPr>
            <a:xfrm>
              <a:off x="6590400" y="16199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298"/>
                  </a:moveTo>
                  <a:cubicBezTo>
                    <a:pt x="72" y="298"/>
                    <a:pt x="48" y="298"/>
                    <a:pt x="48" y="286"/>
                  </a:cubicBezTo>
                  <a:cubicBezTo>
                    <a:pt x="12" y="262"/>
                    <a:pt x="0" y="215"/>
                    <a:pt x="12" y="179"/>
                  </a:cubicBezTo>
                  <a:cubicBezTo>
                    <a:pt x="12" y="119"/>
                    <a:pt x="36" y="72"/>
                    <a:pt x="96" y="48"/>
                  </a:cubicBezTo>
                  <a:cubicBezTo>
                    <a:pt x="227" y="0"/>
                    <a:pt x="274" y="108"/>
                    <a:pt x="274" y="191"/>
                  </a:cubicBezTo>
                  <a:cubicBezTo>
                    <a:pt x="274" y="238"/>
                    <a:pt x="250" y="286"/>
                    <a:pt x="215" y="310"/>
                  </a:cubicBezTo>
                  <a:cubicBezTo>
                    <a:pt x="167" y="346"/>
                    <a:pt x="107" y="346"/>
                    <a:pt x="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"/>
            <p:cNvSpPr/>
            <p:nvPr/>
          </p:nvSpPr>
          <p:spPr>
            <a:xfrm>
              <a:off x="6703200" y="17664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86"/>
                    <a:pt x="37" y="286"/>
                  </a:cubicBezTo>
                  <a:cubicBezTo>
                    <a:pt x="13" y="250"/>
                    <a:pt x="1" y="215"/>
                    <a:pt x="13" y="179"/>
                  </a:cubicBezTo>
                  <a:cubicBezTo>
                    <a:pt x="13" y="119"/>
                    <a:pt x="25" y="60"/>
                    <a:pt x="84" y="48"/>
                  </a:cubicBezTo>
                  <a:cubicBezTo>
                    <a:pt x="215" y="0"/>
                    <a:pt x="275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"/>
            <p:cNvSpPr/>
            <p:nvPr/>
          </p:nvSpPr>
          <p:spPr>
            <a:xfrm>
              <a:off x="6625225" y="1750050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2"/>
                    <a:pt x="0" y="227"/>
                    <a:pt x="12" y="179"/>
                  </a:cubicBezTo>
                  <a:cubicBezTo>
                    <a:pt x="12" y="131"/>
                    <a:pt x="36" y="72"/>
                    <a:pt x="96" y="48"/>
                  </a:cubicBezTo>
                  <a:cubicBezTo>
                    <a:pt x="227" y="0"/>
                    <a:pt x="274" y="119"/>
                    <a:pt x="274" y="203"/>
                  </a:cubicBezTo>
                  <a:cubicBezTo>
                    <a:pt x="274" y="250"/>
                    <a:pt x="250" y="286"/>
                    <a:pt x="215" y="322"/>
                  </a:cubicBezTo>
                  <a:cubicBezTo>
                    <a:pt x="167" y="358"/>
                    <a:pt x="108" y="346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"/>
            <p:cNvSpPr/>
            <p:nvPr/>
          </p:nvSpPr>
          <p:spPr>
            <a:xfrm>
              <a:off x="6644575" y="20390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48" y="310"/>
                    <a:pt x="48" y="298"/>
                    <a:pt x="36" y="298"/>
                  </a:cubicBezTo>
                  <a:cubicBezTo>
                    <a:pt x="12" y="262"/>
                    <a:pt x="0" y="227"/>
                    <a:pt x="0" y="179"/>
                  </a:cubicBezTo>
                  <a:cubicBezTo>
                    <a:pt x="0" y="131"/>
                    <a:pt x="36" y="72"/>
                    <a:pt x="84" y="48"/>
                  </a:cubicBezTo>
                  <a:cubicBezTo>
                    <a:pt x="215" y="0"/>
                    <a:pt x="274" y="119"/>
                    <a:pt x="262" y="203"/>
                  </a:cubicBezTo>
                  <a:cubicBezTo>
                    <a:pt x="262" y="250"/>
                    <a:pt x="250" y="286"/>
                    <a:pt x="215" y="322"/>
                  </a:cubicBezTo>
                  <a:cubicBezTo>
                    <a:pt x="167" y="358"/>
                    <a:pt x="96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"/>
            <p:cNvSpPr/>
            <p:nvPr/>
          </p:nvSpPr>
          <p:spPr>
            <a:xfrm>
              <a:off x="6889550" y="1952750"/>
              <a:ext cx="37225" cy="35750"/>
            </a:xfrm>
            <a:custGeom>
              <a:avLst/>
              <a:gdLst/>
              <a:ahLst/>
              <a:cxnLst/>
              <a:rect l="l" t="t" r="r" b="b"/>
              <a:pathLst>
                <a:path w="1489" h="1430" extrusionOk="0">
                  <a:moveTo>
                    <a:pt x="1417" y="477"/>
                  </a:moveTo>
                  <a:cubicBezTo>
                    <a:pt x="1417" y="513"/>
                    <a:pt x="1453" y="548"/>
                    <a:pt x="1453" y="584"/>
                  </a:cubicBezTo>
                  <a:cubicBezTo>
                    <a:pt x="1488" y="774"/>
                    <a:pt x="1417" y="965"/>
                    <a:pt x="1274" y="1084"/>
                  </a:cubicBezTo>
                  <a:cubicBezTo>
                    <a:pt x="1095" y="1275"/>
                    <a:pt x="905" y="1429"/>
                    <a:pt x="619" y="1358"/>
                  </a:cubicBezTo>
                  <a:cubicBezTo>
                    <a:pt x="0" y="1167"/>
                    <a:pt x="107" y="596"/>
                    <a:pt x="393" y="286"/>
                  </a:cubicBezTo>
                  <a:cubicBezTo>
                    <a:pt x="512" y="143"/>
                    <a:pt x="655" y="1"/>
                    <a:pt x="893" y="1"/>
                  </a:cubicBezTo>
                  <a:cubicBezTo>
                    <a:pt x="1167" y="1"/>
                    <a:pt x="1393" y="203"/>
                    <a:pt x="1417" y="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"/>
            <p:cNvSpPr/>
            <p:nvPr/>
          </p:nvSpPr>
          <p:spPr>
            <a:xfrm>
              <a:off x="6930625" y="19235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26" y="382"/>
                    <a:pt x="691" y="465"/>
                    <a:pt x="619" y="537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48" y="286"/>
                    <a:pt x="179" y="144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"/>
            <p:cNvSpPr/>
            <p:nvPr/>
          </p:nvSpPr>
          <p:spPr>
            <a:xfrm>
              <a:off x="6934775" y="18482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3" y="262"/>
                    <a:pt x="1" y="227"/>
                    <a:pt x="13" y="179"/>
                  </a:cubicBezTo>
                  <a:cubicBezTo>
                    <a:pt x="1" y="131"/>
                    <a:pt x="37" y="72"/>
                    <a:pt x="84" y="48"/>
                  </a:cubicBezTo>
                  <a:cubicBezTo>
                    <a:pt x="215" y="0"/>
                    <a:pt x="275" y="120"/>
                    <a:pt x="263" y="203"/>
                  </a:cubicBezTo>
                  <a:cubicBezTo>
                    <a:pt x="263" y="250"/>
                    <a:pt x="251" y="286"/>
                    <a:pt x="215" y="322"/>
                  </a:cubicBezTo>
                  <a:cubicBezTo>
                    <a:pt x="168" y="358"/>
                    <a:pt x="108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"/>
            <p:cNvSpPr/>
            <p:nvPr/>
          </p:nvSpPr>
          <p:spPr>
            <a:xfrm>
              <a:off x="6912750" y="178577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"/>
            <p:cNvSpPr/>
            <p:nvPr/>
          </p:nvSpPr>
          <p:spPr>
            <a:xfrm>
              <a:off x="6846075" y="17161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310"/>
                  </a:moveTo>
                  <a:cubicBezTo>
                    <a:pt x="72" y="310"/>
                    <a:pt x="60" y="298"/>
                    <a:pt x="48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48" y="72"/>
                    <a:pt x="96" y="48"/>
                  </a:cubicBezTo>
                  <a:cubicBezTo>
                    <a:pt x="227" y="0"/>
                    <a:pt x="275" y="119"/>
                    <a:pt x="275" y="202"/>
                  </a:cubicBezTo>
                  <a:cubicBezTo>
                    <a:pt x="275" y="238"/>
                    <a:pt x="251" y="286"/>
                    <a:pt x="227" y="310"/>
                  </a:cubicBezTo>
                  <a:cubicBezTo>
                    <a:pt x="179" y="345"/>
                    <a:pt x="108" y="345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"/>
            <p:cNvSpPr/>
            <p:nvPr/>
          </p:nvSpPr>
          <p:spPr>
            <a:xfrm>
              <a:off x="6969900" y="17411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lnTo>
                    <a:pt x="48" y="298"/>
                  </a:lnTo>
                  <a:cubicBezTo>
                    <a:pt x="13" y="262"/>
                    <a:pt x="1" y="226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63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7" y="357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"/>
            <p:cNvSpPr/>
            <p:nvPr/>
          </p:nvSpPr>
          <p:spPr>
            <a:xfrm>
              <a:off x="6911275" y="17316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2"/>
                    <a:pt x="429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"/>
            <p:cNvSpPr/>
            <p:nvPr/>
          </p:nvSpPr>
          <p:spPr>
            <a:xfrm>
              <a:off x="6808575" y="15923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703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"/>
            <p:cNvSpPr/>
            <p:nvPr/>
          </p:nvSpPr>
          <p:spPr>
            <a:xfrm>
              <a:off x="6894300" y="16202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3" y="250"/>
                    <a:pt x="1" y="215"/>
                    <a:pt x="1" y="179"/>
                  </a:cubicBezTo>
                  <a:cubicBezTo>
                    <a:pt x="1" y="119"/>
                    <a:pt x="24" y="60"/>
                    <a:pt x="84" y="48"/>
                  </a:cubicBezTo>
                  <a:cubicBezTo>
                    <a:pt x="215" y="0"/>
                    <a:pt x="274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"/>
            <p:cNvSpPr/>
            <p:nvPr/>
          </p:nvSpPr>
          <p:spPr>
            <a:xfrm>
              <a:off x="6972300" y="1618775"/>
              <a:ext cx="6850" cy="8950"/>
            </a:xfrm>
            <a:custGeom>
              <a:avLst/>
              <a:gdLst/>
              <a:ahLst/>
              <a:cxnLst/>
              <a:rect l="l" t="t" r="r" b="b"/>
              <a:pathLst>
                <a:path w="274" h="358" extrusionOk="0">
                  <a:moveTo>
                    <a:pt x="71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3"/>
                    <a:pt x="0" y="227"/>
                    <a:pt x="12" y="179"/>
                  </a:cubicBezTo>
                  <a:cubicBezTo>
                    <a:pt x="12" y="132"/>
                    <a:pt x="36" y="72"/>
                    <a:pt x="95" y="60"/>
                  </a:cubicBezTo>
                  <a:cubicBezTo>
                    <a:pt x="226" y="1"/>
                    <a:pt x="274" y="120"/>
                    <a:pt x="274" y="203"/>
                  </a:cubicBezTo>
                  <a:cubicBezTo>
                    <a:pt x="274" y="251"/>
                    <a:pt x="250" y="286"/>
                    <a:pt x="214" y="322"/>
                  </a:cubicBezTo>
                  <a:cubicBezTo>
                    <a:pt x="179" y="358"/>
                    <a:pt x="107" y="358"/>
                    <a:pt x="7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"/>
            <p:cNvSpPr/>
            <p:nvPr/>
          </p:nvSpPr>
          <p:spPr>
            <a:xfrm>
              <a:off x="6907100" y="15559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72" y="310"/>
                    <a:pt x="48" y="310"/>
                    <a:pt x="48" y="298"/>
                  </a:cubicBezTo>
                  <a:cubicBezTo>
                    <a:pt x="12" y="274"/>
                    <a:pt x="1" y="227"/>
                    <a:pt x="12" y="191"/>
                  </a:cubicBezTo>
                  <a:cubicBezTo>
                    <a:pt x="12" y="132"/>
                    <a:pt x="36" y="84"/>
                    <a:pt x="96" y="60"/>
                  </a:cubicBezTo>
                  <a:cubicBezTo>
                    <a:pt x="227" y="1"/>
                    <a:pt x="274" y="120"/>
                    <a:pt x="274" y="203"/>
                  </a:cubicBezTo>
                  <a:cubicBezTo>
                    <a:pt x="274" y="251"/>
                    <a:pt x="251" y="298"/>
                    <a:pt x="215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"/>
            <p:cNvSpPr/>
            <p:nvPr/>
          </p:nvSpPr>
          <p:spPr>
            <a:xfrm>
              <a:off x="7057425" y="18036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2" y="262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50" y="286"/>
                    <a:pt x="215" y="310"/>
                  </a:cubicBezTo>
                  <a:cubicBezTo>
                    <a:pt x="167" y="346"/>
                    <a:pt x="95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"/>
            <p:cNvSpPr/>
            <p:nvPr/>
          </p:nvSpPr>
          <p:spPr>
            <a:xfrm>
              <a:off x="6972875" y="1857800"/>
              <a:ext cx="18200" cy="17300"/>
            </a:xfrm>
            <a:custGeom>
              <a:avLst/>
              <a:gdLst/>
              <a:ahLst/>
              <a:cxnLst/>
              <a:rect l="l" t="t" r="r" b="b"/>
              <a:pathLst>
                <a:path w="728" h="692" extrusionOk="0">
                  <a:moveTo>
                    <a:pt x="691" y="239"/>
                  </a:moveTo>
                  <a:cubicBezTo>
                    <a:pt x="691" y="250"/>
                    <a:pt x="715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9" y="643"/>
                    <a:pt x="429" y="691"/>
                    <a:pt x="299" y="667"/>
                  </a:cubicBezTo>
                  <a:cubicBezTo>
                    <a:pt x="1" y="572"/>
                    <a:pt x="48" y="298"/>
                    <a:pt x="191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"/>
            <p:cNvSpPr/>
            <p:nvPr/>
          </p:nvSpPr>
          <p:spPr>
            <a:xfrm>
              <a:off x="6954125" y="204770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15" y="382"/>
                    <a:pt x="691" y="477"/>
                    <a:pt x="620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"/>
            <p:cNvSpPr/>
            <p:nvPr/>
          </p:nvSpPr>
          <p:spPr>
            <a:xfrm>
              <a:off x="7000275" y="20384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15" y="286"/>
                  </a:cubicBezTo>
                  <a:cubicBezTo>
                    <a:pt x="727" y="382"/>
                    <a:pt x="691" y="477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72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"/>
            <p:cNvSpPr/>
            <p:nvPr/>
          </p:nvSpPr>
          <p:spPr>
            <a:xfrm>
              <a:off x="6929125" y="1680100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691" y="239"/>
                  </a:moveTo>
                  <a:cubicBezTo>
                    <a:pt x="691" y="262"/>
                    <a:pt x="703" y="274"/>
                    <a:pt x="703" y="298"/>
                  </a:cubicBezTo>
                  <a:cubicBezTo>
                    <a:pt x="715" y="381"/>
                    <a:pt x="679" y="477"/>
                    <a:pt x="608" y="536"/>
                  </a:cubicBezTo>
                  <a:cubicBezTo>
                    <a:pt x="548" y="643"/>
                    <a:pt x="417" y="703"/>
                    <a:pt x="298" y="667"/>
                  </a:cubicBezTo>
                  <a:cubicBezTo>
                    <a:pt x="1" y="584"/>
                    <a:pt x="36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"/>
            <p:cNvSpPr/>
            <p:nvPr/>
          </p:nvSpPr>
          <p:spPr>
            <a:xfrm>
              <a:off x="6969025" y="1869100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03" y="299"/>
                  </a:cubicBezTo>
                  <a:cubicBezTo>
                    <a:pt x="714" y="382"/>
                    <a:pt x="691" y="477"/>
                    <a:pt x="619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0" y="584"/>
                    <a:pt x="48" y="299"/>
                    <a:pt x="179" y="144"/>
                  </a:cubicBezTo>
                  <a:cubicBezTo>
                    <a:pt x="238" y="60"/>
                    <a:pt x="333" y="13"/>
                    <a:pt x="429" y="13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"/>
            <p:cNvSpPr/>
            <p:nvPr/>
          </p:nvSpPr>
          <p:spPr>
            <a:xfrm>
              <a:off x="6997875" y="19858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1" y="310"/>
                  </a:moveTo>
                  <a:cubicBezTo>
                    <a:pt x="61" y="310"/>
                    <a:pt x="49" y="298"/>
                    <a:pt x="49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75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"/>
            <p:cNvSpPr/>
            <p:nvPr/>
          </p:nvSpPr>
          <p:spPr>
            <a:xfrm>
              <a:off x="7027950" y="17274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60" y="298"/>
                    <a:pt x="48" y="298"/>
                  </a:cubicBezTo>
                  <a:cubicBezTo>
                    <a:pt x="12" y="262"/>
                    <a:pt x="1" y="227"/>
                    <a:pt x="12" y="179"/>
                  </a:cubicBezTo>
                  <a:cubicBezTo>
                    <a:pt x="12" y="131"/>
                    <a:pt x="48" y="72"/>
                    <a:pt x="96" y="48"/>
                  </a:cubicBezTo>
                  <a:cubicBezTo>
                    <a:pt x="227" y="1"/>
                    <a:pt x="274" y="120"/>
                    <a:pt x="274" y="215"/>
                  </a:cubicBezTo>
                  <a:cubicBezTo>
                    <a:pt x="274" y="251"/>
                    <a:pt x="251" y="298"/>
                    <a:pt x="227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"/>
            <p:cNvSpPr/>
            <p:nvPr/>
          </p:nvSpPr>
          <p:spPr>
            <a:xfrm>
              <a:off x="7047000" y="1888150"/>
              <a:ext cx="18175" cy="17600"/>
            </a:xfrm>
            <a:custGeom>
              <a:avLst/>
              <a:gdLst/>
              <a:ahLst/>
              <a:cxnLst/>
              <a:rect l="l" t="t" r="r" b="b"/>
              <a:pathLst>
                <a:path w="727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1" y="584"/>
                    <a:pt x="48" y="299"/>
                    <a:pt x="191" y="144"/>
                  </a:cubicBezTo>
                  <a:cubicBezTo>
                    <a:pt x="239" y="60"/>
                    <a:pt x="334" y="13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"/>
            <p:cNvSpPr/>
            <p:nvPr/>
          </p:nvSpPr>
          <p:spPr>
            <a:xfrm>
              <a:off x="7058300" y="197805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2" y="239"/>
                  </a:moveTo>
                  <a:cubicBezTo>
                    <a:pt x="692" y="263"/>
                    <a:pt x="703" y="274"/>
                    <a:pt x="703" y="286"/>
                  </a:cubicBezTo>
                  <a:cubicBezTo>
                    <a:pt x="715" y="382"/>
                    <a:pt x="680" y="477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4"/>
                    <a:pt x="49" y="298"/>
                    <a:pt x="180" y="143"/>
                  </a:cubicBezTo>
                  <a:cubicBezTo>
                    <a:pt x="239" y="60"/>
                    <a:pt x="334" y="12"/>
                    <a:pt x="430" y="12"/>
                  </a:cubicBezTo>
                  <a:cubicBezTo>
                    <a:pt x="561" y="1"/>
                    <a:pt x="680" y="108"/>
                    <a:pt x="692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"/>
            <p:cNvSpPr/>
            <p:nvPr/>
          </p:nvSpPr>
          <p:spPr>
            <a:xfrm>
              <a:off x="6902925" y="210962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62"/>
                    <a:pt x="715" y="286"/>
                  </a:cubicBezTo>
                  <a:cubicBezTo>
                    <a:pt x="727" y="381"/>
                    <a:pt x="691" y="464"/>
                    <a:pt x="620" y="536"/>
                  </a:cubicBezTo>
                  <a:cubicBezTo>
                    <a:pt x="549" y="631"/>
                    <a:pt x="418" y="691"/>
                    <a:pt x="299" y="667"/>
                  </a:cubicBezTo>
                  <a:cubicBezTo>
                    <a:pt x="1" y="572"/>
                    <a:pt x="49" y="286"/>
                    <a:pt x="179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"/>
            <p:cNvSpPr/>
            <p:nvPr/>
          </p:nvSpPr>
          <p:spPr>
            <a:xfrm>
              <a:off x="6882100" y="20286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03" y="286"/>
                  </a:cubicBezTo>
                  <a:cubicBezTo>
                    <a:pt x="715" y="382"/>
                    <a:pt x="679" y="477"/>
                    <a:pt x="608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36" y="298"/>
                    <a:pt x="179" y="143"/>
                  </a:cubicBezTo>
                  <a:cubicBezTo>
                    <a:pt x="239" y="60"/>
                    <a:pt x="322" y="13"/>
                    <a:pt x="429" y="1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"/>
            <p:cNvSpPr/>
            <p:nvPr/>
          </p:nvSpPr>
          <p:spPr>
            <a:xfrm>
              <a:off x="6792800" y="1989350"/>
              <a:ext cx="37225" cy="36050"/>
            </a:xfrm>
            <a:custGeom>
              <a:avLst/>
              <a:gdLst/>
              <a:ahLst/>
              <a:cxnLst/>
              <a:rect l="l" t="t" r="r" b="b"/>
              <a:pathLst>
                <a:path w="1489" h="1442" extrusionOk="0">
                  <a:moveTo>
                    <a:pt x="1417" y="489"/>
                  </a:moveTo>
                  <a:cubicBezTo>
                    <a:pt x="1417" y="525"/>
                    <a:pt x="1453" y="549"/>
                    <a:pt x="1453" y="584"/>
                  </a:cubicBezTo>
                  <a:cubicBezTo>
                    <a:pt x="1489" y="775"/>
                    <a:pt x="1417" y="965"/>
                    <a:pt x="1275" y="1096"/>
                  </a:cubicBezTo>
                  <a:cubicBezTo>
                    <a:pt x="1096" y="1275"/>
                    <a:pt x="905" y="1442"/>
                    <a:pt x="620" y="1358"/>
                  </a:cubicBezTo>
                  <a:cubicBezTo>
                    <a:pt x="1" y="1180"/>
                    <a:pt x="108" y="608"/>
                    <a:pt x="393" y="299"/>
                  </a:cubicBezTo>
                  <a:cubicBezTo>
                    <a:pt x="513" y="144"/>
                    <a:pt x="655" y="1"/>
                    <a:pt x="894" y="13"/>
                  </a:cubicBezTo>
                  <a:cubicBezTo>
                    <a:pt x="1167" y="1"/>
                    <a:pt x="1394" y="215"/>
                    <a:pt x="1417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"/>
            <p:cNvSpPr/>
            <p:nvPr/>
          </p:nvSpPr>
          <p:spPr>
            <a:xfrm>
              <a:off x="6808275" y="2104550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1406" y="489"/>
                  </a:moveTo>
                  <a:cubicBezTo>
                    <a:pt x="1406" y="525"/>
                    <a:pt x="1441" y="560"/>
                    <a:pt x="1453" y="596"/>
                  </a:cubicBezTo>
                  <a:cubicBezTo>
                    <a:pt x="1477" y="775"/>
                    <a:pt x="1406" y="965"/>
                    <a:pt x="1263" y="1096"/>
                  </a:cubicBezTo>
                  <a:cubicBezTo>
                    <a:pt x="1084" y="1287"/>
                    <a:pt x="894" y="1441"/>
                    <a:pt x="608" y="1358"/>
                  </a:cubicBezTo>
                  <a:cubicBezTo>
                    <a:pt x="1" y="1179"/>
                    <a:pt x="96" y="608"/>
                    <a:pt x="382" y="298"/>
                  </a:cubicBezTo>
                  <a:cubicBezTo>
                    <a:pt x="501" y="155"/>
                    <a:pt x="644" y="1"/>
                    <a:pt x="894" y="13"/>
                  </a:cubicBezTo>
                  <a:cubicBezTo>
                    <a:pt x="1156" y="13"/>
                    <a:pt x="1394" y="215"/>
                    <a:pt x="1406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"/>
            <p:cNvSpPr/>
            <p:nvPr/>
          </p:nvSpPr>
          <p:spPr>
            <a:xfrm>
              <a:off x="7078850" y="208222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298"/>
                  </a:moveTo>
                  <a:cubicBezTo>
                    <a:pt x="60" y="298"/>
                    <a:pt x="48" y="298"/>
                    <a:pt x="48" y="286"/>
                  </a:cubicBezTo>
                  <a:cubicBezTo>
                    <a:pt x="12" y="251"/>
                    <a:pt x="0" y="215"/>
                    <a:pt x="12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74" y="191"/>
                  </a:cubicBezTo>
                  <a:cubicBezTo>
                    <a:pt x="274" y="239"/>
                    <a:pt x="251" y="275"/>
                    <a:pt x="215" y="310"/>
                  </a:cubicBezTo>
                  <a:cubicBezTo>
                    <a:pt x="167" y="346"/>
                    <a:pt x="108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"/>
            <p:cNvSpPr/>
            <p:nvPr/>
          </p:nvSpPr>
          <p:spPr>
            <a:xfrm>
              <a:off x="7117550" y="20381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98"/>
                    <a:pt x="36" y="286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38" y="286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"/>
            <p:cNvSpPr/>
            <p:nvPr/>
          </p:nvSpPr>
          <p:spPr>
            <a:xfrm>
              <a:off x="6936875" y="215187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310"/>
                  </a:moveTo>
                  <a:cubicBezTo>
                    <a:pt x="48" y="298"/>
                    <a:pt x="48" y="298"/>
                    <a:pt x="36" y="298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20"/>
                    <a:pt x="262" y="203"/>
                  </a:cubicBezTo>
                  <a:cubicBezTo>
                    <a:pt x="262" y="239"/>
                    <a:pt x="238" y="287"/>
                    <a:pt x="215" y="310"/>
                  </a:cubicBezTo>
                  <a:cubicBezTo>
                    <a:pt x="167" y="346"/>
                    <a:pt x="95" y="346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"/>
            <p:cNvSpPr/>
            <p:nvPr/>
          </p:nvSpPr>
          <p:spPr>
            <a:xfrm>
              <a:off x="6871075" y="21004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310"/>
                  </a:moveTo>
                  <a:cubicBezTo>
                    <a:pt x="60" y="310"/>
                    <a:pt x="49" y="310"/>
                    <a:pt x="37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" y="119"/>
                    <a:pt x="37" y="71"/>
                    <a:pt x="84" y="48"/>
                  </a:cubicBezTo>
                  <a:cubicBezTo>
                    <a:pt x="215" y="0"/>
                    <a:pt x="275" y="119"/>
                    <a:pt x="263" y="202"/>
                  </a:cubicBezTo>
                  <a:cubicBezTo>
                    <a:pt x="263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"/>
            <p:cNvSpPr/>
            <p:nvPr/>
          </p:nvSpPr>
          <p:spPr>
            <a:xfrm>
              <a:off x="6978825" y="2094125"/>
              <a:ext cx="6875" cy="8975"/>
            </a:xfrm>
            <a:custGeom>
              <a:avLst/>
              <a:gdLst/>
              <a:ahLst/>
              <a:cxnLst/>
              <a:rect l="l" t="t" r="r" b="b"/>
              <a:pathLst>
                <a:path w="275" h="359" extrusionOk="0">
                  <a:moveTo>
                    <a:pt x="72" y="311"/>
                  </a:moveTo>
                  <a:cubicBezTo>
                    <a:pt x="61" y="299"/>
                    <a:pt x="61" y="299"/>
                    <a:pt x="49" y="299"/>
                  </a:cubicBezTo>
                  <a:cubicBezTo>
                    <a:pt x="25" y="263"/>
                    <a:pt x="1" y="227"/>
                    <a:pt x="13" y="180"/>
                  </a:cubicBezTo>
                  <a:cubicBezTo>
                    <a:pt x="13" y="120"/>
                    <a:pt x="49" y="72"/>
                    <a:pt x="96" y="49"/>
                  </a:cubicBezTo>
                  <a:cubicBezTo>
                    <a:pt x="227" y="1"/>
                    <a:pt x="275" y="120"/>
                    <a:pt x="275" y="203"/>
                  </a:cubicBezTo>
                  <a:cubicBezTo>
                    <a:pt x="275" y="239"/>
                    <a:pt x="251" y="287"/>
                    <a:pt x="227" y="311"/>
                  </a:cubicBezTo>
                  <a:cubicBezTo>
                    <a:pt x="180" y="358"/>
                    <a:pt x="108" y="346"/>
                    <a:pt x="72" y="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"/>
            <p:cNvSpPr/>
            <p:nvPr/>
          </p:nvSpPr>
          <p:spPr>
            <a:xfrm>
              <a:off x="6634150" y="2106925"/>
              <a:ext cx="19975" cy="1552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120" y="132"/>
                  </a:moveTo>
                  <a:cubicBezTo>
                    <a:pt x="132" y="108"/>
                    <a:pt x="143" y="96"/>
                    <a:pt x="155" y="84"/>
                  </a:cubicBezTo>
                  <a:cubicBezTo>
                    <a:pt x="227" y="25"/>
                    <a:pt x="322" y="1"/>
                    <a:pt x="405" y="25"/>
                  </a:cubicBezTo>
                  <a:cubicBezTo>
                    <a:pt x="536" y="37"/>
                    <a:pt x="655" y="72"/>
                    <a:pt x="703" y="203"/>
                  </a:cubicBezTo>
                  <a:cubicBezTo>
                    <a:pt x="798" y="501"/>
                    <a:pt x="536" y="620"/>
                    <a:pt x="334" y="596"/>
                  </a:cubicBezTo>
                  <a:cubicBezTo>
                    <a:pt x="227" y="596"/>
                    <a:pt x="132" y="549"/>
                    <a:pt x="72" y="465"/>
                  </a:cubicBezTo>
                  <a:cubicBezTo>
                    <a:pt x="1" y="358"/>
                    <a:pt x="12" y="215"/>
                    <a:pt x="12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"/>
            <p:cNvSpPr/>
            <p:nvPr/>
          </p:nvSpPr>
          <p:spPr>
            <a:xfrm>
              <a:off x="6646050" y="20084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46" y="144"/>
                  </a:moveTo>
                  <a:lnTo>
                    <a:pt x="346" y="168"/>
                  </a:lnTo>
                  <a:cubicBezTo>
                    <a:pt x="334" y="215"/>
                    <a:pt x="310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"/>
                    <a:pt x="227" y="1"/>
                    <a:pt x="263" y="13"/>
                  </a:cubicBezTo>
                  <a:cubicBezTo>
                    <a:pt x="322" y="25"/>
                    <a:pt x="358" y="84"/>
                    <a:pt x="346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"/>
            <p:cNvSpPr/>
            <p:nvPr/>
          </p:nvSpPr>
          <p:spPr>
            <a:xfrm>
              <a:off x="6596650" y="18923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22" y="203"/>
                    <a:pt x="298" y="239"/>
                    <a:pt x="262" y="263"/>
                  </a:cubicBezTo>
                  <a:cubicBezTo>
                    <a:pt x="215" y="286"/>
                    <a:pt x="155" y="298"/>
                    <a:pt x="108" y="263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"/>
                    <a:pt x="215" y="1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"/>
            <p:cNvSpPr/>
            <p:nvPr/>
          </p:nvSpPr>
          <p:spPr>
            <a:xfrm>
              <a:off x="6617175" y="1934300"/>
              <a:ext cx="19975" cy="15800"/>
            </a:xfrm>
            <a:custGeom>
              <a:avLst/>
              <a:gdLst/>
              <a:ahLst/>
              <a:cxnLst/>
              <a:rect l="l" t="t" r="r" b="b"/>
              <a:pathLst>
                <a:path w="799" h="632" extrusionOk="0">
                  <a:moveTo>
                    <a:pt x="120" y="131"/>
                  </a:moveTo>
                  <a:cubicBezTo>
                    <a:pt x="132" y="119"/>
                    <a:pt x="144" y="108"/>
                    <a:pt x="156" y="96"/>
                  </a:cubicBezTo>
                  <a:cubicBezTo>
                    <a:pt x="227" y="24"/>
                    <a:pt x="322" y="0"/>
                    <a:pt x="406" y="24"/>
                  </a:cubicBezTo>
                  <a:cubicBezTo>
                    <a:pt x="537" y="48"/>
                    <a:pt x="656" y="84"/>
                    <a:pt x="703" y="215"/>
                  </a:cubicBezTo>
                  <a:cubicBezTo>
                    <a:pt x="799" y="512"/>
                    <a:pt x="537" y="631"/>
                    <a:pt x="334" y="608"/>
                  </a:cubicBezTo>
                  <a:cubicBezTo>
                    <a:pt x="227" y="608"/>
                    <a:pt x="132" y="560"/>
                    <a:pt x="72" y="477"/>
                  </a:cubicBezTo>
                  <a:cubicBezTo>
                    <a:pt x="1" y="369"/>
                    <a:pt x="13" y="215"/>
                    <a:pt x="12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"/>
            <p:cNvSpPr/>
            <p:nvPr/>
          </p:nvSpPr>
          <p:spPr>
            <a:xfrm>
              <a:off x="6560325" y="2098000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2" y="132"/>
                  </a:moveTo>
                  <a:cubicBezTo>
                    <a:pt x="144" y="120"/>
                    <a:pt x="156" y="96"/>
                    <a:pt x="167" y="84"/>
                  </a:cubicBezTo>
                  <a:cubicBezTo>
                    <a:pt x="227" y="25"/>
                    <a:pt x="334" y="1"/>
                    <a:pt x="418" y="25"/>
                  </a:cubicBezTo>
                  <a:cubicBezTo>
                    <a:pt x="548" y="36"/>
                    <a:pt x="668" y="72"/>
                    <a:pt x="703" y="215"/>
                  </a:cubicBezTo>
                  <a:cubicBezTo>
                    <a:pt x="810" y="513"/>
                    <a:pt x="548" y="632"/>
                    <a:pt x="346" y="596"/>
                  </a:cubicBezTo>
                  <a:cubicBezTo>
                    <a:pt x="239" y="608"/>
                    <a:pt x="144" y="560"/>
                    <a:pt x="84" y="477"/>
                  </a:cubicBezTo>
                  <a:cubicBezTo>
                    <a:pt x="1" y="370"/>
                    <a:pt x="25" y="215"/>
                    <a:pt x="132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"/>
            <p:cNvSpPr/>
            <p:nvPr/>
          </p:nvSpPr>
          <p:spPr>
            <a:xfrm>
              <a:off x="6539800" y="2023300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346" y="143"/>
                  </a:moveTo>
                  <a:cubicBezTo>
                    <a:pt x="346" y="155"/>
                    <a:pt x="346" y="167"/>
                    <a:pt x="346" y="167"/>
                  </a:cubicBezTo>
                  <a:cubicBezTo>
                    <a:pt x="334" y="215"/>
                    <a:pt x="310" y="250"/>
                    <a:pt x="262" y="262"/>
                  </a:cubicBezTo>
                  <a:cubicBezTo>
                    <a:pt x="226" y="298"/>
                    <a:pt x="167" y="298"/>
                    <a:pt x="119" y="274"/>
                  </a:cubicBezTo>
                  <a:cubicBezTo>
                    <a:pt x="0" y="191"/>
                    <a:pt x="60" y="84"/>
                    <a:pt x="143" y="36"/>
                  </a:cubicBezTo>
                  <a:cubicBezTo>
                    <a:pt x="179" y="12"/>
                    <a:pt x="226" y="0"/>
                    <a:pt x="274" y="12"/>
                  </a:cubicBezTo>
                  <a:cubicBezTo>
                    <a:pt x="322" y="36"/>
                    <a:pt x="357" y="84"/>
                    <a:pt x="346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"/>
            <p:cNvSpPr/>
            <p:nvPr/>
          </p:nvSpPr>
          <p:spPr>
            <a:xfrm>
              <a:off x="6494550" y="19596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34" y="215"/>
                    <a:pt x="298" y="239"/>
                    <a:pt x="262" y="262"/>
                  </a:cubicBezTo>
                  <a:cubicBezTo>
                    <a:pt x="215" y="298"/>
                    <a:pt x="155" y="298"/>
                    <a:pt x="120" y="274"/>
                  </a:cubicBezTo>
                  <a:cubicBezTo>
                    <a:pt x="1" y="191"/>
                    <a:pt x="60" y="84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"/>
            <p:cNvSpPr/>
            <p:nvPr/>
          </p:nvSpPr>
          <p:spPr>
            <a:xfrm>
              <a:off x="6479975" y="20489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lnTo>
                    <a:pt x="333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4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4" y="0"/>
                    <a:pt x="262" y="12"/>
                  </a:cubicBezTo>
                  <a:cubicBezTo>
                    <a:pt x="310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"/>
            <p:cNvSpPr/>
            <p:nvPr/>
          </p:nvSpPr>
          <p:spPr>
            <a:xfrm>
              <a:off x="6598425" y="178487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5"/>
                    <a:pt x="298" y="250"/>
                    <a:pt x="263" y="262"/>
                  </a:cubicBezTo>
                  <a:cubicBezTo>
                    <a:pt x="227" y="298"/>
                    <a:pt x="167" y="298"/>
                    <a:pt x="120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79" y="12"/>
                    <a:pt x="227" y="0"/>
                    <a:pt x="275" y="12"/>
                  </a:cubicBezTo>
                  <a:cubicBezTo>
                    <a:pt x="322" y="36"/>
                    <a:pt x="358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"/>
            <p:cNvSpPr/>
            <p:nvPr/>
          </p:nvSpPr>
          <p:spPr>
            <a:xfrm>
              <a:off x="6564500" y="1948875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1" y="132"/>
                  </a:moveTo>
                  <a:cubicBezTo>
                    <a:pt x="143" y="120"/>
                    <a:pt x="155" y="108"/>
                    <a:pt x="167" y="84"/>
                  </a:cubicBezTo>
                  <a:cubicBezTo>
                    <a:pt x="227" y="25"/>
                    <a:pt x="322" y="1"/>
                    <a:pt x="417" y="25"/>
                  </a:cubicBezTo>
                  <a:cubicBezTo>
                    <a:pt x="548" y="48"/>
                    <a:pt x="667" y="84"/>
                    <a:pt x="703" y="215"/>
                  </a:cubicBezTo>
                  <a:cubicBezTo>
                    <a:pt x="810" y="513"/>
                    <a:pt x="548" y="632"/>
                    <a:pt x="346" y="608"/>
                  </a:cubicBezTo>
                  <a:cubicBezTo>
                    <a:pt x="239" y="608"/>
                    <a:pt x="143" y="560"/>
                    <a:pt x="84" y="477"/>
                  </a:cubicBezTo>
                  <a:cubicBezTo>
                    <a:pt x="0" y="370"/>
                    <a:pt x="24" y="215"/>
                    <a:pt x="13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"/>
            <p:cNvSpPr/>
            <p:nvPr/>
          </p:nvSpPr>
          <p:spPr>
            <a:xfrm>
              <a:off x="6552600" y="185215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5" y="286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5" y="0"/>
                    <a:pt x="262" y="12"/>
                  </a:cubicBezTo>
                  <a:cubicBezTo>
                    <a:pt x="310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"/>
            <p:cNvSpPr/>
            <p:nvPr/>
          </p:nvSpPr>
          <p:spPr>
            <a:xfrm>
              <a:off x="6671950" y="159912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44"/>
                  </a:moveTo>
                  <a:lnTo>
                    <a:pt x="334" y="168"/>
                  </a:lnTo>
                  <a:cubicBezTo>
                    <a:pt x="334" y="215"/>
                    <a:pt x="298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3"/>
                    <a:pt x="227" y="1"/>
                    <a:pt x="274" y="13"/>
                  </a:cubicBezTo>
                  <a:cubicBezTo>
                    <a:pt x="322" y="37"/>
                    <a:pt x="358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"/>
            <p:cNvSpPr/>
            <p:nvPr/>
          </p:nvSpPr>
          <p:spPr>
            <a:xfrm>
              <a:off x="6720775" y="169527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4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3"/>
                  </a:cubicBezTo>
                  <a:cubicBezTo>
                    <a:pt x="215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3"/>
                    <a:pt x="215" y="1"/>
                    <a:pt x="262" y="13"/>
                  </a:cubicBezTo>
                  <a:cubicBezTo>
                    <a:pt x="310" y="36"/>
                    <a:pt x="346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"/>
            <p:cNvSpPr/>
            <p:nvPr/>
          </p:nvSpPr>
          <p:spPr>
            <a:xfrm>
              <a:off x="6829700" y="1659850"/>
              <a:ext cx="8675" cy="7475"/>
            </a:xfrm>
            <a:custGeom>
              <a:avLst/>
              <a:gdLst/>
              <a:ahLst/>
              <a:cxnLst/>
              <a:rect l="l" t="t" r="r" b="b"/>
              <a:pathLst>
                <a:path w="347" h="299" extrusionOk="0">
                  <a:moveTo>
                    <a:pt x="334" y="144"/>
                  </a:moveTo>
                  <a:cubicBezTo>
                    <a:pt x="334" y="156"/>
                    <a:pt x="334" y="156"/>
                    <a:pt x="334" y="167"/>
                  </a:cubicBezTo>
                  <a:cubicBezTo>
                    <a:pt x="322" y="203"/>
                    <a:pt x="299" y="239"/>
                    <a:pt x="263" y="263"/>
                  </a:cubicBezTo>
                  <a:cubicBezTo>
                    <a:pt x="215" y="287"/>
                    <a:pt x="156" y="298"/>
                    <a:pt x="108" y="263"/>
                  </a:cubicBezTo>
                  <a:cubicBezTo>
                    <a:pt x="1" y="191"/>
                    <a:pt x="60" y="72"/>
                    <a:pt x="144" y="37"/>
                  </a:cubicBezTo>
                  <a:cubicBezTo>
                    <a:pt x="168" y="1"/>
                    <a:pt x="215" y="1"/>
                    <a:pt x="263" y="13"/>
                  </a:cubicBezTo>
                  <a:cubicBezTo>
                    <a:pt x="322" y="25"/>
                    <a:pt x="346" y="84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"/>
            <p:cNvSpPr/>
            <p:nvPr/>
          </p:nvSpPr>
          <p:spPr>
            <a:xfrm>
              <a:off x="6725825" y="15241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22" y="215"/>
                    <a:pt x="298" y="251"/>
                    <a:pt x="263" y="263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67" y="12"/>
                    <a:pt x="215" y="1"/>
                    <a:pt x="263" y="12"/>
                  </a:cubicBezTo>
                  <a:cubicBezTo>
                    <a:pt x="322" y="36"/>
                    <a:pt x="346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"/>
            <p:cNvSpPr/>
            <p:nvPr/>
          </p:nvSpPr>
          <p:spPr>
            <a:xfrm>
              <a:off x="6511825" y="17947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cubicBezTo>
                    <a:pt x="333" y="155"/>
                    <a:pt x="333" y="155"/>
                    <a:pt x="333" y="167"/>
                  </a:cubicBezTo>
                  <a:cubicBezTo>
                    <a:pt x="322" y="203"/>
                    <a:pt x="298" y="238"/>
                    <a:pt x="262" y="262"/>
                  </a:cubicBezTo>
                  <a:cubicBezTo>
                    <a:pt x="214" y="286"/>
                    <a:pt x="155" y="298"/>
                    <a:pt x="107" y="262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2"/>
                    <a:pt x="214" y="0"/>
                    <a:pt x="262" y="12"/>
                  </a:cubicBezTo>
                  <a:cubicBezTo>
                    <a:pt x="322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"/>
            <p:cNvSpPr/>
            <p:nvPr/>
          </p:nvSpPr>
          <p:spPr>
            <a:xfrm>
              <a:off x="6736550" y="15923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4"/>
                    <a:pt x="298" y="250"/>
                    <a:pt x="262" y="262"/>
                  </a:cubicBezTo>
                  <a:cubicBezTo>
                    <a:pt x="215" y="298"/>
                    <a:pt x="155" y="298"/>
                    <a:pt x="119" y="274"/>
                  </a:cubicBezTo>
                  <a:cubicBezTo>
                    <a:pt x="0" y="191"/>
                    <a:pt x="60" y="83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36"/>
                    <a:pt x="346" y="95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"/>
            <p:cNvSpPr/>
            <p:nvPr/>
          </p:nvSpPr>
          <p:spPr>
            <a:xfrm>
              <a:off x="6824950" y="15402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2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2"/>
                    <a:pt x="215" y="1"/>
                    <a:pt x="262" y="12"/>
                  </a:cubicBezTo>
                  <a:cubicBezTo>
                    <a:pt x="322" y="36"/>
                    <a:pt x="346" y="96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"/>
            <p:cNvSpPr/>
            <p:nvPr/>
          </p:nvSpPr>
          <p:spPr>
            <a:xfrm>
              <a:off x="6484725" y="2016450"/>
              <a:ext cx="27700" cy="24725"/>
            </a:xfrm>
            <a:custGeom>
              <a:avLst/>
              <a:gdLst/>
              <a:ahLst/>
              <a:cxnLst/>
              <a:rect l="l" t="t" r="r" b="b"/>
              <a:pathLst>
                <a:path w="1108" h="989" extrusionOk="0">
                  <a:moveTo>
                    <a:pt x="858" y="131"/>
                  </a:moveTo>
                  <a:cubicBezTo>
                    <a:pt x="834" y="120"/>
                    <a:pt x="822" y="96"/>
                    <a:pt x="798" y="84"/>
                  </a:cubicBezTo>
                  <a:cubicBezTo>
                    <a:pt x="679" y="12"/>
                    <a:pt x="524" y="0"/>
                    <a:pt x="405" y="72"/>
                  </a:cubicBezTo>
                  <a:cubicBezTo>
                    <a:pt x="227" y="131"/>
                    <a:pt x="72" y="215"/>
                    <a:pt x="48" y="429"/>
                  </a:cubicBezTo>
                  <a:cubicBezTo>
                    <a:pt x="1" y="905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29"/>
                    <a:pt x="1036" y="227"/>
                    <a:pt x="858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"/>
            <p:cNvSpPr/>
            <p:nvPr/>
          </p:nvSpPr>
          <p:spPr>
            <a:xfrm>
              <a:off x="6427875" y="1968225"/>
              <a:ext cx="26525" cy="26525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1013" y="715"/>
                  </a:moveTo>
                  <a:cubicBezTo>
                    <a:pt x="1013" y="691"/>
                    <a:pt x="1036" y="667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53" y="48"/>
                  </a:cubicBezTo>
                  <a:cubicBezTo>
                    <a:pt x="1" y="155"/>
                    <a:pt x="60" y="584"/>
                    <a:pt x="251" y="810"/>
                  </a:cubicBezTo>
                  <a:cubicBezTo>
                    <a:pt x="322" y="941"/>
                    <a:pt x="453" y="1036"/>
                    <a:pt x="608" y="1048"/>
                  </a:cubicBezTo>
                  <a:cubicBezTo>
                    <a:pt x="810" y="1060"/>
                    <a:pt x="977" y="917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"/>
            <p:cNvSpPr/>
            <p:nvPr/>
          </p:nvSpPr>
          <p:spPr>
            <a:xfrm>
              <a:off x="6304650" y="1942325"/>
              <a:ext cx="13700" cy="13125"/>
            </a:xfrm>
            <a:custGeom>
              <a:avLst/>
              <a:gdLst/>
              <a:ahLst/>
              <a:cxnLst/>
              <a:rect l="l" t="t" r="r" b="b"/>
              <a:pathLst>
                <a:path w="548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48" y="251"/>
                    <a:pt x="524" y="179"/>
                    <a:pt x="465" y="132"/>
                  </a:cubicBezTo>
                  <a:cubicBezTo>
                    <a:pt x="417" y="48"/>
                    <a:pt x="334" y="1"/>
                    <a:pt x="238" y="13"/>
                  </a:cubicBezTo>
                  <a:cubicBezTo>
                    <a:pt x="0" y="72"/>
                    <a:pt x="36" y="287"/>
                    <a:pt x="119" y="406"/>
                  </a:cubicBezTo>
                  <a:cubicBezTo>
                    <a:pt x="167" y="465"/>
                    <a:pt x="238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"/>
            <p:cNvSpPr/>
            <p:nvPr/>
          </p:nvSpPr>
          <p:spPr>
            <a:xfrm>
              <a:off x="6436500" y="204920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1"/>
                  </a:moveTo>
                  <a:cubicBezTo>
                    <a:pt x="846" y="119"/>
                    <a:pt x="822" y="95"/>
                    <a:pt x="810" y="83"/>
                  </a:cubicBezTo>
                  <a:cubicBezTo>
                    <a:pt x="679" y="12"/>
                    <a:pt x="537" y="0"/>
                    <a:pt x="418" y="72"/>
                  </a:cubicBezTo>
                  <a:cubicBezTo>
                    <a:pt x="239" y="131"/>
                    <a:pt x="72" y="214"/>
                    <a:pt x="48" y="429"/>
                  </a:cubicBezTo>
                  <a:cubicBezTo>
                    <a:pt x="1" y="893"/>
                    <a:pt x="418" y="988"/>
                    <a:pt x="703" y="881"/>
                  </a:cubicBezTo>
                  <a:cubicBezTo>
                    <a:pt x="858" y="845"/>
                    <a:pt x="977" y="750"/>
                    <a:pt x="1037" y="607"/>
                  </a:cubicBezTo>
                  <a:cubicBezTo>
                    <a:pt x="1120" y="429"/>
                    <a:pt x="1037" y="226"/>
                    <a:pt x="87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"/>
            <p:cNvSpPr/>
            <p:nvPr/>
          </p:nvSpPr>
          <p:spPr>
            <a:xfrm>
              <a:off x="6501100" y="1955725"/>
              <a:ext cx="28000" cy="24425"/>
            </a:xfrm>
            <a:custGeom>
              <a:avLst/>
              <a:gdLst/>
              <a:ahLst/>
              <a:cxnLst/>
              <a:rect l="l" t="t" r="r" b="b"/>
              <a:pathLst>
                <a:path w="1120" h="977" extrusionOk="0">
                  <a:moveTo>
                    <a:pt x="870" y="132"/>
                  </a:moveTo>
                  <a:cubicBezTo>
                    <a:pt x="846" y="108"/>
                    <a:pt x="822" y="96"/>
                    <a:pt x="810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58" y="846"/>
                    <a:pt x="977" y="739"/>
                    <a:pt x="1036" y="608"/>
                  </a:cubicBezTo>
                  <a:cubicBezTo>
                    <a:pt x="1120" y="429"/>
                    <a:pt x="1036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"/>
            <p:cNvSpPr/>
            <p:nvPr/>
          </p:nvSpPr>
          <p:spPr>
            <a:xfrm>
              <a:off x="6552600" y="2021200"/>
              <a:ext cx="27700" cy="24450"/>
            </a:xfrm>
            <a:custGeom>
              <a:avLst/>
              <a:gdLst/>
              <a:ahLst/>
              <a:cxnLst/>
              <a:rect l="l" t="t" r="r" b="b"/>
              <a:pathLst>
                <a:path w="1108" h="978" extrusionOk="0">
                  <a:moveTo>
                    <a:pt x="857" y="132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26" y="132"/>
                    <a:pt x="72" y="215"/>
                    <a:pt x="48" y="430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46" y="846"/>
                    <a:pt x="977" y="739"/>
                    <a:pt x="1036" y="608"/>
                  </a:cubicBezTo>
                  <a:cubicBezTo>
                    <a:pt x="1108" y="430"/>
                    <a:pt x="1036" y="215"/>
                    <a:pt x="857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"/>
            <p:cNvSpPr/>
            <p:nvPr/>
          </p:nvSpPr>
          <p:spPr>
            <a:xfrm>
              <a:off x="6376375" y="216795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2"/>
                  </a:moveTo>
                  <a:cubicBezTo>
                    <a:pt x="846" y="120"/>
                    <a:pt x="834" y="96"/>
                    <a:pt x="810" y="84"/>
                  </a:cubicBezTo>
                  <a:cubicBezTo>
                    <a:pt x="691" y="13"/>
                    <a:pt x="537" y="1"/>
                    <a:pt x="417" y="72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58" y="846"/>
                    <a:pt x="977" y="751"/>
                    <a:pt x="1037" y="608"/>
                  </a:cubicBezTo>
                  <a:cubicBezTo>
                    <a:pt x="1120" y="429"/>
                    <a:pt x="1037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"/>
            <p:cNvSpPr/>
            <p:nvPr/>
          </p:nvSpPr>
          <p:spPr>
            <a:xfrm>
              <a:off x="6342150" y="2043525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858" y="132"/>
                  </a:moveTo>
                  <a:cubicBezTo>
                    <a:pt x="834" y="120"/>
                    <a:pt x="822" y="96"/>
                    <a:pt x="798" y="72"/>
                  </a:cubicBezTo>
                  <a:cubicBezTo>
                    <a:pt x="679" y="1"/>
                    <a:pt x="524" y="1"/>
                    <a:pt x="405" y="60"/>
                  </a:cubicBezTo>
                  <a:cubicBezTo>
                    <a:pt x="227" y="132"/>
                    <a:pt x="72" y="215"/>
                    <a:pt x="48" y="430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30"/>
                    <a:pt x="1036" y="215"/>
                    <a:pt x="85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"/>
            <p:cNvSpPr/>
            <p:nvPr/>
          </p:nvSpPr>
          <p:spPr>
            <a:xfrm>
              <a:off x="6432650" y="2061700"/>
              <a:ext cx="26800" cy="26500"/>
            </a:xfrm>
            <a:custGeom>
              <a:avLst/>
              <a:gdLst/>
              <a:ahLst/>
              <a:cxnLst/>
              <a:rect l="l" t="t" r="r" b="b"/>
              <a:pathLst>
                <a:path w="1072" h="1060" extrusionOk="0">
                  <a:moveTo>
                    <a:pt x="1012" y="715"/>
                  </a:moveTo>
                  <a:cubicBezTo>
                    <a:pt x="1012" y="691"/>
                    <a:pt x="1036" y="667"/>
                    <a:pt x="1048" y="643"/>
                  </a:cubicBezTo>
                  <a:cubicBezTo>
                    <a:pt x="1072" y="500"/>
                    <a:pt x="1024" y="369"/>
                    <a:pt x="929" y="262"/>
                  </a:cubicBezTo>
                  <a:cubicBezTo>
                    <a:pt x="810" y="119"/>
                    <a:pt x="667" y="0"/>
                    <a:pt x="464" y="48"/>
                  </a:cubicBezTo>
                  <a:cubicBezTo>
                    <a:pt x="0" y="155"/>
                    <a:pt x="60" y="584"/>
                    <a:pt x="250" y="810"/>
                  </a:cubicBezTo>
                  <a:cubicBezTo>
                    <a:pt x="321" y="941"/>
                    <a:pt x="464" y="1024"/>
                    <a:pt x="607" y="1036"/>
                  </a:cubicBezTo>
                  <a:cubicBezTo>
                    <a:pt x="810" y="1060"/>
                    <a:pt x="988" y="917"/>
                    <a:pt x="1012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"/>
            <p:cNvSpPr/>
            <p:nvPr/>
          </p:nvSpPr>
          <p:spPr>
            <a:xfrm>
              <a:off x="6563000" y="1967325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7" y="668"/>
                    <a:pt x="1037" y="644"/>
                  </a:cubicBezTo>
                  <a:cubicBezTo>
                    <a:pt x="1073" y="501"/>
                    <a:pt x="1025" y="358"/>
                    <a:pt x="918" y="275"/>
                  </a:cubicBezTo>
                  <a:cubicBezTo>
                    <a:pt x="799" y="120"/>
                    <a:pt x="668" y="1"/>
                    <a:pt x="453" y="49"/>
                  </a:cubicBezTo>
                  <a:cubicBezTo>
                    <a:pt x="1" y="156"/>
                    <a:pt x="49" y="584"/>
                    <a:pt x="239" y="811"/>
                  </a:cubicBezTo>
                  <a:cubicBezTo>
                    <a:pt x="322" y="942"/>
                    <a:pt x="453" y="1025"/>
                    <a:pt x="608" y="1037"/>
                  </a:cubicBezTo>
                  <a:cubicBezTo>
                    <a:pt x="811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"/>
            <p:cNvSpPr/>
            <p:nvPr/>
          </p:nvSpPr>
          <p:spPr>
            <a:xfrm>
              <a:off x="6357925" y="2103650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6" y="668"/>
                    <a:pt x="1036" y="644"/>
                  </a:cubicBezTo>
                  <a:cubicBezTo>
                    <a:pt x="1072" y="513"/>
                    <a:pt x="1024" y="370"/>
                    <a:pt x="929" y="275"/>
                  </a:cubicBezTo>
                  <a:cubicBezTo>
                    <a:pt x="810" y="120"/>
                    <a:pt x="667" y="1"/>
                    <a:pt x="465" y="49"/>
                  </a:cubicBezTo>
                  <a:cubicBezTo>
                    <a:pt x="1" y="156"/>
                    <a:pt x="60" y="584"/>
                    <a:pt x="251" y="823"/>
                  </a:cubicBezTo>
                  <a:cubicBezTo>
                    <a:pt x="322" y="942"/>
                    <a:pt x="465" y="1025"/>
                    <a:pt x="608" y="1049"/>
                  </a:cubicBezTo>
                  <a:cubicBezTo>
                    <a:pt x="810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"/>
            <p:cNvSpPr/>
            <p:nvPr/>
          </p:nvSpPr>
          <p:spPr>
            <a:xfrm>
              <a:off x="6403175" y="21140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12" y="727"/>
                  </a:moveTo>
                  <a:cubicBezTo>
                    <a:pt x="1012" y="691"/>
                    <a:pt x="1036" y="679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65" y="48"/>
                  </a:cubicBezTo>
                  <a:cubicBezTo>
                    <a:pt x="0" y="155"/>
                    <a:pt x="60" y="584"/>
                    <a:pt x="250" y="822"/>
                  </a:cubicBezTo>
                  <a:cubicBezTo>
                    <a:pt x="322" y="953"/>
                    <a:pt x="453" y="1037"/>
                    <a:pt x="608" y="1048"/>
                  </a:cubicBezTo>
                  <a:cubicBezTo>
                    <a:pt x="810" y="1060"/>
                    <a:pt x="977" y="917"/>
                    <a:pt x="1012" y="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"/>
            <p:cNvSpPr/>
            <p:nvPr/>
          </p:nvSpPr>
          <p:spPr>
            <a:xfrm>
              <a:off x="6608250" y="1948875"/>
              <a:ext cx="18775" cy="16400"/>
            </a:xfrm>
            <a:custGeom>
              <a:avLst/>
              <a:gdLst/>
              <a:ahLst/>
              <a:cxnLst/>
              <a:rect l="l" t="t" r="r" b="b"/>
              <a:pathLst>
                <a:path w="751" h="656" extrusionOk="0">
                  <a:moveTo>
                    <a:pt x="572" y="84"/>
                  </a:moveTo>
                  <a:cubicBezTo>
                    <a:pt x="560" y="72"/>
                    <a:pt x="548" y="48"/>
                    <a:pt x="536" y="48"/>
                  </a:cubicBezTo>
                  <a:cubicBezTo>
                    <a:pt x="453" y="1"/>
                    <a:pt x="358" y="1"/>
                    <a:pt x="275" y="48"/>
                  </a:cubicBezTo>
                  <a:cubicBezTo>
                    <a:pt x="155" y="84"/>
                    <a:pt x="48" y="144"/>
                    <a:pt x="25" y="287"/>
                  </a:cubicBezTo>
                  <a:cubicBezTo>
                    <a:pt x="1" y="596"/>
                    <a:pt x="275" y="656"/>
                    <a:pt x="477" y="584"/>
                  </a:cubicBezTo>
                  <a:cubicBezTo>
                    <a:pt x="572" y="560"/>
                    <a:pt x="656" y="501"/>
                    <a:pt x="703" y="406"/>
                  </a:cubicBezTo>
                  <a:cubicBezTo>
                    <a:pt x="751" y="287"/>
                    <a:pt x="703" y="132"/>
                    <a:pt x="57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"/>
            <p:cNvSpPr/>
            <p:nvPr/>
          </p:nvSpPr>
          <p:spPr>
            <a:xfrm>
              <a:off x="6314175" y="20105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50"/>
                    <a:pt x="548" y="703"/>
                    <a:pt x="584" y="619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7"/>
                    <a:pt x="24" y="572"/>
                  </a:cubicBezTo>
                  <a:cubicBezTo>
                    <a:pt x="60" y="703"/>
                    <a:pt x="191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"/>
            <p:cNvSpPr/>
            <p:nvPr/>
          </p:nvSpPr>
          <p:spPr>
            <a:xfrm>
              <a:off x="6387700" y="2028050"/>
              <a:ext cx="16975" cy="19375"/>
            </a:xfrm>
            <a:custGeom>
              <a:avLst/>
              <a:gdLst/>
              <a:ahLst/>
              <a:cxnLst/>
              <a:rect l="l" t="t" r="r" b="b"/>
              <a:pathLst>
                <a:path w="679" h="775" extrusionOk="0">
                  <a:moveTo>
                    <a:pt x="310" y="763"/>
                  </a:moveTo>
                  <a:lnTo>
                    <a:pt x="357" y="763"/>
                  </a:lnTo>
                  <a:cubicBezTo>
                    <a:pt x="453" y="751"/>
                    <a:pt x="536" y="691"/>
                    <a:pt x="584" y="608"/>
                  </a:cubicBezTo>
                  <a:cubicBezTo>
                    <a:pt x="667" y="513"/>
                    <a:pt x="679" y="382"/>
                    <a:pt x="619" y="263"/>
                  </a:cubicBezTo>
                  <a:cubicBezTo>
                    <a:pt x="465" y="1"/>
                    <a:pt x="203" y="120"/>
                    <a:pt x="95" y="287"/>
                  </a:cubicBezTo>
                  <a:cubicBezTo>
                    <a:pt x="24" y="358"/>
                    <a:pt x="0" y="465"/>
                    <a:pt x="12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"/>
            <p:cNvSpPr/>
            <p:nvPr/>
          </p:nvSpPr>
          <p:spPr>
            <a:xfrm>
              <a:off x="6355850" y="1975375"/>
              <a:ext cx="16975" cy="19975"/>
            </a:xfrm>
            <a:custGeom>
              <a:avLst/>
              <a:gdLst/>
              <a:ahLst/>
              <a:cxnLst/>
              <a:rect l="l" t="t" r="r" b="b"/>
              <a:pathLst>
                <a:path w="679" h="799" extrusionOk="0">
                  <a:moveTo>
                    <a:pt x="310" y="774"/>
                  </a:moveTo>
                  <a:lnTo>
                    <a:pt x="357" y="774"/>
                  </a:lnTo>
                  <a:cubicBezTo>
                    <a:pt x="453" y="762"/>
                    <a:pt x="536" y="703"/>
                    <a:pt x="584" y="620"/>
                  </a:cubicBezTo>
                  <a:cubicBezTo>
                    <a:pt x="667" y="524"/>
                    <a:pt x="679" y="393"/>
                    <a:pt x="631" y="274"/>
                  </a:cubicBezTo>
                  <a:cubicBezTo>
                    <a:pt x="465" y="0"/>
                    <a:pt x="203" y="131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98"/>
                    <a:pt x="310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"/>
            <p:cNvSpPr/>
            <p:nvPr/>
          </p:nvSpPr>
          <p:spPr>
            <a:xfrm>
              <a:off x="6253450" y="2068250"/>
              <a:ext cx="36325" cy="39600"/>
            </a:xfrm>
            <a:custGeom>
              <a:avLst/>
              <a:gdLst/>
              <a:ahLst/>
              <a:cxnLst/>
              <a:rect l="l" t="t" r="r" b="b"/>
              <a:pathLst>
                <a:path w="1453" h="1584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32" y="1417"/>
                    <a:pt x="1215" y="1238"/>
                  </a:cubicBezTo>
                  <a:cubicBezTo>
                    <a:pt x="1346" y="1024"/>
                    <a:pt x="1453" y="798"/>
                    <a:pt x="1310" y="548"/>
                  </a:cubicBezTo>
                  <a:cubicBezTo>
                    <a:pt x="977" y="0"/>
                    <a:pt x="453" y="238"/>
                    <a:pt x="215" y="595"/>
                  </a:cubicBezTo>
                  <a:cubicBezTo>
                    <a:pt x="108" y="750"/>
                    <a:pt x="0" y="917"/>
                    <a:pt x="72" y="1155"/>
                  </a:cubicBezTo>
                  <a:cubicBezTo>
                    <a:pt x="131" y="1417"/>
                    <a:pt x="393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"/>
            <p:cNvSpPr/>
            <p:nvPr/>
          </p:nvSpPr>
          <p:spPr>
            <a:xfrm>
              <a:off x="6254350" y="19816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62"/>
                    <a:pt x="548" y="703"/>
                    <a:pt x="584" y="620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6" y="0"/>
                    <a:pt x="214" y="131"/>
                    <a:pt x="95" y="298"/>
                  </a:cubicBezTo>
                  <a:cubicBezTo>
                    <a:pt x="36" y="370"/>
                    <a:pt x="0" y="477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"/>
            <p:cNvSpPr/>
            <p:nvPr/>
          </p:nvSpPr>
          <p:spPr>
            <a:xfrm>
              <a:off x="6298400" y="2159325"/>
              <a:ext cx="27700" cy="24425"/>
            </a:xfrm>
            <a:custGeom>
              <a:avLst/>
              <a:gdLst/>
              <a:ahLst/>
              <a:cxnLst/>
              <a:rect l="l" t="t" r="r" b="b"/>
              <a:pathLst>
                <a:path w="1108" h="977" extrusionOk="0">
                  <a:moveTo>
                    <a:pt x="858" y="120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0"/>
                    <a:pt x="524" y="0"/>
                    <a:pt x="405" y="60"/>
                  </a:cubicBezTo>
                  <a:cubicBezTo>
                    <a:pt x="227" y="120"/>
                    <a:pt x="72" y="203"/>
                    <a:pt x="48" y="429"/>
                  </a:cubicBezTo>
                  <a:cubicBezTo>
                    <a:pt x="0" y="893"/>
                    <a:pt x="417" y="977"/>
                    <a:pt x="703" y="870"/>
                  </a:cubicBezTo>
                  <a:cubicBezTo>
                    <a:pt x="846" y="834"/>
                    <a:pt x="977" y="739"/>
                    <a:pt x="1036" y="608"/>
                  </a:cubicBezTo>
                  <a:cubicBezTo>
                    <a:pt x="1108" y="417"/>
                    <a:pt x="1036" y="215"/>
                    <a:pt x="858" y="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"/>
            <p:cNvSpPr/>
            <p:nvPr/>
          </p:nvSpPr>
          <p:spPr>
            <a:xfrm>
              <a:off x="6136475" y="21385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cubicBezTo>
                    <a:pt x="334" y="762"/>
                    <a:pt x="357" y="762"/>
                    <a:pt x="369" y="762"/>
                  </a:cubicBezTo>
                  <a:cubicBezTo>
                    <a:pt x="465" y="750"/>
                    <a:pt x="548" y="702"/>
                    <a:pt x="584" y="619"/>
                  </a:cubicBezTo>
                  <a:cubicBezTo>
                    <a:pt x="679" y="524"/>
                    <a:pt x="691" y="381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6"/>
                    <a:pt x="24" y="572"/>
                  </a:cubicBezTo>
                  <a:cubicBezTo>
                    <a:pt x="60" y="702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"/>
            <p:cNvSpPr/>
            <p:nvPr/>
          </p:nvSpPr>
          <p:spPr>
            <a:xfrm>
              <a:off x="6134100" y="2032225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1"/>
                    <a:pt x="548" y="691"/>
                    <a:pt x="583" y="608"/>
                  </a:cubicBezTo>
                  <a:cubicBezTo>
                    <a:pt x="679" y="512"/>
                    <a:pt x="691" y="381"/>
                    <a:pt x="631" y="262"/>
                  </a:cubicBezTo>
                  <a:cubicBezTo>
                    <a:pt x="476" y="0"/>
                    <a:pt x="214" y="120"/>
                    <a:pt x="95" y="286"/>
                  </a:cubicBezTo>
                  <a:cubicBezTo>
                    <a:pt x="36" y="358"/>
                    <a:pt x="0" y="465"/>
                    <a:pt x="24" y="560"/>
                  </a:cubicBezTo>
                  <a:cubicBezTo>
                    <a:pt x="60" y="691"/>
                    <a:pt x="179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"/>
            <p:cNvSpPr/>
            <p:nvPr/>
          </p:nvSpPr>
          <p:spPr>
            <a:xfrm>
              <a:off x="6134375" y="194917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lnTo>
                    <a:pt x="370" y="763"/>
                  </a:lnTo>
                  <a:cubicBezTo>
                    <a:pt x="465" y="763"/>
                    <a:pt x="549" y="703"/>
                    <a:pt x="596" y="620"/>
                  </a:cubicBezTo>
                  <a:cubicBezTo>
                    <a:pt x="680" y="525"/>
                    <a:pt x="692" y="394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7" y="370"/>
                    <a:pt x="1" y="477"/>
                    <a:pt x="25" y="572"/>
                  </a:cubicBezTo>
                  <a:cubicBezTo>
                    <a:pt x="60" y="703"/>
                    <a:pt x="191" y="786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"/>
            <p:cNvSpPr/>
            <p:nvPr/>
          </p:nvSpPr>
          <p:spPr>
            <a:xfrm>
              <a:off x="6629400" y="2028050"/>
              <a:ext cx="13400" cy="13125"/>
            </a:xfrm>
            <a:custGeom>
              <a:avLst/>
              <a:gdLst/>
              <a:ahLst/>
              <a:cxnLst/>
              <a:rect l="l" t="t" r="r" b="b"/>
              <a:pathLst>
                <a:path w="536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36" y="251"/>
                    <a:pt x="512" y="179"/>
                    <a:pt x="464" y="132"/>
                  </a:cubicBezTo>
                  <a:cubicBezTo>
                    <a:pt x="417" y="48"/>
                    <a:pt x="322" y="1"/>
                    <a:pt x="226" y="13"/>
                  </a:cubicBezTo>
                  <a:cubicBezTo>
                    <a:pt x="0" y="72"/>
                    <a:pt x="24" y="287"/>
                    <a:pt x="119" y="406"/>
                  </a:cubicBezTo>
                  <a:cubicBezTo>
                    <a:pt x="155" y="477"/>
                    <a:pt x="226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"/>
            <p:cNvSpPr/>
            <p:nvPr/>
          </p:nvSpPr>
          <p:spPr>
            <a:xfrm>
              <a:off x="6219225" y="2120925"/>
              <a:ext cx="16975" cy="19675"/>
            </a:xfrm>
            <a:custGeom>
              <a:avLst/>
              <a:gdLst/>
              <a:ahLst/>
              <a:cxnLst/>
              <a:rect l="l" t="t" r="r" b="b"/>
              <a:pathLst>
                <a:path w="679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79" y="382"/>
                    <a:pt x="631" y="274"/>
                  </a:cubicBezTo>
                  <a:cubicBezTo>
                    <a:pt x="465" y="1"/>
                    <a:pt x="203" y="132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"/>
            <p:cNvSpPr/>
            <p:nvPr/>
          </p:nvSpPr>
          <p:spPr>
            <a:xfrm>
              <a:off x="6112650" y="1976575"/>
              <a:ext cx="17300" cy="19350"/>
            </a:xfrm>
            <a:custGeom>
              <a:avLst/>
              <a:gdLst/>
              <a:ahLst/>
              <a:cxnLst/>
              <a:rect l="l" t="t" r="r" b="b"/>
              <a:pathLst>
                <a:path w="692" h="774" extrusionOk="0">
                  <a:moveTo>
                    <a:pt x="322" y="762"/>
                  </a:moveTo>
                  <a:lnTo>
                    <a:pt x="370" y="762"/>
                  </a:lnTo>
                  <a:cubicBezTo>
                    <a:pt x="465" y="750"/>
                    <a:pt x="548" y="691"/>
                    <a:pt x="584" y="607"/>
                  </a:cubicBezTo>
                  <a:cubicBezTo>
                    <a:pt x="679" y="512"/>
                    <a:pt x="691" y="381"/>
                    <a:pt x="632" y="262"/>
                  </a:cubicBezTo>
                  <a:cubicBezTo>
                    <a:pt x="477" y="0"/>
                    <a:pt x="215" y="119"/>
                    <a:pt x="96" y="286"/>
                  </a:cubicBezTo>
                  <a:cubicBezTo>
                    <a:pt x="37" y="357"/>
                    <a:pt x="1" y="464"/>
                    <a:pt x="25" y="560"/>
                  </a:cubicBezTo>
                  <a:cubicBezTo>
                    <a:pt x="60" y="691"/>
                    <a:pt x="191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"/>
            <p:cNvSpPr/>
            <p:nvPr/>
          </p:nvSpPr>
          <p:spPr>
            <a:xfrm>
              <a:off x="6066225" y="19843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50" y="36"/>
                  </a:moveTo>
                  <a:lnTo>
                    <a:pt x="239" y="24"/>
                  </a:lnTo>
                  <a:cubicBezTo>
                    <a:pt x="203" y="1"/>
                    <a:pt x="155" y="1"/>
                    <a:pt x="119" y="24"/>
                  </a:cubicBezTo>
                  <a:cubicBezTo>
                    <a:pt x="60" y="36"/>
                    <a:pt x="12" y="72"/>
                    <a:pt x="12" y="132"/>
                  </a:cubicBezTo>
                  <a:cubicBezTo>
                    <a:pt x="0" y="263"/>
                    <a:pt x="119" y="298"/>
                    <a:pt x="203" y="263"/>
                  </a:cubicBezTo>
                  <a:cubicBezTo>
                    <a:pt x="250" y="251"/>
                    <a:pt x="286" y="227"/>
                    <a:pt x="310" y="179"/>
                  </a:cubicBezTo>
                  <a:cubicBezTo>
                    <a:pt x="334" y="132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"/>
            <p:cNvSpPr/>
            <p:nvPr/>
          </p:nvSpPr>
          <p:spPr>
            <a:xfrm>
              <a:off x="6236175" y="2056625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lnTo>
                    <a:pt x="239" y="25"/>
                  </a:ln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13" y="72"/>
                    <a:pt x="13" y="132"/>
                  </a:cubicBezTo>
                  <a:cubicBezTo>
                    <a:pt x="1" y="263"/>
                    <a:pt x="120" y="298"/>
                    <a:pt x="203" y="263"/>
                  </a:cubicBezTo>
                  <a:cubicBezTo>
                    <a:pt x="251" y="251"/>
                    <a:pt x="287" y="227"/>
                    <a:pt x="310" y="179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"/>
            <p:cNvSpPr/>
            <p:nvPr/>
          </p:nvSpPr>
          <p:spPr>
            <a:xfrm>
              <a:off x="6201050" y="19855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lnTo>
                    <a:pt x="239" y="24"/>
                  </a:lnTo>
                  <a:cubicBezTo>
                    <a:pt x="203" y="0"/>
                    <a:pt x="156" y="0"/>
                    <a:pt x="120" y="24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98"/>
                    <a:pt x="203" y="262"/>
                  </a:cubicBezTo>
                  <a:cubicBezTo>
                    <a:pt x="251" y="250"/>
                    <a:pt x="287" y="226"/>
                    <a:pt x="311" y="179"/>
                  </a:cubicBezTo>
                  <a:cubicBezTo>
                    <a:pt x="334" y="131"/>
                    <a:pt x="311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"/>
            <p:cNvSpPr/>
            <p:nvPr/>
          </p:nvSpPr>
          <p:spPr>
            <a:xfrm>
              <a:off x="6485625" y="19313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50" y="36"/>
                  </a:moveTo>
                  <a:cubicBezTo>
                    <a:pt x="238" y="24"/>
                    <a:pt x="238" y="24"/>
                    <a:pt x="238" y="12"/>
                  </a:cubicBezTo>
                  <a:cubicBezTo>
                    <a:pt x="191" y="0"/>
                    <a:pt x="155" y="0"/>
                    <a:pt x="119" y="12"/>
                  </a:cubicBezTo>
                  <a:cubicBezTo>
                    <a:pt x="60" y="36"/>
                    <a:pt x="12" y="60"/>
                    <a:pt x="12" y="119"/>
                  </a:cubicBezTo>
                  <a:cubicBezTo>
                    <a:pt x="0" y="262"/>
                    <a:pt x="119" y="286"/>
                    <a:pt x="203" y="262"/>
                  </a:cubicBezTo>
                  <a:cubicBezTo>
                    <a:pt x="250" y="250"/>
                    <a:pt x="286" y="215"/>
                    <a:pt x="298" y="179"/>
                  </a:cubicBezTo>
                  <a:cubicBezTo>
                    <a:pt x="334" y="119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"/>
            <p:cNvSpPr/>
            <p:nvPr/>
          </p:nvSpPr>
          <p:spPr>
            <a:xfrm>
              <a:off x="6466275" y="2184325"/>
              <a:ext cx="36325" cy="39625"/>
            </a:xfrm>
            <a:custGeom>
              <a:avLst/>
              <a:gdLst/>
              <a:ahLst/>
              <a:cxnLst/>
              <a:rect l="l" t="t" r="r" b="b"/>
              <a:pathLst>
                <a:path w="1453" h="1585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20" y="1417"/>
                    <a:pt x="1215" y="1239"/>
                  </a:cubicBezTo>
                  <a:cubicBezTo>
                    <a:pt x="1346" y="1025"/>
                    <a:pt x="1453" y="798"/>
                    <a:pt x="1298" y="548"/>
                  </a:cubicBezTo>
                  <a:cubicBezTo>
                    <a:pt x="977" y="1"/>
                    <a:pt x="441" y="239"/>
                    <a:pt x="215" y="584"/>
                  </a:cubicBezTo>
                  <a:cubicBezTo>
                    <a:pt x="108" y="751"/>
                    <a:pt x="0" y="917"/>
                    <a:pt x="72" y="1155"/>
                  </a:cubicBezTo>
                  <a:cubicBezTo>
                    <a:pt x="131" y="1417"/>
                    <a:pt x="381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"/>
            <p:cNvSpPr/>
            <p:nvPr/>
          </p:nvSpPr>
          <p:spPr>
            <a:xfrm>
              <a:off x="6446325" y="223462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cubicBezTo>
                    <a:pt x="334" y="763"/>
                    <a:pt x="358" y="763"/>
                    <a:pt x="370" y="763"/>
                  </a:cubicBezTo>
                  <a:cubicBezTo>
                    <a:pt x="465" y="751"/>
                    <a:pt x="548" y="703"/>
                    <a:pt x="584" y="620"/>
                  </a:cubicBezTo>
                  <a:cubicBezTo>
                    <a:pt x="667" y="525"/>
                    <a:pt x="691" y="382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6" y="370"/>
                    <a:pt x="1" y="477"/>
                    <a:pt x="25" y="572"/>
                  </a:cubicBezTo>
                  <a:cubicBezTo>
                    <a:pt x="60" y="703"/>
                    <a:pt x="191" y="787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"/>
            <p:cNvSpPr/>
            <p:nvPr/>
          </p:nvSpPr>
          <p:spPr>
            <a:xfrm>
              <a:off x="6373700" y="22602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1"/>
                    <a:pt x="167" y="1"/>
                    <a:pt x="132" y="24"/>
                  </a:cubicBezTo>
                  <a:cubicBezTo>
                    <a:pt x="72" y="36"/>
                    <a:pt x="24" y="60"/>
                    <a:pt x="24" y="132"/>
                  </a:cubicBezTo>
                  <a:cubicBezTo>
                    <a:pt x="1" y="263"/>
                    <a:pt x="132" y="286"/>
                    <a:pt x="215" y="263"/>
                  </a:cubicBezTo>
                  <a:cubicBezTo>
                    <a:pt x="263" y="251"/>
                    <a:pt x="298" y="227"/>
                    <a:pt x="310" y="179"/>
                  </a:cubicBezTo>
                  <a:cubicBezTo>
                    <a:pt x="334" y="132"/>
                    <a:pt x="322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"/>
            <p:cNvSpPr/>
            <p:nvPr/>
          </p:nvSpPr>
          <p:spPr>
            <a:xfrm>
              <a:off x="6308525" y="22522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0"/>
                    <a:pt x="548" y="691"/>
                    <a:pt x="584" y="607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76" y="0"/>
                    <a:pt x="214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"/>
            <p:cNvSpPr/>
            <p:nvPr/>
          </p:nvSpPr>
          <p:spPr>
            <a:xfrm>
              <a:off x="6223675" y="2207850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51" y="36"/>
                    <a:pt x="239" y="24"/>
                    <a:pt x="227" y="12"/>
                  </a:cubicBezTo>
                  <a:cubicBezTo>
                    <a:pt x="191" y="0"/>
                    <a:pt x="156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7" y="226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"/>
            <p:cNvSpPr/>
            <p:nvPr/>
          </p:nvSpPr>
          <p:spPr>
            <a:xfrm>
              <a:off x="6278750" y="232125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2" y="36"/>
                  </a:moveTo>
                  <a:lnTo>
                    <a:pt x="239" y="12"/>
                  </a:lnTo>
                  <a:cubicBezTo>
                    <a:pt x="203" y="0"/>
                    <a:pt x="167" y="0"/>
                    <a:pt x="131" y="12"/>
                  </a:cubicBezTo>
                  <a:cubicBezTo>
                    <a:pt x="72" y="36"/>
                    <a:pt x="24" y="60"/>
                    <a:pt x="24" y="131"/>
                  </a:cubicBezTo>
                  <a:cubicBezTo>
                    <a:pt x="0" y="262"/>
                    <a:pt x="131" y="286"/>
                    <a:pt x="215" y="262"/>
                  </a:cubicBezTo>
                  <a:cubicBezTo>
                    <a:pt x="262" y="250"/>
                    <a:pt x="298" y="227"/>
                    <a:pt x="310" y="179"/>
                  </a:cubicBezTo>
                  <a:cubicBezTo>
                    <a:pt x="334" y="120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"/>
            <p:cNvSpPr/>
            <p:nvPr/>
          </p:nvSpPr>
          <p:spPr>
            <a:xfrm>
              <a:off x="6255825" y="2264400"/>
              <a:ext cx="17300" cy="19375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10" y="762"/>
                  </a:moveTo>
                  <a:lnTo>
                    <a:pt x="370" y="762"/>
                  </a:lnTo>
                  <a:cubicBezTo>
                    <a:pt x="465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2" y="262"/>
                  </a:cubicBezTo>
                  <a:cubicBezTo>
                    <a:pt x="465" y="0"/>
                    <a:pt x="215" y="119"/>
                    <a:pt x="96" y="286"/>
                  </a:cubicBezTo>
                  <a:cubicBezTo>
                    <a:pt x="25" y="358"/>
                    <a:pt x="1" y="465"/>
                    <a:pt x="25" y="560"/>
                  </a:cubicBezTo>
                  <a:cubicBezTo>
                    <a:pt x="48" y="691"/>
                    <a:pt x="179" y="774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"/>
            <p:cNvSpPr/>
            <p:nvPr/>
          </p:nvSpPr>
          <p:spPr>
            <a:xfrm>
              <a:off x="6095100" y="22001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03" y="120"/>
                    <a:pt x="96" y="286"/>
                  </a:cubicBezTo>
                  <a:cubicBezTo>
                    <a:pt x="24" y="358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"/>
            <p:cNvSpPr/>
            <p:nvPr/>
          </p:nvSpPr>
          <p:spPr>
            <a:xfrm>
              <a:off x="6142725" y="22781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48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24" y="71"/>
                    <a:pt x="12" y="131"/>
                  </a:cubicBezTo>
                  <a:cubicBezTo>
                    <a:pt x="0" y="274"/>
                    <a:pt x="119" y="298"/>
                    <a:pt x="215" y="274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"/>
            <p:cNvSpPr/>
            <p:nvPr/>
          </p:nvSpPr>
          <p:spPr>
            <a:xfrm>
              <a:off x="6161175" y="23543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62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203" y="0"/>
                    <a:pt x="155" y="0"/>
                    <a:pt x="120" y="24"/>
                  </a:cubicBezTo>
                  <a:cubicBezTo>
                    <a:pt x="72" y="36"/>
                    <a:pt x="24" y="71"/>
                    <a:pt x="12" y="131"/>
                  </a:cubicBezTo>
                  <a:cubicBezTo>
                    <a:pt x="1" y="274"/>
                    <a:pt x="120" y="298"/>
                    <a:pt x="215" y="262"/>
                  </a:cubicBezTo>
                  <a:cubicBezTo>
                    <a:pt x="251" y="250"/>
                    <a:pt x="286" y="226"/>
                    <a:pt x="310" y="191"/>
                  </a:cubicBezTo>
                  <a:cubicBezTo>
                    <a:pt x="334" y="131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"/>
            <p:cNvSpPr/>
            <p:nvPr/>
          </p:nvSpPr>
          <p:spPr>
            <a:xfrm>
              <a:off x="6084075" y="2306950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cubicBezTo>
                    <a:pt x="251" y="37"/>
                    <a:pt x="239" y="25"/>
                    <a:pt x="239" y="25"/>
                  </a:cubicBez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25" y="72"/>
                    <a:pt x="13" y="132"/>
                  </a:cubicBezTo>
                  <a:cubicBezTo>
                    <a:pt x="1" y="275"/>
                    <a:pt x="120" y="299"/>
                    <a:pt x="203" y="263"/>
                  </a:cubicBezTo>
                  <a:cubicBezTo>
                    <a:pt x="251" y="251"/>
                    <a:pt x="287" y="227"/>
                    <a:pt x="310" y="191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"/>
            <p:cNvSpPr/>
            <p:nvPr/>
          </p:nvSpPr>
          <p:spPr>
            <a:xfrm>
              <a:off x="6361200" y="23900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1" y="36"/>
                    <a:pt x="251" y="25"/>
                    <a:pt x="239" y="25"/>
                  </a:cubicBezTo>
                  <a:cubicBezTo>
                    <a:pt x="203" y="1"/>
                    <a:pt x="155" y="1"/>
                    <a:pt x="120" y="25"/>
                  </a:cubicBezTo>
                  <a:cubicBezTo>
                    <a:pt x="72" y="36"/>
                    <a:pt x="24" y="72"/>
                    <a:pt x="12" y="132"/>
                  </a:cubicBezTo>
                  <a:cubicBezTo>
                    <a:pt x="1" y="275"/>
                    <a:pt x="131" y="298"/>
                    <a:pt x="215" y="263"/>
                  </a:cubicBezTo>
                  <a:cubicBezTo>
                    <a:pt x="251" y="251"/>
                    <a:pt x="286" y="227"/>
                    <a:pt x="310" y="191"/>
                  </a:cubicBezTo>
                  <a:cubicBezTo>
                    <a:pt x="334" y="132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"/>
            <p:cNvSpPr/>
            <p:nvPr/>
          </p:nvSpPr>
          <p:spPr>
            <a:xfrm>
              <a:off x="6393350" y="2292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48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15" y="120"/>
                    <a:pt x="96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60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"/>
            <p:cNvSpPr/>
            <p:nvPr/>
          </p:nvSpPr>
          <p:spPr>
            <a:xfrm>
              <a:off x="6572525" y="222630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2"/>
                  </a:moveTo>
                  <a:lnTo>
                    <a:pt x="358" y="762"/>
                  </a:lnTo>
                  <a:cubicBezTo>
                    <a:pt x="453" y="750"/>
                    <a:pt x="537" y="691"/>
                    <a:pt x="584" y="608"/>
                  </a:cubicBezTo>
                  <a:cubicBezTo>
                    <a:pt x="668" y="512"/>
                    <a:pt x="680" y="381"/>
                    <a:pt x="632" y="274"/>
                  </a:cubicBezTo>
                  <a:cubicBezTo>
                    <a:pt x="465" y="0"/>
                    <a:pt x="203" y="119"/>
                    <a:pt x="96" y="286"/>
                  </a:cubicBezTo>
                  <a:cubicBezTo>
                    <a:pt x="25" y="369"/>
                    <a:pt x="1" y="465"/>
                    <a:pt x="25" y="572"/>
                  </a:cubicBezTo>
                  <a:cubicBezTo>
                    <a:pt x="49" y="703"/>
                    <a:pt x="180" y="786"/>
                    <a:pt x="311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"/>
            <p:cNvSpPr/>
            <p:nvPr/>
          </p:nvSpPr>
          <p:spPr>
            <a:xfrm>
              <a:off x="6575225" y="22733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91" y="382"/>
                    <a:pt x="631" y="274"/>
                  </a:cubicBezTo>
                  <a:cubicBezTo>
                    <a:pt x="464" y="1"/>
                    <a:pt x="203" y="120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"/>
            <p:cNvSpPr/>
            <p:nvPr/>
          </p:nvSpPr>
          <p:spPr>
            <a:xfrm>
              <a:off x="6210575" y="229445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3"/>
                  </a:moveTo>
                  <a:lnTo>
                    <a:pt x="358" y="763"/>
                  </a:lnTo>
                  <a:cubicBezTo>
                    <a:pt x="453" y="751"/>
                    <a:pt x="537" y="691"/>
                    <a:pt x="584" y="608"/>
                  </a:cubicBezTo>
                  <a:cubicBezTo>
                    <a:pt x="668" y="513"/>
                    <a:pt x="680" y="382"/>
                    <a:pt x="632" y="275"/>
                  </a:cubicBezTo>
                  <a:cubicBezTo>
                    <a:pt x="465" y="1"/>
                    <a:pt x="203" y="120"/>
                    <a:pt x="96" y="287"/>
                  </a:cubicBezTo>
                  <a:cubicBezTo>
                    <a:pt x="25" y="370"/>
                    <a:pt x="1" y="465"/>
                    <a:pt x="25" y="572"/>
                  </a:cubicBezTo>
                  <a:cubicBezTo>
                    <a:pt x="49" y="703"/>
                    <a:pt x="180" y="787"/>
                    <a:pt x="311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"/>
            <p:cNvSpPr/>
            <p:nvPr/>
          </p:nvSpPr>
          <p:spPr>
            <a:xfrm>
              <a:off x="6403475" y="22855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25"/>
                    <a:pt x="691" y="382"/>
                    <a:pt x="631" y="275"/>
                  </a:cubicBezTo>
                  <a:cubicBezTo>
                    <a:pt x="465" y="1"/>
                    <a:pt x="215" y="120"/>
                    <a:pt x="95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"/>
            <p:cNvSpPr/>
            <p:nvPr/>
          </p:nvSpPr>
          <p:spPr>
            <a:xfrm>
              <a:off x="6522825" y="22867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1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191" y="0"/>
                    <a:pt x="155" y="0"/>
                    <a:pt x="120" y="24"/>
                  </a:cubicBezTo>
                  <a:cubicBezTo>
                    <a:pt x="60" y="36"/>
                    <a:pt x="13" y="72"/>
                    <a:pt x="13" y="131"/>
                  </a:cubicBezTo>
                  <a:cubicBezTo>
                    <a:pt x="1" y="274"/>
                    <a:pt x="120" y="298"/>
                    <a:pt x="203" y="262"/>
                  </a:cubicBezTo>
                  <a:cubicBezTo>
                    <a:pt x="251" y="262"/>
                    <a:pt x="286" y="227"/>
                    <a:pt x="298" y="191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"/>
            <p:cNvSpPr/>
            <p:nvPr/>
          </p:nvSpPr>
          <p:spPr>
            <a:xfrm>
              <a:off x="6280250" y="23807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0" y="36"/>
                    <a:pt x="250" y="24"/>
                    <a:pt x="238" y="24"/>
                  </a:cubicBezTo>
                  <a:cubicBezTo>
                    <a:pt x="202" y="1"/>
                    <a:pt x="167" y="1"/>
                    <a:pt x="131" y="24"/>
                  </a:cubicBezTo>
                  <a:cubicBezTo>
                    <a:pt x="71" y="48"/>
                    <a:pt x="24" y="72"/>
                    <a:pt x="24" y="132"/>
                  </a:cubicBezTo>
                  <a:cubicBezTo>
                    <a:pt x="0" y="275"/>
                    <a:pt x="131" y="298"/>
                    <a:pt x="214" y="263"/>
                  </a:cubicBezTo>
                  <a:cubicBezTo>
                    <a:pt x="262" y="263"/>
                    <a:pt x="298" y="227"/>
                    <a:pt x="310" y="191"/>
                  </a:cubicBezTo>
                  <a:cubicBezTo>
                    <a:pt x="333" y="132"/>
                    <a:pt x="310" y="72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"/>
            <p:cNvSpPr/>
            <p:nvPr/>
          </p:nvSpPr>
          <p:spPr>
            <a:xfrm>
              <a:off x="6441575" y="2356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2"/>
                  </a:moveTo>
                  <a:lnTo>
                    <a:pt x="369" y="762"/>
                  </a:lnTo>
                  <a:cubicBezTo>
                    <a:pt x="453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65" y="0"/>
                    <a:pt x="203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"/>
            <p:cNvSpPr/>
            <p:nvPr/>
          </p:nvSpPr>
          <p:spPr>
            <a:xfrm>
              <a:off x="6531450" y="2344475"/>
              <a:ext cx="17000" cy="19650"/>
            </a:xfrm>
            <a:custGeom>
              <a:avLst/>
              <a:gdLst/>
              <a:ahLst/>
              <a:cxnLst/>
              <a:rect l="l" t="t" r="r" b="b"/>
              <a:pathLst>
                <a:path w="680" h="786" extrusionOk="0">
                  <a:moveTo>
                    <a:pt x="310" y="762"/>
                  </a:moveTo>
                  <a:lnTo>
                    <a:pt x="358" y="762"/>
                  </a:lnTo>
                  <a:cubicBezTo>
                    <a:pt x="453" y="750"/>
                    <a:pt x="537" y="703"/>
                    <a:pt x="584" y="619"/>
                  </a:cubicBezTo>
                  <a:cubicBezTo>
                    <a:pt x="668" y="524"/>
                    <a:pt x="680" y="381"/>
                    <a:pt x="632" y="274"/>
                  </a:cubicBezTo>
                  <a:cubicBezTo>
                    <a:pt x="465" y="0"/>
                    <a:pt x="203" y="131"/>
                    <a:pt x="96" y="298"/>
                  </a:cubicBezTo>
                  <a:cubicBezTo>
                    <a:pt x="25" y="369"/>
                    <a:pt x="1" y="476"/>
                    <a:pt x="25" y="572"/>
                  </a:cubicBezTo>
                  <a:cubicBezTo>
                    <a:pt x="49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"/>
            <p:cNvSpPr/>
            <p:nvPr/>
          </p:nvSpPr>
          <p:spPr>
            <a:xfrm>
              <a:off x="6619275" y="2161400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10" y="763"/>
                  </a:moveTo>
                  <a:cubicBezTo>
                    <a:pt x="334" y="751"/>
                    <a:pt x="346" y="751"/>
                    <a:pt x="369" y="763"/>
                  </a:cubicBez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63"/>
                  </a:cubicBezTo>
                  <a:cubicBezTo>
                    <a:pt x="465" y="1"/>
                    <a:pt x="215" y="120"/>
                    <a:pt x="95" y="287"/>
                  </a:cubicBezTo>
                  <a:cubicBezTo>
                    <a:pt x="24" y="358"/>
                    <a:pt x="0" y="465"/>
                    <a:pt x="24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"/>
            <p:cNvSpPr/>
            <p:nvPr/>
          </p:nvSpPr>
          <p:spPr>
            <a:xfrm>
              <a:off x="6535925" y="2161100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10" y="763"/>
                  </a:moveTo>
                  <a:lnTo>
                    <a:pt x="370" y="763"/>
                  </a:lnTo>
                  <a:cubicBezTo>
                    <a:pt x="465" y="751"/>
                    <a:pt x="536" y="703"/>
                    <a:pt x="584" y="620"/>
                  </a:cubicBezTo>
                  <a:cubicBezTo>
                    <a:pt x="667" y="525"/>
                    <a:pt x="691" y="394"/>
                    <a:pt x="632" y="275"/>
                  </a:cubicBezTo>
                  <a:cubicBezTo>
                    <a:pt x="465" y="1"/>
                    <a:pt x="203" y="132"/>
                    <a:pt x="96" y="299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"/>
            <p:cNvSpPr/>
            <p:nvPr/>
          </p:nvSpPr>
          <p:spPr>
            <a:xfrm>
              <a:off x="6477575" y="2081350"/>
              <a:ext cx="36350" cy="39600"/>
            </a:xfrm>
            <a:custGeom>
              <a:avLst/>
              <a:gdLst/>
              <a:ahLst/>
              <a:cxnLst/>
              <a:rect l="l" t="t" r="r" b="b"/>
              <a:pathLst>
                <a:path w="1454" h="1584" extrusionOk="0">
                  <a:moveTo>
                    <a:pt x="656" y="1548"/>
                  </a:moveTo>
                  <a:cubicBezTo>
                    <a:pt x="691" y="1548"/>
                    <a:pt x="727" y="1560"/>
                    <a:pt x="763" y="1560"/>
                  </a:cubicBezTo>
                  <a:cubicBezTo>
                    <a:pt x="953" y="1536"/>
                    <a:pt x="1120" y="1417"/>
                    <a:pt x="1203" y="1250"/>
                  </a:cubicBezTo>
                  <a:cubicBezTo>
                    <a:pt x="1346" y="1036"/>
                    <a:pt x="1453" y="798"/>
                    <a:pt x="1299" y="548"/>
                  </a:cubicBezTo>
                  <a:cubicBezTo>
                    <a:pt x="977" y="0"/>
                    <a:pt x="441" y="250"/>
                    <a:pt x="215" y="595"/>
                  </a:cubicBezTo>
                  <a:cubicBezTo>
                    <a:pt x="108" y="750"/>
                    <a:pt x="1" y="929"/>
                    <a:pt x="72" y="1155"/>
                  </a:cubicBezTo>
                  <a:cubicBezTo>
                    <a:pt x="132" y="1417"/>
                    <a:pt x="382" y="1584"/>
                    <a:pt x="656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"/>
            <p:cNvSpPr/>
            <p:nvPr/>
          </p:nvSpPr>
          <p:spPr>
            <a:xfrm>
              <a:off x="6593075" y="2067050"/>
              <a:ext cx="36050" cy="39900"/>
            </a:xfrm>
            <a:custGeom>
              <a:avLst/>
              <a:gdLst/>
              <a:ahLst/>
              <a:cxnLst/>
              <a:rect l="l" t="t" r="r" b="b"/>
              <a:pathLst>
                <a:path w="1442" h="1596" extrusionOk="0">
                  <a:moveTo>
                    <a:pt x="643" y="1548"/>
                  </a:moveTo>
                  <a:cubicBezTo>
                    <a:pt x="679" y="1548"/>
                    <a:pt x="715" y="1548"/>
                    <a:pt x="762" y="1560"/>
                  </a:cubicBezTo>
                  <a:cubicBezTo>
                    <a:pt x="953" y="1536"/>
                    <a:pt x="1120" y="1417"/>
                    <a:pt x="1203" y="1251"/>
                  </a:cubicBezTo>
                  <a:cubicBezTo>
                    <a:pt x="1346" y="1036"/>
                    <a:pt x="1441" y="798"/>
                    <a:pt x="1298" y="560"/>
                  </a:cubicBezTo>
                  <a:cubicBezTo>
                    <a:pt x="965" y="1"/>
                    <a:pt x="441" y="251"/>
                    <a:pt x="215" y="596"/>
                  </a:cubicBezTo>
                  <a:cubicBezTo>
                    <a:pt x="108" y="751"/>
                    <a:pt x="0" y="929"/>
                    <a:pt x="60" y="1155"/>
                  </a:cubicBezTo>
                  <a:cubicBezTo>
                    <a:pt x="120" y="1417"/>
                    <a:pt x="381" y="1596"/>
                    <a:pt x="643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"/>
            <p:cNvSpPr/>
            <p:nvPr/>
          </p:nvSpPr>
          <p:spPr>
            <a:xfrm>
              <a:off x="6636225" y="23409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32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"/>
            <p:cNvSpPr/>
            <p:nvPr/>
          </p:nvSpPr>
          <p:spPr>
            <a:xfrm>
              <a:off x="6603500" y="23891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36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12" y="71"/>
                    <a:pt x="12" y="131"/>
                  </a:cubicBezTo>
                  <a:cubicBezTo>
                    <a:pt x="0" y="274"/>
                    <a:pt x="119" y="298"/>
                    <a:pt x="203" y="262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"/>
            <p:cNvSpPr/>
            <p:nvPr/>
          </p:nvSpPr>
          <p:spPr>
            <a:xfrm>
              <a:off x="6668075" y="2185825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cubicBezTo>
                    <a:pt x="251" y="36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20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"/>
            <p:cNvSpPr/>
            <p:nvPr/>
          </p:nvSpPr>
          <p:spPr>
            <a:xfrm>
              <a:off x="6602000" y="2135225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39" y="24"/>
                    <a:pt x="239" y="24"/>
                    <a:pt x="239" y="12"/>
                  </a:cubicBezTo>
                  <a:cubicBezTo>
                    <a:pt x="191" y="0"/>
                    <a:pt x="155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6" y="214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"/>
            <p:cNvSpPr/>
            <p:nvPr/>
          </p:nvSpPr>
          <p:spPr>
            <a:xfrm>
              <a:off x="6622850" y="22408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48"/>
                  </a:moveTo>
                  <a:cubicBezTo>
                    <a:pt x="250" y="36"/>
                    <a:pt x="238" y="36"/>
                    <a:pt x="238" y="25"/>
                  </a:cubicBezTo>
                  <a:cubicBezTo>
                    <a:pt x="203" y="1"/>
                    <a:pt x="155" y="1"/>
                    <a:pt x="119" y="25"/>
                  </a:cubicBezTo>
                  <a:cubicBezTo>
                    <a:pt x="72" y="48"/>
                    <a:pt x="24" y="72"/>
                    <a:pt x="12" y="132"/>
                  </a:cubicBezTo>
                  <a:cubicBezTo>
                    <a:pt x="0" y="275"/>
                    <a:pt x="119" y="298"/>
                    <a:pt x="214" y="275"/>
                  </a:cubicBezTo>
                  <a:cubicBezTo>
                    <a:pt x="250" y="263"/>
                    <a:pt x="286" y="227"/>
                    <a:pt x="310" y="191"/>
                  </a:cubicBezTo>
                  <a:cubicBezTo>
                    <a:pt x="333" y="132"/>
                    <a:pt x="310" y="72"/>
                    <a:pt x="262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"/>
            <p:cNvSpPr/>
            <p:nvPr/>
          </p:nvSpPr>
          <p:spPr>
            <a:xfrm>
              <a:off x="6549025" y="1903350"/>
              <a:ext cx="16400" cy="18175"/>
            </a:xfrm>
            <a:custGeom>
              <a:avLst/>
              <a:gdLst/>
              <a:ahLst/>
              <a:cxnLst/>
              <a:rect l="l" t="t" r="r" b="b"/>
              <a:pathLst>
                <a:path w="656" h="727" extrusionOk="0">
                  <a:moveTo>
                    <a:pt x="72" y="167"/>
                  </a:moveTo>
                  <a:cubicBezTo>
                    <a:pt x="60" y="191"/>
                    <a:pt x="48" y="203"/>
                    <a:pt x="36" y="214"/>
                  </a:cubicBezTo>
                  <a:cubicBezTo>
                    <a:pt x="0" y="298"/>
                    <a:pt x="0" y="393"/>
                    <a:pt x="36" y="476"/>
                  </a:cubicBezTo>
                  <a:cubicBezTo>
                    <a:pt x="84" y="595"/>
                    <a:pt x="155" y="703"/>
                    <a:pt x="298" y="714"/>
                  </a:cubicBezTo>
                  <a:cubicBezTo>
                    <a:pt x="608" y="726"/>
                    <a:pt x="655" y="441"/>
                    <a:pt x="584" y="262"/>
                  </a:cubicBezTo>
                  <a:cubicBezTo>
                    <a:pt x="560" y="167"/>
                    <a:pt x="489" y="83"/>
                    <a:pt x="393" y="48"/>
                  </a:cubicBezTo>
                  <a:cubicBezTo>
                    <a:pt x="274" y="0"/>
                    <a:pt x="131" y="48"/>
                    <a:pt x="72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"/>
            <p:cNvSpPr/>
            <p:nvPr/>
          </p:nvSpPr>
          <p:spPr>
            <a:xfrm>
              <a:off x="6456150" y="194085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0"/>
                    <a:pt x="251" y="274"/>
                    <a:pt x="263" y="238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2" y="0"/>
                    <a:pt x="36" y="96"/>
                    <a:pt x="13" y="179"/>
                  </a:cubicBezTo>
                  <a:cubicBezTo>
                    <a:pt x="1" y="215"/>
                    <a:pt x="1" y="262"/>
                    <a:pt x="24" y="298"/>
                  </a:cubicBezTo>
                  <a:cubicBezTo>
                    <a:pt x="48" y="346"/>
                    <a:pt x="120" y="357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"/>
            <p:cNvSpPr/>
            <p:nvPr/>
          </p:nvSpPr>
          <p:spPr>
            <a:xfrm>
              <a:off x="6331125" y="192210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8"/>
                  </a:cubicBezTo>
                  <a:cubicBezTo>
                    <a:pt x="287" y="191"/>
                    <a:pt x="275" y="131"/>
                    <a:pt x="239" y="95"/>
                  </a:cubicBezTo>
                  <a:cubicBezTo>
                    <a:pt x="132" y="0"/>
                    <a:pt x="49" y="95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1" y="345"/>
                    <a:pt x="132" y="357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"/>
            <p:cNvSpPr/>
            <p:nvPr/>
          </p:nvSpPr>
          <p:spPr>
            <a:xfrm>
              <a:off x="6377875" y="1930125"/>
              <a:ext cx="16400" cy="18475"/>
            </a:xfrm>
            <a:custGeom>
              <a:avLst/>
              <a:gdLst/>
              <a:ahLst/>
              <a:cxnLst/>
              <a:rect l="l" t="t" r="r" b="b"/>
              <a:pathLst>
                <a:path w="656" h="739" extrusionOk="0">
                  <a:moveTo>
                    <a:pt x="72" y="179"/>
                  </a:moveTo>
                  <a:cubicBezTo>
                    <a:pt x="72" y="191"/>
                    <a:pt x="48" y="203"/>
                    <a:pt x="36" y="215"/>
                  </a:cubicBezTo>
                  <a:cubicBezTo>
                    <a:pt x="0" y="298"/>
                    <a:pt x="0" y="405"/>
                    <a:pt x="36" y="489"/>
                  </a:cubicBezTo>
                  <a:cubicBezTo>
                    <a:pt x="84" y="596"/>
                    <a:pt x="155" y="703"/>
                    <a:pt x="298" y="715"/>
                  </a:cubicBezTo>
                  <a:cubicBezTo>
                    <a:pt x="607" y="739"/>
                    <a:pt x="655" y="453"/>
                    <a:pt x="584" y="275"/>
                  </a:cubicBezTo>
                  <a:cubicBezTo>
                    <a:pt x="560" y="167"/>
                    <a:pt x="488" y="96"/>
                    <a:pt x="393" y="48"/>
                  </a:cubicBezTo>
                  <a:cubicBezTo>
                    <a:pt x="274" y="1"/>
                    <a:pt x="131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"/>
            <p:cNvSpPr/>
            <p:nvPr/>
          </p:nvSpPr>
          <p:spPr>
            <a:xfrm>
              <a:off x="6521925" y="1834275"/>
              <a:ext cx="16400" cy="18200"/>
            </a:xfrm>
            <a:custGeom>
              <a:avLst/>
              <a:gdLst/>
              <a:ahLst/>
              <a:cxnLst/>
              <a:rect l="l" t="t" r="r" b="b"/>
              <a:pathLst>
                <a:path w="656" h="728" extrusionOk="0">
                  <a:moveTo>
                    <a:pt x="72" y="179"/>
                  </a:moveTo>
                  <a:cubicBezTo>
                    <a:pt x="60" y="191"/>
                    <a:pt x="49" y="203"/>
                    <a:pt x="37" y="215"/>
                  </a:cubicBezTo>
                  <a:cubicBezTo>
                    <a:pt x="1" y="299"/>
                    <a:pt x="1" y="394"/>
                    <a:pt x="37" y="477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27"/>
                    <a:pt x="656" y="453"/>
                    <a:pt x="584" y="263"/>
                  </a:cubicBezTo>
                  <a:cubicBezTo>
                    <a:pt x="560" y="168"/>
                    <a:pt x="489" y="84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"/>
            <p:cNvSpPr/>
            <p:nvPr/>
          </p:nvSpPr>
          <p:spPr>
            <a:xfrm>
              <a:off x="6443950" y="183427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79" y="334"/>
                  </a:moveTo>
                  <a:lnTo>
                    <a:pt x="191" y="334"/>
                  </a:lnTo>
                  <a:cubicBezTo>
                    <a:pt x="239" y="310"/>
                    <a:pt x="262" y="275"/>
                    <a:pt x="262" y="239"/>
                  </a:cubicBezTo>
                  <a:cubicBezTo>
                    <a:pt x="286" y="191"/>
                    <a:pt x="274" y="132"/>
                    <a:pt x="239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20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"/>
            <p:cNvSpPr/>
            <p:nvPr/>
          </p:nvSpPr>
          <p:spPr>
            <a:xfrm>
              <a:off x="6370725" y="180630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22"/>
                    <a:pt x="262" y="286"/>
                    <a:pt x="262" y="239"/>
                  </a:cubicBezTo>
                  <a:cubicBezTo>
                    <a:pt x="286" y="191"/>
                    <a:pt x="274" y="132"/>
                    <a:pt x="239" y="96"/>
                  </a:cubicBezTo>
                  <a:cubicBezTo>
                    <a:pt x="131" y="1"/>
                    <a:pt x="36" y="96"/>
                    <a:pt x="12" y="179"/>
                  </a:cubicBezTo>
                  <a:cubicBezTo>
                    <a:pt x="1" y="215"/>
                    <a:pt x="1" y="263"/>
                    <a:pt x="24" y="298"/>
                  </a:cubicBezTo>
                  <a:cubicBezTo>
                    <a:pt x="60" y="346"/>
                    <a:pt x="120" y="370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"/>
            <p:cNvSpPr/>
            <p:nvPr/>
          </p:nvSpPr>
          <p:spPr>
            <a:xfrm>
              <a:off x="6453175" y="176970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10"/>
                    <a:pt x="274" y="274"/>
                    <a:pt x="274" y="238"/>
                  </a:cubicBezTo>
                  <a:cubicBezTo>
                    <a:pt x="298" y="191"/>
                    <a:pt x="286" y="131"/>
                    <a:pt x="251" y="84"/>
                  </a:cubicBezTo>
                  <a:cubicBezTo>
                    <a:pt x="143" y="0"/>
                    <a:pt x="48" y="84"/>
                    <a:pt x="24" y="167"/>
                  </a:cubicBezTo>
                  <a:cubicBezTo>
                    <a:pt x="1" y="215"/>
                    <a:pt x="12" y="262"/>
                    <a:pt x="36" y="298"/>
                  </a:cubicBezTo>
                  <a:cubicBezTo>
                    <a:pt x="72" y="345"/>
                    <a:pt x="132" y="357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"/>
            <p:cNvSpPr/>
            <p:nvPr/>
          </p:nvSpPr>
          <p:spPr>
            <a:xfrm>
              <a:off x="6227850" y="195067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45"/>
                  </a:moveTo>
                  <a:cubicBezTo>
                    <a:pt x="179" y="334"/>
                    <a:pt x="191" y="334"/>
                    <a:pt x="191" y="345"/>
                  </a:cubicBez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5"/>
                  </a:cubicBezTo>
                  <a:cubicBezTo>
                    <a:pt x="131" y="0"/>
                    <a:pt x="36" y="95"/>
                    <a:pt x="12" y="179"/>
                  </a:cubicBezTo>
                  <a:cubicBezTo>
                    <a:pt x="1" y="215"/>
                    <a:pt x="1" y="262"/>
                    <a:pt x="24" y="310"/>
                  </a:cubicBezTo>
                  <a:cubicBezTo>
                    <a:pt x="60" y="357"/>
                    <a:pt x="120" y="369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"/>
            <p:cNvSpPr/>
            <p:nvPr/>
          </p:nvSpPr>
          <p:spPr>
            <a:xfrm>
              <a:off x="6378750" y="1875650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72" y="179"/>
                  </a:moveTo>
                  <a:cubicBezTo>
                    <a:pt x="61" y="191"/>
                    <a:pt x="49" y="203"/>
                    <a:pt x="37" y="215"/>
                  </a:cubicBezTo>
                  <a:cubicBezTo>
                    <a:pt x="1" y="298"/>
                    <a:pt x="1" y="406"/>
                    <a:pt x="37" y="489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39"/>
                    <a:pt x="656" y="453"/>
                    <a:pt x="584" y="275"/>
                  </a:cubicBezTo>
                  <a:cubicBezTo>
                    <a:pt x="561" y="168"/>
                    <a:pt x="489" y="96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"/>
            <p:cNvSpPr/>
            <p:nvPr/>
          </p:nvSpPr>
          <p:spPr>
            <a:xfrm>
              <a:off x="6281125" y="1889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9" y="322"/>
                    <a:pt x="263" y="286"/>
                    <a:pt x="275" y="239"/>
                  </a:cubicBezTo>
                  <a:cubicBezTo>
                    <a:pt x="286" y="191"/>
                    <a:pt x="275" y="131"/>
                    <a:pt x="239" y="96"/>
                  </a:cubicBezTo>
                  <a:cubicBezTo>
                    <a:pt x="132" y="1"/>
                    <a:pt x="48" y="96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0" y="346"/>
                    <a:pt x="132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"/>
            <p:cNvSpPr/>
            <p:nvPr/>
          </p:nvSpPr>
          <p:spPr>
            <a:xfrm>
              <a:off x="6066525" y="206882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1"/>
                    <a:pt x="262" y="275"/>
                    <a:pt x="262" y="239"/>
                  </a:cubicBezTo>
                  <a:cubicBezTo>
                    <a:pt x="286" y="180"/>
                    <a:pt x="274" y="132"/>
                    <a:pt x="238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19" y="358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"/>
            <p:cNvSpPr/>
            <p:nvPr/>
          </p:nvSpPr>
          <p:spPr>
            <a:xfrm>
              <a:off x="6171600" y="20917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43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"/>
            <p:cNvSpPr/>
            <p:nvPr/>
          </p:nvSpPr>
          <p:spPr>
            <a:xfrm>
              <a:off x="6164750" y="220605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22"/>
                    <a:pt x="262" y="286"/>
                    <a:pt x="274" y="239"/>
                  </a:cubicBezTo>
                  <a:cubicBezTo>
                    <a:pt x="298" y="191"/>
                    <a:pt x="286" y="132"/>
                    <a:pt x="239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"/>
            <p:cNvSpPr/>
            <p:nvPr/>
          </p:nvSpPr>
          <p:spPr>
            <a:xfrm>
              <a:off x="6007275" y="2139675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9"/>
                  </a:cubicBezTo>
                  <a:cubicBezTo>
                    <a:pt x="299" y="191"/>
                    <a:pt x="287" y="132"/>
                    <a:pt x="239" y="84"/>
                  </a:cubicBezTo>
                  <a:cubicBezTo>
                    <a:pt x="144" y="1"/>
                    <a:pt x="49" y="84"/>
                    <a:pt x="25" y="179"/>
                  </a:cubicBezTo>
                  <a:cubicBezTo>
                    <a:pt x="1" y="215"/>
                    <a:pt x="13" y="263"/>
                    <a:pt x="37" y="298"/>
                  </a:cubicBezTo>
                  <a:cubicBezTo>
                    <a:pt x="61" y="346"/>
                    <a:pt x="132" y="358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"/>
            <p:cNvSpPr/>
            <p:nvPr/>
          </p:nvSpPr>
          <p:spPr>
            <a:xfrm>
              <a:off x="6215350" y="1864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46"/>
                  </a:moveTo>
                  <a:lnTo>
                    <a:pt x="203" y="346"/>
                  </a:ln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1" y="0"/>
                    <a:pt x="36" y="96"/>
                    <a:pt x="12" y="179"/>
                  </a:cubicBezTo>
                  <a:cubicBezTo>
                    <a:pt x="0" y="215"/>
                    <a:pt x="0" y="262"/>
                    <a:pt x="24" y="310"/>
                  </a:cubicBezTo>
                  <a:cubicBezTo>
                    <a:pt x="60" y="358"/>
                    <a:pt x="120" y="369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"/>
            <p:cNvSpPr/>
            <p:nvPr/>
          </p:nvSpPr>
          <p:spPr>
            <a:xfrm>
              <a:off x="6076050" y="213282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8" y="322"/>
                    <a:pt x="262" y="287"/>
                    <a:pt x="274" y="239"/>
                  </a:cubicBezTo>
                  <a:cubicBezTo>
                    <a:pt x="286" y="191"/>
                    <a:pt x="274" y="132"/>
                    <a:pt x="238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0" y="263"/>
                    <a:pt x="24" y="298"/>
                  </a:cubicBezTo>
                  <a:cubicBezTo>
                    <a:pt x="60" y="346"/>
                    <a:pt x="119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"/>
            <p:cNvSpPr/>
            <p:nvPr/>
          </p:nvSpPr>
          <p:spPr>
            <a:xfrm>
              <a:off x="6047775" y="22316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31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"/>
          <p:cNvGrpSpPr/>
          <p:nvPr/>
        </p:nvGrpSpPr>
        <p:grpSpPr>
          <a:xfrm rot="-4481340">
            <a:off x="4817666" y="1419732"/>
            <a:ext cx="9467464" cy="4046024"/>
            <a:chOff x="3132345" y="2707099"/>
            <a:chExt cx="1032104" cy="682408"/>
          </a:xfrm>
        </p:grpSpPr>
        <p:sp>
          <p:nvSpPr>
            <p:cNvPr id="1560" name="Google Shape;1560;p3"/>
            <p:cNvSpPr/>
            <p:nvPr/>
          </p:nvSpPr>
          <p:spPr>
            <a:xfrm rot="9423121" flipH="1">
              <a:off x="3111383" y="2914587"/>
              <a:ext cx="1074027" cy="247104"/>
            </a:xfrm>
            <a:custGeom>
              <a:avLst/>
              <a:gdLst/>
              <a:ahLst/>
              <a:cxnLst/>
              <a:rect l="l" t="t" r="r" b="b"/>
              <a:pathLst>
                <a:path w="71552" h="17600" extrusionOk="0">
                  <a:moveTo>
                    <a:pt x="54804" y="639"/>
                  </a:moveTo>
                  <a:lnTo>
                    <a:pt x="54865" y="699"/>
                  </a:lnTo>
                  <a:cubicBezTo>
                    <a:pt x="54834" y="730"/>
                    <a:pt x="54804" y="730"/>
                    <a:pt x="54773" y="760"/>
                  </a:cubicBezTo>
                  <a:cubicBezTo>
                    <a:pt x="54743" y="760"/>
                    <a:pt x="54713" y="699"/>
                    <a:pt x="54713" y="699"/>
                  </a:cubicBezTo>
                  <a:lnTo>
                    <a:pt x="54804" y="639"/>
                  </a:lnTo>
                  <a:close/>
                  <a:moveTo>
                    <a:pt x="56871" y="791"/>
                  </a:moveTo>
                  <a:cubicBezTo>
                    <a:pt x="56901" y="821"/>
                    <a:pt x="56932" y="851"/>
                    <a:pt x="56932" y="851"/>
                  </a:cubicBezTo>
                  <a:cubicBezTo>
                    <a:pt x="56901" y="882"/>
                    <a:pt x="56901" y="943"/>
                    <a:pt x="56871" y="973"/>
                  </a:cubicBezTo>
                  <a:lnTo>
                    <a:pt x="56810" y="912"/>
                  </a:lnTo>
                  <a:lnTo>
                    <a:pt x="56871" y="791"/>
                  </a:lnTo>
                  <a:close/>
                  <a:moveTo>
                    <a:pt x="58421" y="1003"/>
                  </a:moveTo>
                  <a:cubicBezTo>
                    <a:pt x="58451" y="1003"/>
                    <a:pt x="58482" y="1034"/>
                    <a:pt x="58543" y="1064"/>
                  </a:cubicBezTo>
                  <a:lnTo>
                    <a:pt x="58451" y="1125"/>
                  </a:lnTo>
                  <a:lnTo>
                    <a:pt x="58360" y="1064"/>
                  </a:lnTo>
                  <a:lnTo>
                    <a:pt x="58421" y="1003"/>
                  </a:lnTo>
                  <a:close/>
                  <a:moveTo>
                    <a:pt x="50974" y="943"/>
                  </a:moveTo>
                  <a:cubicBezTo>
                    <a:pt x="51004" y="1003"/>
                    <a:pt x="51004" y="1034"/>
                    <a:pt x="51035" y="1095"/>
                  </a:cubicBezTo>
                  <a:cubicBezTo>
                    <a:pt x="51035" y="1095"/>
                    <a:pt x="51004" y="1125"/>
                    <a:pt x="50974" y="1155"/>
                  </a:cubicBezTo>
                  <a:cubicBezTo>
                    <a:pt x="50944" y="1095"/>
                    <a:pt x="50913" y="1064"/>
                    <a:pt x="50913" y="1034"/>
                  </a:cubicBezTo>
                  <a:cubicBezTo>
                    <a:pt x="50913" y="1003"/>
                    <a:pt x="50944" y="973"/>
                    <a:pt x="50974" y="973"/>
                  </a:cubicBezTo>
                  <a:lnTo>
                    <a:pt x="50974" y="943"/>
                  </a:lnTo>
                  <a:close/>
                  <a:moveTo>
                    <a:pt x="54105" y="973"/>
                  </a:moveTo>
                  <a:lnTo>
                    <a:pt x="54166" y="1095"/>
                  </a:lnTo>
                  <a:lnTo>
                    <a:pt x="54105" y="1155"/>
                  </a:lnTo>
                  <a:cubicBezTo>
                    <a:pt x="54074" y="1095"/>
                    <a:pt x="54044" y="1064"/>
                    <a:pt x="54044" y="1034"/>
                  </a:cubicBezTo>
                  <a:cubicBezTo>
                    <a:pt x="54044" y="1003"/>
                    <a:pt x="54074" y="973"/>
                    <a:pt x="54105" y="973"/>
                  </a:cubicBezTo>
                  <a:close/>
                  <a:moveTo>
                    <a:pt x="56536" y="973"/>
                  </a:moveTo>
                  <a:cubicBezTo>
                    <a:pt x="56567" y="1003"/>
                    <a:pt x="56567" y="1034"/>
                    <a:pt x="56597" y="1095"/>
                  </a:cubicBezTo>
                  <a:cubicBezTo>
                    <a:pt x="56597" y="1095"/>
                    <a:pt x="56536" y="1125"/>
                    <a:pt x="56536" y="1155"/>
                  </a:cubicBezTo>
                  <a:lnTo>
                    <a:pt x="56476" y="1034"/>
                  </a:lnTo>
                  <a:lnTo>
                    <a:pt x="56536" y="973"/>
                  </a:lnTo>
                  <a:close/>
                  <a:moveTo>
                    <a:pt x="49758" y="1186"/>
                  </a:moveTo>
                  <a:cubicBezTo>
                    <a:pt x="49789" y="1186"/>
                    <a:pt x="49819" y="1216"/>
                    <a:pt x="49819" y="1216"/>
                  </a:cubicBezTo>
                  <a:lnTo>
                    <a:pt x="49849" y="1216"/>
                  </a:lnTo>
                  <a:cubicBezTo>
                    <a:pt x="49789" y="1247"/>
                    <a:pt x="49758" y="1277"/>
                    <a:pt x="49697" y="1277"/>
                  </a:cubicBezTo>
                  <a:cubicBezTo>
                    <a:pt x="49697" y="1277"/>
                    <a:pt x="49667" y="1247"/>
                    <a:pt x="49667" y="1216"/>
                  </a:cubicBezTo>
                  <a:cubicBezTo>
                    <a:pt x="49697" y="1216"/>
                    <a:pt x="49728" y="1186"/>
                    <a:pt x="49758" y="1186"/>
                  </a:cubicBezTo>
                  <a:close/>
                  <a:moveTo>
                    <a:pt x="42433" y="1155"/>
                  </a:moveTo>
                  <a:lnTo>
                    <a:pt x="42494" y="1216"/>
                  </a:lnTo>
                  <a:lnTo>
                    <a:pt x="42433" y="1307"/>
                  </a:lnTo>
                  <a:cubicBezTo>
                    <a:pt x="42433" y="1307"/>
                    <a:pt x="42402" y="1247"/>
                    <a:pt x="42402" y="1247"/>
                  </a:cubicBezTo>
                  <a:cubicBezTo>
                    <a:pt x="42402" y="1216"/>
                    <a:pt x="42433" y="1186"/>
                    <a:pt x="42433" y="1155"/>
                  </a:cubicBezTo>
                  <a:close/>
                  <a:moveTo>
                    <a:pt x="55687" y="928"/>
                  </a:moveTo>
                  <a:cubicBezTo>
                    <a:pt x="55761" y="928"/>
                    <a:pt x="55835" y="953"/>
                    <a:pt x="55898" y="1003"/>
                  </a:cubicBezTo>
                  <a:lnTo>
                    <a:pt x="55685" y="1307"/>
                  </a:lnTo>
                  <a:lnTo>
                    <a:pt x="55442" y="1277"/>
                  </a:lnTo>
                  <a:lnTo>
                    <a:pt x="55412" y="1064"/>
                  </a:lnTo>
                  <a:cubicBezTo>
                    <a:pt x="55483" y="976"/>
                    <a:pt x="55584" y="928"/>
                    <a:pt x="55687" y="928"/>
                  </a:cubicBezTo>
                  <a:close/>
                  <a:moveTo>
                    <a:pt x="59150" y="791"/>
                  </a:moveTo>
                  <a:lnTo>
                    <a:pt x="59302" y="943"/>
                  </a:lnTo>
                  <a:lnTo>
                    <a:pt x="59819" y="943"/>
                  </a:lnTo>
                  <a:lnTo>
                    <a:pt x="60002" y="1125"/>
                  </a:lnTo>
                  <a:cubicBezTo>
                    <a:pt x="60026" y="1143"/>
                    <a:pt x="60054" y="1149"/>
                    <a:pt x="60084" y="1149"/>
                  </a:cubicBezTo>
                  <a:cubicBezTo>
                    <a:pt x="60144" y="1149"/>
                    <a:pt x="60211" y="1125"/>
                    <a:pt x="60273" y="1125"/>
                  </a:cubicBezTo>
                  <a:cubicBezTo>
                    <a:pt x="60335" y="1125"/>
                    <a:pt x="60391" y="1149"/>
                    <a:pt x="60427" y="1247"/>
                  </a:cubicBezTo>
                  <a:cubicBezTo>
                    <a:pt x="60397" y="1277"/>
                    <a:pt x="60366" y="1307"/>
                    <a:pt x="60366" y="1307"/>
                  </a:cubicBezTo>
                  <a:lnTo>
                    <a:pt x="59485" y="1307"/>
                  </a:lnTo>
                  <a:lnTo>
                    <a:pt x="59302" y="1155"/>
                  </a:lnTo>
                  <a:lnTo>
                    <a:pt x="59120" y="1307"/>
                  </a:lnTo>
                  <a:lnTo>
                    <a:pt x="58877" y="1034"/>
                  </a:lnTo>
                  <a:lnTo>
                    <a:pt x="59150" y="791"/>
                  </a:lnTo>
                  <a:close/>
                  <a:moveTo>
                    <a:pt x="60853" y="1155"/>
                  </a:moveTo>
                  <a:cubicBezTo>
                    <a:pt x="60883" y="1155"/>
                    <a:pt x="60913" y="1186"/>
                    <a:pt x="60913" y="1186"/>
                  </a:cubicBezTo>
                  <a:cubicBezTo>
                    <a:pt x="60913" y="1247"/>
                    <a:pt x="60883" y="1277"/>
                    <a:pt x="60853" y="1307"/>
                  </a:cubicBezTo>
                  <a:lnTo>
                    <a:pt x="60792" y="1247"/>
                  </a:lnTo>
                  <a:lnTo>
                    <a:pt x="60853" y="1155"/>
                  </a:lnTo>
                  <a:close/>
                  <a:moveTo>
                    <a:pt x="61886" y="1277"/>
                  </a:moveTo>
                  <a:cubicBezTo>
                    <a:pt x="61825" y="1338"/>
                    <a:pt x="61795" y="1399"/>
                    <a:pt x="61734" y="1459"/>
                  </a:cubicBezTo>
                  <a:cubicBezTo>
                    <a:pt x="61643" y="1277"/>
                    <a:pt x="61764" y="1307"/>
                    <a:pt x="61886" y="1277"/>
                  </a:cubicBezTo>
                  <a:close/>
                  <a:moveTo>
                    <a:pt x="53558" y="1155"/>
                  </a:moveTo>
                  <a:lnTo>
                    <a:pt x="53558" y="1155"/>
                  </a:lnTo>
                  <a:cubicBezTo>
                    <a:pt x="53740" y="1247"/>
                    <a:pt x="53679" y="1368"/>
                    <a:pt x="53588" y="1520"/>
                  </a:cubicBezTo>
                  <a:lnTo>
                    <a:pt x="53588" y="1490"/>
                  </a:lnTo>
                  <a:cubicBezTo>
                    <a:pt x="53466" y="1368"/>
                    <a:pt x="53466" y="1247"/>
                    <a:pt x="53558" y="1155"/>
                  </a:cubicBezTo>
                  <a:close/>
                  <a:moveTo>
                    <a:pt x="20730" y="1672"/>
                  </a:moveTo>
                  <a:lnTo>
                    <a:pt x="20791" y="1794"/>
                  </a:lnTo>
                  <a:lnTo>
                    <a:pt x="20730" y="1854"/>
                  </a:lnTo>
                  <a:cubicBezTo>
                    <a:pt x="20730" y="1824"/>
                    <a:pt x="20700" y="1763"/>
                    <a:pt x="20700" y="1733"/>
                  </a:cubicBezTo>
                  <a:cubicBezTo>
                    <a:pt x="20670" y="1733"/>
                    <a:pt x="20730" y="1672"/>
                    <a:pt x="20730" y="1672"/>
                  </a:cubicBezTo>
                  <a:close/>
                  <a:moveTo>
                    <a:pt x="49059" y="1672"/>
                  </a:moveTo>
                  <a:cubicBezTo>
                    <a:pt x="49089" y="1702"/>
                    <a:pt x="49089" y="1733"/>
                    <a:pt x="49120" y="1794"/>
                  </a:cubicBezTo>
                  <a:cubicBezTo>
                    <a:pt x="49120" y="1794"/>
                    <a:pt x="49089" y="1854"/>
                    <a:pt x="49059" y="1854"/>
                  </a:cubicBezTo>
                  <a:cubicBezTo>
                    <a:pt x="49029" y="1824"/>
                    <a:pt x="49029" y="1763"/>
                    <a:pt x="48998" y="1733"/>
                  </a:cubicBezTo>
                  <a:cubicBezTo>
                    <a:pt x="48998" y="1733"/>
                    <a:pt x="49029" y="1672"/>
                    <a:pt x="49059" y="1672"/>
                  </a:cubicBezTo>
                  <a:close/>
                  <a:moveTo>
                    <a:pt x="57935" y="1672"/>
                  </a:moveTo>
                  <a:lnTo>
                    <a:pt x="57995" y="1794"/>
                  </a:lnTo>
                  <a:lnTo>
                    <a:pt x="57935" y="1854"/>
                  </a:lnTo>
                  <a:cubicBezTo>
                    <a:pt x="57904" y="1824"/>
                    <a:pt x="57874" y="1763"/>
                    <a:pt x="57874" y="1733"/>
                  </a:cubicBezTo>
                  <a:cubicBezTo>
                    <a:pt x="57874" y="1733"/>
                    <a:pt x="57904" y="1672"/>
                    <a:pt x="57935" y="1672"/>
                  </a:cubicBezTo>
                  <a:close/>
                  <a:moveTo>
                    <a:pt x="45564" y="1702"/>
                  </a:moveTo>
                  <a:cubicBezTo>
                    <a:pt x="45746" y="1702"/>
                    <a:pt x="45655" y="1854"/>
                    <a:pt x="45685" y="1915"/>
                  </a:cubicBezTo>
                  <a:cubicBezTo>
                    <a:pt x="45640" y="1991"/>
                    <a:pt x="45571" y="2029"/>
                    <a:pt x="45503" y="2029"/>
                  </a:cubicBezTo>
                  <a:cubicBezTo>
                    <a:pt x="45434" y="2029"/>
                    <a:pt x="45366" y="1991"/>
                    <a:pt x="45320" y="1915"/>
                  </a:cubicBezTo>
                  <a:lnTo>
                    <a:pt x="45564" y="1702"/>
                  </a:lnTo>
                  <a:close/>
                  <a:moveTo>
                    <a:pt x="41582" y="1854"/>
                  </a:moveTo>
                  <a:cubicBezTo>
                    <a:pt x="41612" y="1885"/>
                    <a:pt x="41643" y="1915"/>
                    <a:pt x="41643" y="1915"/>
                  </a:cubicBezTo>
                  <a:cubicBezTo>
                    <a:pt x="41643" y="1946"/>
                    <a:pt x="41612" y="2006"/>
                    <a:pt x="41582" y="2037"/>
                  </a:cubicBezTo>
                  <a:lnTo>
                    <a:pt x="41521" y="1976"/>
                  </a:lnTo>
                  <a:lnTo>
                    <a:pt x="41582" y="1854"/>
                  </a:lnTo>
                  <a:close/>
                  <a:moveTo>
                    <a:pt x="35989" y="2067"/>
                  </a:moveTo>
                  <a:cubicBezTo>
                    <a:pt x="36050" y="2067"/>
                    <a:pt x="36080" y="2098"/>
                    <a:pt x="36111" y="2128"/>
                  </a:cubicBezTo>
                  <a:lnTo>
                    <a:pt x="36050" y="2189"/>
                  </a:lnTo>
                  <a:lnTo>
                    <a:pt x="35959" y="2128"/>
                  </a:lnTo>
                  <a:cubicBezTo>
                    <a:pt x="35959" y="2098"/>
                    <a:pt x="35989" y="2067"/>
                    <a:pt x="35989" y="2067"/>
                  </a:cubicBezTo>
                  <a:close/>
                  <a:moveTo>
                    <a:pt x="36813" y="2025"/>
                  </a:moveTo>
                  <a:cubicBezTo>
                    <a:pt x="36867" y="2025"/>
                    <a:pt x="36921" y="2040"/>
                    <a:pt x="36962" y="2067"/>
                  </a:cubicBezTo>
                  <a:cubicBezTo>
                    <a:pt x="36931" y="2174"/>
                    <a:pt x="36886" y="2212"/>
                    <a:pt x="36829" y="2212"/>
                  </a:cubicBezTo>
                  <a:cubicBezTo>
                    <a:pt x="36772" y="2212"/>
                    <a:pt x="36703" y="2174"/>
                    <a:pt x="36627" y="2128"/>
                  </a:cubicBezTo>
                  <a:lnTo>
                    <a:pt x="36627" y="2098"/>
                  </a:lnTo>
                  <a:cubicBezTo>
                    <a:pt x="36677" y="2047"/>
                    <a:pt x="36746" y="2025"/>
                    <a:pt x="36813" y="2025"/>
                  </a:cubicBezTo>
                  <a:close/>
                  <a:moveTo>
                    <a:pt x="38269" y="2037"/>
                  </a:moveTo>
                  <a:cubicBezTo>
                    <a:pt x="38299" y="2037"/>
                    <a:pt x="38329" y="2128"/>
                    <a:pt x="38329" y="2158"/>
                  </a:cubicBezTo>
                  <a:cubicBezTo>
                    <a:pt x="38360" y="2158"/>
                    <a:pt x="38269" y="2219"/>
                    <a:pt x="38269" y="2219"/>
                  </a:cubicBezTo>
                  <a:cubicBezTo>
                    <a:pt x="38208" y="2189"/>
                    <a:pt x="38117" y="2158"/>
                    <a:pt x="38056" y="2158"/>
                  </a:cubicBezTo>
                  <a:lnTo>
                    <a:pt x="38056" y="2067"/>
                  </a:lnTo>
                  <a:lnTo>
                    <a:pt x="38056" y="2037"/>
                  </a:lnTo>
                  <a:close/>
                  <a:moveTo>
                    <a:pt x="31262" y="2195"/>
                  </a:moveTo>
                  <a:cubicBezTo>
                    <a:pt x="31312" y="2195"/>
                    <a:pt x="31361" y="2211"/>
                    <a:pt x="31399" y="2250"/>
                  </a:cubicBezTo>
                  <a:cubicBezTo>
                    <a:pt x="31369" y="2356"/>
                    <a:pt x="31323" y="2394"/>
                    <a:pt x="31266" y="2394"/>
                  </a:cubicBezTo>
                  <a:cubicBezTo>
                    <a:pt x="31209" y="2394"/>
                    <a:pt x="31141" y="2356"/>
                    <a:pt x="31065" y="2310"/>
                  </a:cubicBezTo>
                  <a:lnTo>
                    <a:pt x="31065" y="2280"/>
                  </a:lnTo>
                  <a:cubicBezTo>
                    <a:pt x="31118" y="2227"/>
                    <a:pt x="31191" y="2195"/>
                    <a:pt x="31262" y="2195"/>
                  </a:cubicBezTo>
                  <a:close/>
                  <a:moveTo>
                    <a:pt x="32477" y="2195"/>
                  </a:moveTo>
                  <a:cubicBezTo>
                    <a:pt x="32528" y="2195"/>
                    <a:pt x="32577" y="2211"/>
                    <a:pt x="32615" y="2250"/>
                  </a:cubicBezTo>
                  <a:cubicBezTo>
                    <a:pt x="32585" y="2356"/>
                    <a:pt x="32539" y="2394"/>
                    <a:pt x="32482" y="2394"/>
                  </a:cubicBezTo>
                  <a:cubicBezTo>
                    <a:pt x="32425" y="2394"/>
                    <a:pt x="32357" y="2356"/>
                    <a:pt x="32281" y="2310"/>
                  </a:cubicBezTo>
                  <a:lnTo>
                    <a:pt x="32281" y="2280"/>
                  </a:lnTo>
                  <a:cubicBezTo>
                    <a:pt x="32334" y="2227"/>
                    <a:pt x="32407" y="2195"/>
                    <a:pt x="32477" y="2195"/>
                  </a:cubicBezTo>
                  <a:close/>
                  <a:moveTo>
                    <a:pt x="62150" y="1833"/>
                  </a:moveTo>
                  <a:cubicBezTo>
                    <a:pt x="62215" y="1833"/>
                    <a:pt x="62295" y="1885"/>
                    <a:pt x="62433" y="2006"/>
                  </a:cubicBezTo>
                  <a:lnTo>
                    <a:pt x="63284" y="2006"/>
                  </a:lnTo>
                  <a:lnTo>
                    <a:pt x="63497" y="2189"/>
                  </a:lnTo>
                  <a:lnTo>
                    <a:pt x="64682" y="2189"/>
                  </a:lnTo>
                  <a:lnTo>
                    <a:pt x="64865" y="2371"/>
                  </a:lnTo>
                  <a:cubicBezTo>
                    <a:pt x="64899" y="2376"/>
                    <a:pt x="64932" y="2378"/>
                    <a:pt x="64965" y="2378"/>
                  </a:cubicBezTo>
                  <a:cubicBezTo>
                    <a:pt x="65048" y="2378"/>
                    <a:pt x="65128" y="2367"/>
                    <a:pt x="65208" y="2367"/>
                  </a:cubicBezTo>
                  <a:cubicBezTo>
                    <a:pt x="65294" y="2367"/>
                    <a:pt x="65381" y="2379"/>
                    <a:pt x="65473" y="2432"/>
                  </a:cubicBezTo>
                  <a:cubicBezTo>
                    <a:pt x="65442" y="2493"/>
                    <a:pt x="65412" y="2554"/>
                    <a:pt x="65382" y="2554"/>
                  </a:cubicBezTo>
                  <a:lnTo>
                    <a:pt x="64531" y="2554"/>
                  </a:lnTo>
                  <a:lnTo>
                    <a:pt x="64409" y="2432"/>
                  </a:lnTo>
                  <a:cubicBezTo>
                    <a:pt x="64379" y="2402"/>
                    <a:pt x="64348" y="2371"/>
                    <a:pt x="64348" y="2371"/>
                  </a:cubicBezTo>
                  <a:lnTo>
                    <a:pt x="63132" y="2371"/>
                  </a:lnTo>
                  <a:lnTo>
                    <a:pt x="62950" y="2189"/>
                  </a:lnTo>
                  <a:cubicBezTo>
                    <a:pt x="62927" y="2181"/>
                    <a:pt x="62907" y="2178"/>
                    <a:pt x="62887" y="2178"/>
                  </a:cubicBezTo>
                  <a:cubicBezTo>
                    <a:pt x="62752" y="2178"/>
                    <a:pt x="62695" y="2345"/>
                    <a:pt x="62616" y="2371"/>
                  </a:cubicBezTo>
                  <a:cubicBezTo>
                    <a:pt x="62596" y="2374"/>
                    <a:pt x="62578" y="2376"/>
                    <a:pt x="62560" y="2376"/>
                  </a:cubicBezTo>
                  <a:cubicBezTo>
                    <a:pt x="62420" y="2376"/>
                    <a:pt x="62363" y="2273"/>
                    <a:pt x="62281" y="2219"/>
                  </a:cubicBezTo>
                  <a:cubicBezTo>
                    <a:pt x="62190" y="2189"/>
                    <a:pt x="62099" y="2158"/>
                    <a:pt x="62008" y="2128"/>
                  </a:cubicBezTo>
                  <a:lnTo>
                    <a:pt x="62008" y="1915"/>
                  </a:lnTo>
                  <a:cubicBezTo>
                    <a:pt x="62060" y="1863"/>
                    <a:pt x="62101" y="1833"/>
                    <a:pt x="62150" y="1833"/>
                  </a:cubicBezTo>
                  <a:close/>
                  <a:moveTo>
                    <a:pt x="18177" y="2584"/>
                  </a:moveTo>
                  <a:cubicBezTo>
                    <a:pt x="18177" y="2584"/>
                    <a:pt x="18238" y="2645"/>
                    <a:pt x="18238" y="2645"/>
                  </a:cubicBezTo>
                  <a:cubicBezTo>
                    <a:pt x="18177" y="2675"/>
                    <a:pt x="18147" y="2675"/>
                    <a:pt x="18116" y="2706"/>
                  </a:cubicBezTo>
                  <a:cubicBezTo>
                    <a:pt x="18086" y="2706"/>
                    <a:pt x="18055" y="2675"/>
                    <a:pt x="18055" y="2645"/>
                  </a:cubicBezTo>
                  <a:cubicBezTo>
                    <a:pt x="18086" y="2614"/>
                    <a:pt x="18116" y="2614"/>
                    <a:pt x="18177" y="2584"/>
                  </a:cubicBezTo>
                  <a:close/>
                  <a:moveTo>
                    <a:pt x="18663" y="2554"/>
                  </a:moveTo>
                  <a:cubicBezTo>
                    <a:pt x="18694" y="2584"/>
                    <a:pt x="18724" y="2614"/>
                    <a:pt x="18724" y="2614"/>
                  </a:cubicBezTo>
                  <a:cubicBezTo>
                    <a:pt x="18694" y="2645"/>
                    <a:pt x="18694" y="2706"/>
                    <a:pt x="18663" y="2736"/>
                  </a:cubicBezTo>
                  <a:lnTo>
                    <a:pt x="18603" y="2675"/>
                  </a:lnTo>
                  <a:lnTo>
                    <a:pt x="18663" y="2554"/>
                  </a:lnTo>
                  <a:close/>
                  <a:moveTo>
                    <a:pt x="3739" y="3465"/>
                  </a:moveTo>
                  <a:cubicBezTo>
                    <a:pt x="3769" y="3465"/>
                    <a:pt x="3800" y="3526"/>
                    <a:pt x="3800" y="3526"/>
                  </a:cubicBezTo>
                  <a:cubicBezTo>
                    <a:pt x="3769" y="3557"/>
                    <a:pt x="3739" y="3557"/>
                    <a:pt x="3709" y="3587"/>
                  </a:cubicBezTo>
                  <a:cubicBezTo>
                    <a:pt x="3678" y="3587"/>
                    <a:pt x="3648" y="3557"/>
                    <a:pt x="3648" y="3526"/>
                  </a:cubicBezTo>
                  <a:cubicBezTo>
                    <a:pt x="3678" y="3526"/>
                    <a:pt x="3709" y="3496"/>
                    <a:pt x="3739" y="3465"/>
                  </a:cubicBezTo>
                  <a:close/>
                  <a:moveTo>
                    <a:pt x="3288" y="3420"/>
                  </a:moveTo>
                  <a:cubicBezTo>
                    <a:pt x="3341" y="3420"/>
                    <a:pt x="3399" y="3449"/>
                    <a:pt x="3466" y="3526"/>
                  </a:cubicBezTo>
                  <a:lnTo>
                    <a:pt x="3162" y="3769"/>
                  </a:lnTo>
                  <a:lnTo>
                    <a:pt x="3162" y="3800"/>
                  </a:lnTo>
                  <a:cubicBezTo>
                    <a:pt x="3113" y="3762"/>
                    <a:pt x="3069" y="3747"/>
                    <a:pt x="3027" y="3747"/>
                  </a:cubicBezTo>
                  <a:cubicBezTo>
                    <a:pt x="2867" y="3747"/>
                    <a:pt x="2740" y="3961"/>
                    <a:pt x="2563" y="3961"/>
                  </a:cubicBezTo>
                  <a:cubicBezTo>
                    <a:pt x="2523" y="3961"/>
                    <a:pt x="2479" y="3950"/>
                    <a:pt x="2432" y="3921"/>
                  </a:cubicBezTo>
                  <a:lnTo>
                    <a:pt x="2402" y="3709"/>
                  </a:lnTo>
                  <a:cubicBezTo>
                    <a:pt x="2477" y="3620"/>
                    <a:pt x="2563" y="3600"/>
                    <a:pt x="2654" y="3600"/>
                  </a:cubicBezTo>
                  <a:cubicBezTo>
                    <a:pt x="2730" y="3600"/>
                    <a:pt x="2809" y="3615"/>
                    <a:pt x="2887" y="3615"/>
                  </a:cubicBezTo>
                  <a:cubicBezTo>
                    <a:pt x="2939" y="3615"/>
                    <a:pt x="2990" y="3608"/>
                    <a:pt x="3040" y="3587"/>
                  </a:cubicBezTo>
                  <a:cubicBezTo>
                    <a:pt x="3117" y="3510"/>
                    <a:pt x="3195" y="3420"/>
                    <a:pt x="3288" y="3420"/>
                  </a:cubicBezTo>
                  <a:close/>
                  <a:moveTo>
                    <a:pt x="1399" y="3435"/>
                  </a:moveTo>
                  <a:cubicBezTo>
                    <a:pt x="1611" y="3526"/>
                    <a:pt x="1824" y="3648"/>
                    <a:pt x="2037" y="3769"/>
                  </a:cubicBezTo>
                  <a:lnTo>
                    <a:pt x="1125" y="3800"/>
                  </a:lnTo>
                  <a:lnTo>
                    <a:pt x="882" y="3982"/>
                  </a:lnTo>
                  <a:lnTo>
                    <a:pt x="852" y="3709"/>
                  </a:lnTo>
                  <a:lnTo>
                    <a:pt x="1125" y="3435"/>
                  </a:lnTo>
                  <a:close/>
                  <a:moveTo>
                    <a:pt x="61764" y="8420"/>
                  </a:moveTo>
                  <a:lnTo>
                    <a:pt x="61825" y="8481"/>
                  </a:lnTo>
                  <a:cubicBezTo>
                    <a:pt x="61795" y="8511"/>
                    <a:pt x="61764" y="8541"/>
                    <a:pt x="61734" y="8541"/>
                  </a:cubicBezTo>
                  <a:cubicBezTo>
                    <a:pt x="61704" y="8541"/>
                    <a:pt x="61673" y="8511"/>
                    <a:pt x="61673" y="8481"/>
                  </a:cubicBezTo>
                  <a:lnTo>
                    <a:pt x="61764" y="8420"/>
                  </a:lnTo>
                  <a:close/>
                  <a:moveTo>
                    <a:pt x="60883" y="9271"/>
                  </a:moveTo>
                  <a:lnTo>
                    <a:pt x="60883" y="9271"/>
                  </a:lnTo>
                  <a:cubicBezTo>
                    <a:pt x="60964" y="9392"/>
                    <a:pt x="60937" y="9419"/>
                    <a:pt x="60866" y="9433"/>
                  </a:cubicBezTo>
                  <a:lnTo>
                    <a:pt x="60866" y="9433"/>
                  </a:lnTo>
                  <a:cubicBezTo>
                    <a:pt x="60829" y="9379"/>
                    <a:pt x="60856" y="9325"/>
                    <a:pt x="60883" y="9271"/>
                  </a:cubicBezTo>
                  <a:close/>
                  <a:moveTo>
                    <a:pt x="60731" y="9453"/>
                  </a:moveTo>
                  <a:cubicBezTo>
                    <a:pt x="60731" y="9545"/>
                    <a:pt x="60701" y="9636"/>
                    <a:pt x="60609" y="9727"/>
                  </a:cubicBezTo>
                  <a:lnTo>
                    <a:pt x="60761" y="9879"/>
                  </a:lnTo>
                  <a:lnTo>
                    <a:pt x="60518" y="10152"/>
                  </a:lnTo>
                  <a:lnTo>
                    <a:pt x="60397" y="9818"/>
                  </a:lnTo>
                  <a:lnTo>
                    <a:pt x="60184" y="9788"/>
                  </a:lnTo>
                  <a:cubicBezTo>
                    <a:pt x="60093" y="9697"/>
                    <a:pt x="59971" y="9636"/>
                    <a:pt x="59941" y="9484"/>
                  </a:cubicBezTo>
                  <a:cubicBezTo>
                    <a:pt x="59971" y="9484"/>
                    <a:pt x="60002" y="9453"/>
                    <a:pt x="60032" y="9453"/>
                  </a:cubicBezTo>
                  <a:close/>
                  <a:moveTo>
                    <a:pt x="59247" y="9787"/>
                  </a:moveTo>
                  <a:cubicBezTo>
                    <a:pt x="59387" y="9787"/>
                    <a:pt x="59465" y="9973"/>
                    <a:pt x="59576" y="10061"/>
                  </a:cubicBezTo>
                  <a:lnTo>
                    <a:pt x="59302" y="10335"/>
                  </a:lnTo>
                  <a:lnTo>
                    <a:pt x="59059" y="9909"/>
                  </a:lnTo>
                  <a:lnTo>
                    <a:pt x="59059" y="9879"/>
                  </a:lnTo>
                  <a:cubicBezTo>
                    <a:pt x="59133" y="9813"/>
                    <a:pt x="59194" y="9787"/>
                    <a:pt x="59247" y="9787"/>
                  </a:cubicBezTo>
                  <a:close/>
                  <a:moveTo>
                    <a:pt x="59333" y="10517"/>
                  </a:moveTo>
                  <a:lnTo>
                    <a:pt x="59394" y="10639"/>
                  </a:lnTo>
                  <a:lnTo>
                    <a:pt x="59333" y="10700"/>
                  </a:lnTo>
                  <a:cubicBezTo>
                    <a:pt x="59302" y="10669"/>
                    <a:pt x="59272" y="10608"/>
                    <a:pt x="59272" y="10578"/>
                  </a:cubicBezTo>
                  <a:cubicBezTo>
                    <a:pt x="59272" y="10578"/>
                    <a:pt x="59302" y="10548"/>
                    <a:pt x="59333" y="10517"/>
                  </a:cubicBezTo>
                  <a:close/>
                  <a:moveTo>
                    <a:pt x="6505" y="10882"/>
                  </a:moveTo>
                  <a:lnTo>
                    <a:pt x="6566" y="10973"/>
                  </a:lnTo>
                  <a:lnTo>
                    <a:pt x="6505" y="11064"/>
                  </a:lnTo>
                  <a:cubicBezTo>
                    <a:pt x="6475" y="11004"/>
                    <a:pt x="6475" y="10973"/>
                    <a:pt x="6444" y="10943"/>
                  </a:cubicBezTo>
                  <a:cubicBezTo>
                    <a:pt x="6444" y="10912"/>
                    <a:pt x="6475" y="10882"/>
                    <a:pt x="6505" y="10882"/>
                  </a:cubicBezTo>
                  <a:close/>
                  <a:moveTo>
                    <a:pt x="13283" y="10852"/>
                  </a:moveTo>
                  <a:cubicBezTo>
                    <a:pt x="13375" y="11004"/>
                    <a:pt x="13405" y="11095"/>
                    <a:pt x="13283" y="11186"/>
                  </a:cubicBezTo>
                  <a:cubicBezTo>
                    <a:pt x="13101" y="11125"/>
                    <a:pt x="13162" y="11004"/>
                    <a:pt x="13253" y="10852"/>
                  </a:cubicBezTo>
                  <a:close/>
                  <a:moveTo>
                    <a:pt x="8390" y="11004"/>
                  </a:moveTo>
                  <a:cubicBezTo>
                    <a:pt x="8542" y="11095"/>
                    <a:pt x="8542" y="11307"/>
                    <a:pt x="8390" y="11399"/>
                  </a:cubicBezTo>
                  <a:cubicBezTo>
                    <a:pt x="8329" y="11307"/>
                    <a:pt x="8207" y="11247"/>
                    <a:pt x="8177" y="11064"/>
                  </a:cubicBezTo>
                  <a:lnTo>
                    <a:pt x="8390" y="11004"/>
                  </a:lnTo>
                  <a:close/>
                  <a:moveTo>
                    <a:pt x="9302" y="11399"/>
                  </a:moveTo>
                  <a:lnTo>
                    <a:pt x="9362" y="11520"/>
                  </a:lnTo>
                  <a:lnTo>
                    <a:pt x="9302" y="11581"/>
                  </a:lnTo>
                  <a:cubicBezTo>
                    <a:pt x="9271" y="11551"/>
                    <a:pt x="9241" y="11520"/>
                    <a:pt x="9241" y="11459"/>
                  </a:cubicBezTo>
                  <a:cubicBezTo>
                    <a:pt x="9241" y="11459"/>
                    <a:pt x="9271" y="11429"/>
                    <a:pt x="9302" y="11399"/>
                  </a:cubicBezTo>
                  <a:close/>
                  <a:moveTo>
                    <a:pt x="58634" y="11399"/>
                  </a:moveTo>
                  <a:lnTo>
                    <a:pt x="58695" y="11520"/>
                  </a:lnTo>
                  <a:lnTo>
                    <a:pt x="58634" y="11581"/>
                  </a:lnTo>
                  <a:cubicBezTo>
                    <a:pt x="58603" y="11551"/>
                    <a:pt x="58573" y="11520"/>
                    <a:pt x="58573" y="11459"/>
                  </a:cubicBezTo>
                  <a:cubicBezTo>
                    <a:pt x="58573" y="11459"/>
                    <a:pt x="58603" y="11429"/>
                    <a:pt x="58634" y="11399"/>
                  </a:cubicBezTo>
                  <a:close/>
                  <a:moveTo>
                    <a:pt x="59150" y="11399"/>
                  </a:moveTo>
                  <a:cubicBezTo>
                    <a:pt x="59181" y="11429"/>
                    <a:pt x="59181" y="11490"/>
                    <a:pt x="59211" y="11520"/>
                  </a:cubicBezTo>
                  <a:cubicBezTo>
                    <a:pt x="59211" y="11551"/>
                    <a:pt x="59181" y="11551"/>
                    <a:pt x="59150" y="11581"/>
                  </a:cubicBezTo>
                  <a:cubicBezTo>
                    <a:pt x="59120" y="11551"/>
                    <a:pt x="59120" y="11520"/>
                    <a:pt x="59090" y="11459"/>
                  </a:cubicBezTo>
                  <a:cubicBezTo>
                    <a:pt x="59090" y="11459"/>
                    <a:pt x="59120" y="11429"/>
                    <a:pt x="59150" y="11399"/>
                  </a:cubicBezTo>
                  <a:close/>
                  <a:moveTo>
                    <a:pt x="24743" y="11581"/>
                  </a:moveTo>
                  <a:lnTo>
                    <a:pt x="24803" y="11642"/>
                  </a:lnTo>
                  <a:lnTo>
                    <a:pt x="24743" y="11763"/>
                  </a:lnTo>
                  <a:lnTo>
                    <a:pt x="24682" y="11703"/>
                  </a:lnTo>
                  <a:cubicBezTo>
                    <a:pt x="24712" y="11672"/>
                    <a:pt x="24743" y="11611"/>
                    <a:pt x="24743" y="11581"/>
                  </a:cubicBezTo>
                  <a:close/>
                  <a:moveTo>
                    <a:pt x="46627" y="11581"/>
                  </a:moveTo>
                  <a:lnTo>
                    <a:pt x="46719" y="11703"/>
                  </a:lnTo>
                  <a:lnTo>
                    <a:pt x="46627" y="11763"/>
                  </a:lnTo>
                  <a:cubicBezTo>
                    <a:pt x="46627" y="11733"/>
                    <a:pt x="46597" y="11672"/>
                    <a:pt x="46597" y="11642"/>
                  </a:cubicBezTo>
                  <a:cubicBezTo>
                    <a:pt x="46597" y="11611"/>
                    <a:pt x="46627" y="11611"/>
                    <a:pt x="46627" y="11581"/>
                  </a:cubicBezTo>
                  <a:close/>
                  <a:moveTo>
                    <a:pt x="59819" y="10487"/>
                  </a:moveTo>
                  <a:cubicBezTo>
                    <a:pt x="60062" y="10760"/>
                    <a:pt x="60245" y="11064"/>
                    <a:pt x="60336" y="11429"/>
                  </a:cubicBezTo>
                  <a:lnTo>
                    <a:pt x="59789" y="11915"/>
                  </a:lnTo>
                  <a:lnTo>
                    <a:pt x="59637" y="11885"/>
                  </a:lnTo>
                  <a:cubicBezTo>
                    <a:pt x="59515" y="11794"/>
                    <a:pt x="59606" y="11611"/>
                    <a:pt x="59576" y="11490"/>
                  </a:cubicBezTo>
                  <a:lnTo>
                    <a:pt x="59424" y="11307"/>
                  </a:lnTo>
                  <a:lnTo>
                    <a:pt x="59728" y="10760"/>
                  </a:lnTo>
                  <a:lnTo>
                    <a:pt x="59576" y="10578"/>
                  </a:lnTo>
                  <a:lnTo>
                    <a:pt x="59819" y="10487"/>
                  </a:lnTo>
                  <a:close/>
                  <a:moveTo>
                    <a:pt x="42980" y="11915"/>
                  </a:moveTo>
                  <a:cubicBezTo>
                    <a:pt x="43010" y="11976"/>
                    <a:pt x="43041" y="12007"/>
                    <a:pt x="43041" y="12067"/>
                  </a:cubicBezTo>
                  <a:cubicBezTo>
                    <a:pt x="43041" y="12067"/>
                    <a:pt x="43010" y="12098"/>
                    <a:pt x="42980" y="12098"/>
                  </a:cubicBezTo>
                  <a:cubicBezTo>
                    <a:pt x="42980" y="12067"/>
                    <a:pt x="42950" y="12037"/>
                    <a:pt x="42950" y="12007"/>
                  </a:cubicBezTo>
                  <a:cubicBezTo>
                    <a:pt x="42950" y="11976"/>
                    <a:pt x="42980" y="11946"/>
                    <a:pt x="42980" y="11946"/>
                  </a:cubicBezTo>
                  <a:lnTo>
                    <a:pt x="42980" y="11915"/>
                  </a:lnTo>
                  <a:close/>
                  <a:moveTo>
                    <a:pt x="46597" y="11976"/>
                  </a:moveTo>
                  <a:cubicBezTo>
                    <a:pt x="46658" y="11976"/>
                    <a:pt x="46688" y="12007"/>
                    <a:pt x="46719" y="12037"/>
                  </a:cubicBezTo>
                  <a:lnTo>
                    <a:pt x="46658" y="12098"/>
                  </a:lnTo>
                  <a:lnTo>
                    <a:pt x="46567" y="12037"/>
                  </a:lnTo>
                  <a:cubicBezTo>
                    <a:pt x="46567" y="12007"/>
                    <a:pt x="46597" y="11976"/>
                    <a:pt x="46597" y="11976"/>
                  </a:cubicBezTo>
                  <a:close/>
                  <a:moveTo>
                    <a:pt x="61258" y="11949"/>
                  </a:moveTo>
                  <a:cubicBezTo>
                    <a:pt x="61298" y="12064"/>
                    <a:pt x="61383" y="12195"/>
                    <a:pt x="61217" y="12250"/>
                  </a:cubicBezTo>
                  <a:cubicBezTo>
                    <a:pt x="61136" y="12059"/>
                    <a:pt x="61127" y="12039"/>
                    <a:pt x="61258" y="11949"/>
                  </a:cubicBezTo>
                  <a:close/>
                  <a:moveTo>
                    <a:pt x="61795" y="11703"/>
                  </a:moveTo>
                  <a:lnTo>
                    <a:pt x="61825" y="12007"/>
                  </a:lnTo>
                  <a:lnTo>
                    <a:pt x="61582" y="12280"/>
                  </a:lnTo>
                  <a:cubicBezTo>
                    <a:pt x="61396" y="12227"/>
                    <a:pt x="61606" y="11894"/>
                    <a:pt x="61375" y="11894"/>
                  </a:cubicBezTo>
                  <a:cubicBezTo>
                    <a:pt x="61358" y="11894"/>
                    <a:pt x="61339" y="11895"/>
                    <a:pt x="61318" y="11899"/>
                  </a:cubicBezTo>
                  <a:lnTo>
                    <a:pt x="61318" y="11899"/>
                  </a:lnTo>
                  <a:cubicBezTo>
                    <a:pt x="61406" y="11751"/>
                    <a:pt x="61494" y="11751"/>
                    <a:pt x="61589" y="11751"/>
                  </a:cubicBezTo>
                  <a:lnTo>
                    <a:pt x="61589" y="11751"/>
                  </a:lnTo>
                  <a:cubicBezTo>
                    <a:pt x="61654" y="11751"/>
                    <a:pt x="61722" y="11751"/>
                    <a:pt x="61795" y="11703"/>
                  </a:cubicBezTo>
                  <a:close/>
                  <a:moveTo>
                    <a:pt x="6870" y="12463"/>
                  </a:moveTo>
                  <a:lnTo>
                    <a:pt x="6931" y="12523"/>
                  </a:lnTo>
                  <a:lnTo>
                    <a:pt x="6870" y="12645"/>
                  </a:lnTo>
                  <a:lnTo>
                    <a:pt x="6809" y="12584"/>
                  </a:lnTo>
                  <a:cubicBezTo>
                    <a:pt x="6809" y="12554"/>
                    <a:pt x="6839" y="12493"/>
                    <a:pt x="6870" y="12463"/>
                  </a:cubicBezTo>
                  <a:close/>
                  <a:moveTo>
                    <a:pt x="10878" y="11209"/>
                  </a:moveTo>
                  <a:cubicBezTo>
                    <a:pt x="10958" y="11209"/>
                    <a:pt x="11034" y="11232"/>
                    <a:pt x="11095" y="11307"/>
                  </a:cubicBezTo>
                  <a:lnTo>
                    <a:pt x="11064" y="11551"/>
                  </a:lnTo>
                  <a:lnTo>
                    <a:pt x="11460" y="11824"/>
                  </a:lnTo>
                  <a:cubicBezTo>
                    <a:pt x="11376" y="11908"/>
                    <a:pt x="11282" y="11926"/>
                    <a:pt x="11189" y="11926"/>
                  </a:cubicBezTo>
                  <a:cubicBezTo>
                    <a:pt x="11120" y="11926"/>
                    <a:pt x="11052" y="11916"/>
                    <a:pt x="10987" y="11916"/>
                  </a:cubicBezTo>
                  <a:cubicBezTo>
                    <a:pt x="10916" y="11916"/>
                    <a:pt x="10849" y="11928"/>
                    <a:pt x="10791" y="11976"/>
                  </a:cubicBezTo>
                  <a:cubicBezTo>
                    <a:pt x="10700" y="12159"/>
                    <a:pt x="10791" y="12432"/>
                    <a:pt x="10700" y="12645"/>
                  </a:cubicBezTo>
                  <a:cubicBezTo>
                    <a:pt x="10396" y="12493"/>
                    <a:pt x="10365" y="12189"/>
                    <a:pt x="10244" y="11946"/>
                  </a:cubicBezTo>
                  <a:cubicBezTo>
                    <a:pt x="10183" y="11885"/>
                    <a:pt x="10244" y="11733"/>
                    <a:pt x="10244" y="11642"/>
                  </a:cubicBezTo>
                  <a:cubicBezTo>
                    <a:pt x="10274" y="11624"/>
                    <a:pt x="10300" y="11616"/>
                    <a:pt x="10322" y="11616"/>
                  </a:cubicBezTo>
                  <a:cubicBezTo>
                    <a:pt x="10413" y="11616"/>
                    <a:pt x="10457" y="11733"/>
                    <a:pt x="10578" y="11733"/>
                  </a:cubicBezTo>
                  <a:lnTo>
                    <a:pt x="10761" y="11703"/>
                  </a:lnTo>
                  <a:cubicBezTo>
                    <a:pt x="10578" y="11459"/>
                    <a:pt x="10578" y="11459"/>
                    <a:pt x="10639" y="11247"/>
                  </a:cubicBezTo>
                  <a:cubicBezTo>
                    <a:pt x="10715" y="11232"/>
                    <a:pt x="10798" y="11209"/>
                    <a:pt x="10878" y="11209"/>
                  </a:cubicBezTo>
                  <a:close/>
                  <a:moveTo>
                    <a:pt x="7873" y="11946"/>
                  </a:moveTo>
                  <a:lnTo>
                    <a:pt x="8298" y="12159"/>
                  </a:lnTo>
                  <a:lnTo>
                    <a:pt x="8298" y="12766"/>
                  </a:lnTo>
                  <a:lnTo>
                    <a:pt x="8086" y="12827"/>
                  </a:lnTo>
                  <a:lnTo>
                    <a:pt x="7873" y="12645"/>
                  </a:lnTo>
                  <a:lnTo>
                    <a:pt x="7630" y="12645"/>
                  </a:lnTo>
                  <a:lnTo>
                    <a:pt x="7630" y="12949"/>
                  </a:lnTo>
                  <a:lnTo>
                    <a:pt x="7326" y="13040"/>
                  </a:lnTo>
                  <a:lnTo>
                    <a:pt x="7265" y="12645"/>
                  </a:lnTo>
                  <a:lnTo>
                    <a:pt x="7630" y="12614"/>
                  </a:lnTo>
                  <a:cubicBezTo>
                    <a:pt x="7569" y="12341"/>
                    <a:pt x="7812" y="12189"/>
                    <a:pt x="7873" y="11946"/>
                  </a:cubicBezTo>
                  <a:close/>
                  <a:moveTo>
                    <a:pt x="60184" y="12797"/>
                  </a:moveTo>
                  <a:cubicBezTo>
                    <a:pt x="60245" y="12918"/>
                    <a:pt x="60397" y="12949"/>
                    <a:pt x="60397" y="13101"/>
                  </a:cubicBezTo>
                  <a:cubicBezTo>
                    <a:pt x="60344" y="13153"/>
                    <a:pt x="60286" y="13166"/>
                    <a:pt x="60227" y="13166"/>
                  </a:cubicBezTo>
                  <a:cubicBezTo>
                    <a:pt x="60171" y="13166"/>
                    <a:pt x="60115" y="13155"/>
                    <a:pt x="60062" y="13155"/>
                  </a:cubicBezTo>
                  <a:cubicBezTo>
                    <a:pt x="60041" y="13155"/>
                    <a:pt x="60021" y="13157"/>
                    <a:pt x="60002" y="13162"/>
                  </a:cubicBezTo>
                  <a:cubicBezTo>
                    <a:pt x="59880" y="13070"/>
                    <a:pt x="59880" y="12888"/>
                    <a:pt x="60002" y="12797"/>
                  </a:cubicBezTo>
                  <a:close/>
                  <a:moveTo>
                    <a:pt x="9150" y="12979"/>
                  </a:moveTo>
                  <a:cubicBezTo>
                    <a:pt x="9362" y="12979"/>
                    <a:pt x="9423" y="13162"/>
                    <a:pt x="9514" y="13222"/>
                  </a:cubicBezTo>
                  <a:cubicBezTo>
                    <a:pt x="9484" y="13253"/>
                    <a:pt x="9453" y="13314"/>
                    <a:pt x="9453" y="13314"/>
                  </a:cubicBezTo>
                  <a:cubicBezTo>
                    <a:pt x="9326" y="13314"/>
                    <a:pt x="9209" y="13346"/>
                    <a:pt x="9097" y="13346"/>
                  </a:cubicBezTo>
                  <a:cubicBezTo>
                    <a:pt x="9022" y="13346"/>
                    <a:pt x="8949" y="13332"/>
                    <a:pt x="8876" y="13283"/>
                  </a:cubicBezTo>
                  <a:cubicBezTo>
                    <a:pt x="8937" y="13101"/>
                    <a:pt x="9058" y="13070"/>
                    <a:pt x="9150" y="12979"/>
                  </a:cubicBezTo>
                  <a:close/>
                  <a:moveTo>
                    <a:pt x="8207" y="13192"/>
                  </a:moveTo>
                  <a:lnTo>
                    <a:pt x="8207" y="13192"/>
                  </a:lnTo>
                  <a:cubicBezTo>
                    <a:pt x="8390" y="13253"/>
                    <a:pt x="8329" y="13374"/>
                    <a:pt x="8238" y="13526"/>
                  </a:cubicBezTo>
                  <a:cubicBezTo>
                    <a:pt x="8116" y="13374"/>
                    <a:pt x="8116" y="13283"/>
                    <a:pt x="8207" y="13192"/>
                  </a:cubicBezTo>
                  <a:close/>
                  <a:moveTo>
                    <a:pt x="47327" y="13131"/>
                  </a:moveTo>
                  <a:cubicBezTo>
                    <a:pt x="47479" y="13222"/>
                    <a:pt x="47479" y="13435"/>
                    <a:pt x="47327" y="13526"/>
                  </a:cubicBezTo>
                  <a:lnTo>
                    <a:pt x="47144" y="13496"/>
                  </a:lnTo>
                  <a:lnTo>
                    <a:pt x="47083" y="13192"/>
                  </a:lnTo>
                  <a:lnTo>
                    <a:pt x="47327" y="13131"/>
                  </a:lnTo>
                  <a:close/>
                  <a:moveTo>
                    <a:pt x="11034" y="13557"/>
                  </a:moveTo>
                  <a:cubicBezTo>
                    <a:pt x="11053" y="13557"/>
                    <a:pt x="11072" y="13581"/>
                    <a:pt x="11084" y="13598"/>
                  </a:cubicBezTo>
                  <a:lnTo>
                    <a:pt x="11084" y="13598"/>
                  </a:lnTo>
                  <a:cubicBezTo>
                    <a:pt x="11057" y="13625"/>
                    <a:pt x="11027" y="13652"/>
                    <a:pt x="10973" y="13678"/>
                  </a:cubicBezTo>
                  <a:cubicBezTo>
                    <a:pt x="10973" y="13678"/>
                    <a:pt x="10912" y="13648"/>
                    <a:pt x="10912" y="13618"/>
                  </a:cubicBezTo>
                  <a:cubicBezTo>
                    <a:pt x="10943" y="13587"/>
                    <a:pt x="11004" y="13587"/>
                    <a:pt x="11034" y="13557"/>
                  </a:cubicBezTo>
                  <a:close/>
                  <a:moveTo>
                    <a:pt x="16490" y="15107"/>
                  </a:moveTo>
                  <a:cubicBezTo>
                    <a:pt x="16543" y="15107"/>
                    <a:pt x="16596" y="15137"/>
                    <a:pt x="16657" y="15198"/>
                  </a:cubicBezTo>
                  <a:cubicBezTo>
                    <a:pt x="16566" y="15259"/>
                    <a:pt x="16505" y="15411"/>
                    <a:pt x="16353" y="15441"/>
                  </a:cubicBezTo>
                  <a:lnTo>
                    <a:pt x="16323" y="15198"/>
                  </a:lnTo>
                  <a:cubicBezTo>
                    <a:pt x="16384" y="15137"/>
                    <a:pt x="16437" y="15107"/>
                    <a:pt x="16490" y="15107"/>
                  </a:cubicBezTo>
                  <a:close/>
                  <a:moveTo>
                    <a:pt x="31156" y="15472"/>
                  </a:moveTo>
                  <a:lnTo>
                    <a:pt x="31460" y="15988"/>
                  </a:lnTo>
                  <a:lnTo>
                    <a:pt x="31156" y="15988"/>
                  </a:lnTo>
                  <a:cubicBezTo>
                    <a:pt x="31065" y="15836"/>
                    <a:pt x="31065" y="15624"/>
                    <a:pt x="31156" y="15472"/>
                  </a:cubicBezTo>
                  <a:close/>
                  <a:moveTo>
                    <a:pt x="33101" y="16049"/>
                  </a:moveTo>
                  <a:cubicBezTo>
                    <a:pt x="33132" y="16049"/>
                    <a:pt x="33132" y="16080"/>
                    <a:pt x="33162" y="16080"/>
                  </a:cubicBezTo>
                  <a:lnTo>
                    <a:pt x="33041" y="16171"/>
                  </a:lnTo>
                  <a:lnTo>
                    <a:pt x="32980" y="16080"/>
                  </a:lnTo>
                  <a:cubicBezTo>
                    <a:pt x="33010" y="16080"/>
                    <a:pt x="33071" y="16049"/>
                    <a:pt x="33101" y="16049"/>
                  </a:cubicBezTo>
                  <a:close/>
                  <a:moveTo>
                    <a:pt x="56749" y="16019"/>
                  </a:moveTo>
                  <a:cubicBezTo>
                    <a:pt x="56871" y="16140"/>
                    <a:pt x="56749" y="16292"/>
                    <a:pt x="56810" y="16444"/>
                  </a:cubicBezTo>
                  <a:cubicBezTo>
                    <a:pt x="56734" y="16520"/>
                    <a:pt x="56635" y="16558"/>
                    <a:pt x="56536" y="16558"/>
                  </a:cubicBezTo>
                  <a:cubicBezTo>
                    <a:pt x="56438" y="16558"/>
                    <a:pt x="56339" y="16520"/>
                    <a:pt x="56263" y="16444"/>
                  </a:cubicBezTo>
                  <a:cubicBezTo>
                    <a:pt x="56415" y="16292"/>
                    <a:pt x="56536" y="16171"/>
                    <a:pt x="56688" y="16019"/>
                  </a:cubicBezTo>
                  <a:close/>
                  <a:moveTo>
                    <a:pt x="38375" y="16536"/>
                  </a:moveTo>
                  <a:cubicBezTo>
                    <a:pt x="38443" y="16536"/>
                    <a:pt x="38512" y="16566"/>
                    <a:pt x="38542" y="16627"/>
                  </a:cubicBezTo>
                  <a:cubicBezTo>
                    <a:pt x="38512" y="16688"/>
                    <a:pt x="38443" y="16718"/>
                    <a:pt x="38375" y="16718"/>
                  </a:cubicBezTo>
                  <a:cubicBezTo>
                    <a:pt x="38307" y="16718"/>
                    <a:pt x="38238" y="16688"/>
                    <a:pt x="38208" y="16627"/>
                  </a:cubicBezTo>
                  <a:cubicBezTo>
                    <a:pt x="38238" y="16566"/>
                    <a:pt x="38307" y="16536"/>
                    <a:pt x="38375" y="16536"/>
                  </a:cubicBezTo>
                  <a:close/>
                  <a:moveTo>
                    <a:pt x="37782" y="16748"/>
                  </a:moveTo>
                  <a:cubicBezTo>
                    <a:pt x="37813" y="16748"/>
                    <a:pt x="37843" y="16809"/>
                    <a:pt x="37843" y="16809"/>
                  </a:cubicBezTo>
                  <a:lnTo>
                    <a:pt x="37752" y="16870"/>
                  </a:lnTo>
                  <a:lnTo>
                    <a:pt x="37691" y="16809"/>
                  </a:lnTo>
                  <a:cubicBezTo>
                    <a:pt x="37721" y="16779"/>
                    <a:pt x="37752" y="16748"/>
                    <a:pt x="37782" y="16748"/>
                  </a:cubicBezTo>
                  <a:close/>
                  <a:moveTo>
                    <a:pt x="43709" y="17083"/>
                  </a:moveTo>
                  <a:lnTo>
                    <a:pt x="43770" y="17143"/>
                  </a:lnTo>
                  <a:cubicBezTo>
                    <a:pt x="43709" y="17174"/>
                    <a:pt x="43679" y="17204"/>
                    <a:pt x="43649" y="17204"/>
                  </a:cubicBezTo>
                  <a:cubicBezTo>
                    <a:pt x="43618" y="17204"/>
                    <a:pt x="43618" y="17174"/>
                    <a:pt x="43588" y="17143"/>
                  </a:cubicBezTo>
                  <a:lnTo>
                    <a:pt x="43709" y="17083"/>
                  </a:lnTo>
                  <a:close/>
                  <a:moveTo>
                    <a:pt x="43284" y="0"/>
                  </a:moveTo>
                  <a:lnTo>
                    <a:pt x="43010" y="456"/>
                  </a:lnTo>
                  <a:lnTo>
                    <a:pt x="42524" y="213"/>
                  </a:lnTo>
                  <a:lnTo>
                    <a:pt x="42311" y="395"/>
                  </a:lnTo>
                  <a:lnTo>
                    <a:pt x="42129" y="244"/>
                  </a:lnTo>
                  <a:lnTo>
                    <a:pt x="41946" y="426"/>
                  </a:lnTo>
                  <a:lnTo>
                    <a:pt x="39211" y="426"/>
                  </a:lnTo>
                  <a:lnTo>
                    <a:pt x="38937" y="608"/>
                  </a:lnTo>
                  <a:lnTo>
                    <a:pt x="38573" y="395"/>
                  </a:lnTo>
                  <a:lnTo>
                    <a:pt x="38390" y="517"/>
                  </a:lnTo>
                  <a:cubicBezTo>
                    <a:pt x="38295" y="575"/>
                    <a:pt x="38216" y="597"/>
                    <a:pt x="38148" y="597"/>
                  </a:cubicBezTo>
                  <a:cubicBezTo>
                    <a:pt x="37951" y="597"/>
                    <a:pt x="37838" y="419"/>
                    <a:pt x="37682" y="419"/>
                  </a:cubicBezTo>
                  <a:cubicBezTo>
                    <a:pt x="37665" y="419"/>
                    <a:pt x="37648" y="421"/>
                    <a:pt x="37630" y="426"/>
                  </a:cubicBezTo>
                  <a:lnTo>
                    <a:pt x="37448" y="578"/>
                  </a:lnTo>
                  <a:cubicBezTo>
                    <a:pt x="37395" y="585"/>
                    <a:pt x="37343" y="587"/>
                    <a:pt x="37294" y="587"/>
                  </a:cubicBezTo>
                  <a:cubicBezTo>
                    <a:pt x="37244" y="587"/>
                    <a:pt x="37195" y="585"/>
                    <a:pt x="37148" y="585"/>
                  </a:cubicBezTo>
                  <a:cubicBezTo>
                    <a:pt x="37053" y="585"/>
                    <a:pt x="36962" y="593"/>
                    <a:pt x="36870" y="639"/>
                  </a:cubicBezTo>
                  <a:lnTo>
                    <a:pt x="36749" y="760"/>
                  </a:lnTo>
                  <a:lnTo>
                    <a:pt x="36384" y="760"/>
                  </a:lnTo>
                  <a:lnTo>
                    <a:pt x="36202" y="578"/>
                  </a:lnTo>
                  <a:cubicBezTo>
                    <a:pt x="36159" y="592"/>
                    <a:pt x="36114" y="596"/>
                    <a:pt x="36068" y="596"/>
                  </a:cubicBezTo>
                  <a:cubicBezTo>
                    <a:pt x="36005" y="596"/>
                    <a:pt x="35940" y="588"/>
                    <a:pt x="35875" y="588"/>
                  </a:cubicBezTo>
                  <a:cubicBezTo>
                    <a:pt x="35789" y="588"/>
                    <a:pt x="35704" y="603"/>
                    <a:pt x="35624" y="669"/>
                  </a:cubicBezTo>
                  <a:lnTo>
                    <a:pt x="35594" y="912"/>
                  </a:lnTo>
                  <a:lnTo>
                    <a:pt x="35320" y="973"/>
                  </a:lnTo>
                  <a:lnTo>
                    <a:pt x="35107" y="608"/>
                  </a:lnTo>
                  <a:lnTo>
                    <a:pt x="34469" y="578"/>
                  </a:lnTo>
                  <a:lnTo>
                    <a:pt x="34317" y="426"/>
                  </a:lnTo>
                  <a:lnTo>
                    <a:pt x="34135" y="608"/>
                  </a:lnTo>
                  <a:lnTo>
                    <a:pt x="33436" y="608"/>
                  </a:lnTo>
                  <a:lnTo>
                    <a:pt x="33253" y="791"/>
                  </a:lnTo>
                  <a:lnTo>
                    <a:pt x="32554" y="791"/>
                  </a:lnTo>
                  <a:lnTo>
                    <a:pt x="32372" y="943"/>
                  </a:lnTo>
                  <a:lnTo>
                    <a:pt x="32220" y="791"/>
                  </a:lnTo>
                  <a:lnTo>
                    <a:pt x="29667" y="791"/>
                  </a:lnTo>
                  <a:lnTo>
                    <a:pt x="29271" y="973"/>
                  </a:lnTo>
                  <a:lnTo>
                    <a:pt x="29059" y="760"/>
                  </a:lnTo>
                  <a:cubicBezTo>
                    <a:pt x="29029" y="765"/>
                    <a:pt x="28999" y="767"/>
                    <a:pt x="28969" y="767"/>
                  </a:cubicBezTo>
                  <a:cubicBezTo>
                    <a:pt x="28891" y="767"/>
                    <a:pt x="28811" y="756"/>
                    <a:pt x="28730" y="756"/>
                  </a:cubicBezTo>
                  <a:cubicBezTo>
                    <a:pt x="28645" y="756"/>
                    <a:pt x="28560" y="768"/>
                    <a:pt x="28481" y="821"/>
                  </a:cubicBezTo>
                  <a:lnTo>
                    <a:pt x="28360" y="1216"/>
                  </a:lnTo>
                  <a:lnTo>
                    <a:pt x="28056" y="760"/>
                  </a:lnTo>
                  <a:lnTo>
                    <a:pt x="27661" y="791"/>
                  </a:lnTo>
                  <a:lnTo>
                    <a:pt x="27539" y="1095"/>
                  </a:lnTo>
                  <a:lnTo>
                    <a:pt x="27174" y="1095"/>
                  </a:lnTo>
                  <a:lnTo>
                    <a:pt x="26961" y="943"/>
                  </a:lnTo>
                  <a:lnTo>
                    <a:pt x="26657" y="943"/>
                  </a:lnTo>
                  <a:lnTo>
                    <a:pt x="26475" y="1125"/>
                  </a:lnTo>
                  <a:lnTo>
                    <a:pt x="25958" y="1125"/>
                  </a:lnTo>
                  <a:lnTo>
                    <a:pt x="25806" y="1003"/>
                  </a:lnTo>
                  <a:cubicBezTo>
                    <a:pt x="25752" y="965"/>
                    <a:pt x="25708" y="950"/>
                    <a:pt x="25671" y="950"/>
                  </a:cubicBezTo>
                  <a:cubicBezTo>
                    <a:pt x="25561" y="950"/>
                    <a:pt x="25510" y="1080"/>
                    <a:pt x="25442" y="1125"/>
                  </a:cubicBezTo>
                  <a:lnTo>
                    <a:pt x="25077" y="1125"/>
                  </a:lnTo>
                  <a:lnTo>
                    <a:pt x="24773" y="791"/>
                  </a:lnTo>
                  <a:lnTo>
                    <a:pt x="24591" y="943"/>
                  </a:lnTo>
                  <a:cubicBezTo>
                    <a:pt x="24508" y="949"/>
                    <a:pt x="24425" y="952"/>
                    <a:pt x="24343" y="952"/>
                  </a:cubicBezTo>
                  <a:cubicBezTo>
                    <a:pt x="24196" y="952"/>
                    <a:pt x="24051" y="945"/>
                    <a:pt x="23908" y="945"/>
                  </a:cubicBezTo>
                  <a:cubicBezTo>
                    <a:pt x="23778" y="945"/>
                    <a:pt x="23650" y="951"/>
                    <a:pt x="23527" y="973"/>
                  </a:cubicBezTo>
                  <a:lnTo>
                    <a:pt x="23375" y="1125"/>
                  </a:lnTo>
                  <a:lnTo>
                    <a:pt x="22341" y="1125"/>
                  </a:lnTo>
                  <a:lnTo>
                    <a:pt x="22159" y="1307"/>
                  </a:lnTo>
                  <a:lnTo>
                    <a:pt x="21794" y="1307"/>
                  </a:lnTo>
                  <a:cubicBezTo>
                    <a:pt x="21702" y="1215"/>
                    <a:pt x="21628" y="1124"/>
                    <a:pt x="21531" y="1124"/>
                  </a:cubicBezTo>
                  <a:cubicBezTo>
                    <a:pt x="21500" y="1124"/>
                    <a:pt x="21466" y="1133"/>
                    <a:pt x="21429" y="1155"/>
                  </a:cubicBezTo>
                  <a:lnTo>
                    <a:pt x="21247" y="1520"/>
                  </a:lnTo>
                  <a:lnTo>
                    <a:pt x="21125" y="1155"/>
                  </a:lnTo>
                  <a:lnTo>
                    <a:pt x="20548" y="1155"/>
                  </a:lnTo>
                  <a:lnTo>
                    <a:pt x="20396" y="1277"/>
                  </a:lnTo>
                  <a:cubicBezTo>
                    <a:pt x="20309" y="1255"/>
                    <a:pt x="20237" y="1092"/>
                    <a:pt x="20125" y="1092"/>
                  </a:cubicBezTo>
                  <a:cubicBezTo>
                    <a:pt x="20081" y="1092"/>
                    <a:pt x="20030" y="1117"/>
                    <a:pt x="19970" y="1186"/>
                  </a:cubicBezTo>
                  <a:cubicBezTo>
                    <a:pt x="19970" y="1277"/>
                    <a:pt x="20001" y="1368"/>
                    <a:pt x="19970" y="1429"/>
                  </a:cubicBezTo>
                  <a:cubicBezTo>
                    <a:pt x="19970" y="1520"/>
                    <a:pt x="19940" y="1581"/>
                    <a:pt x="19879" y="1763"/>
                  </a:cubicBezTo>
                  <a:cubicBezTo>
                    <a:pt x="19818" y="1490"/>
                    <a:pt x="19788" y="1338"/>
                    <a:pt x="19758" y="1155"/>
                  </a:cubicBezTo>
                  <a:lnTo>
                    <a:pt x="18998" y="1155"/>
                  </a:lnTo>
                  <a:cubicBezTo>
                    <a:pt x="18724" y="1459"/>
                    <a:pt x="18299" y="1399"/>
                    <a:pt x="17964" y="1642"/>
                  </a:cubicBezTo>
                  <a:cubicBezTo>
                    <a:pt x="17889" y="1654"/>
                    <a:pt x="17813" y="1662"/>
                    <a:pt x="17738" y="1662"/>
                  </a:cubicBezTo>
                  <a:cubicBezTo>
                    <a:pt x="17631" y="1662"/>
                    <a:pt x="17524" y="1647"/>
                    <a:pt x="17417" y="1611"/>
                  </a:cubicBezTo>
                  <a:lnTo>
                    <a:pt x="17296" y="1307"/>
                  </a:lnTo>
                  <a:lnTo>
                    <a:pt x="16931" y="1307"/>
                  </a:lnTo>
                  <a:lnTo>
                    <a:pt x="16748" y="1459"/>
                  </a:lnTo>
                  <a:lnTo>
                    <a:pt x="16505" y="1277"/>
                  </a:lnTo>
                  <a:lnTo>
                    <a:pt x="16110" y="1490"/>
                  </a:lnTo>
                  <a:lnTo>
                    <a:pt x="15837" y="1307"/>
                  </a:lnTo>
                  <a:lnTo>
                    <a:pt x="15715" y="1459"/>
                  </a:lnTo>
                  <a:lnTo>
                    <a:pt x="14834" y="1459"/>
                  </a:lnTo>
                  <a:lnTo>
                    <a:pt x="14651" y="1642"/>
                  </a:lnTo>
                  <a:lnTo>
                    <a:pt x="13952" y="1642"/>
                  </a:lnTo>
                  <a:lnTo>
                    <a:pt x="13770" y="1824"/>
                  </a:lnTo>
                  <a:cubicBezTo>
                    <a:pt x="13648" y="1794"/>
                    <a:pt x="13527" y="1733"/>
                    <a:pt x="13435" y="1672"/>
                  </a:cubicBezTo>
                  <a:lnTo>
                    <a:pt x="12554" y="1672"/>
                  </a:lnTo>
                  <a:lnTo>
                    <a:pt x="12432" y="1794"/>
                  </a:lnTo>
                  <a:lnTo>
                    <a:pt x="12098" y="1642"/>
                  </a:lnTo>
                  <a:lnTo>
                    <a:pt x="11885" y="1824"/>
                  </a:lnTo>
                  <a:lnTo>
                    <a:pt x="11520" y="1824"/>
                  </a:lnTo>
                  <a:lnTo>
                    <a:pt x="11338" y="1642"/>
                  </a:lnTo>
                  <a:lnTo>
                    <a:pt x="10821" y="1642"/>
                  </a:lnTo>
                  <a:lnTo>
                    <a:pt x="10639" y="1824"/>
                  </a:lnTo>
                  <a:lnTo>
                    <a:pt x="9453" y="1824"/>
                  </a:lnTo>
                  <a:lnTo>
                    <a:pt x="9241" y="2006"/>
                  </a:lnTo>
                  <a:lnTo>
                    <a:pt x="8754" y="2006"/>
                  </a:lnTo>
                  <a:lnTo>
                    <a:pt x="8542" y="2189"/>
                  </a:lnTo>
                  <a:cubicBezTo>
                    <a:pt x="8365" y="2088"/>
                    <a:pt x="8168" y="2029"/>
                    <a:pt x="7968" y="2029"/>
                  </a:cubicBezTo>
                  <a:cubicBezTo>
                    <a:pt x="7926" y="2029"/>
                    <a:pt x="7884" y="2032"/>
                    <a:pt x="7843" y="2037"/>
                  </a:cubicBezTo>
                  <a:lnTo>
                    <a:pt x="7721" y="2158"/>
                  </a:lnTo>
                  <a:lnTo>
                    <a:pt x="6535" y="2158"/>
                  </a:lnTo>
                  <a:cubicBezTo>
                    <a:pt x="6505" y="2158"/>
                    <a:pt x="6475" y="2219"/>
                    <a:pt x="6444" y="2219"/>
                  </a:cubicBezTo>
                  <a:lnTo>
                    <a:pt x="6323" y="2341"/>
                  </a:lnTo>
                  <a:lnTo>
                    <a:pt x="6171" y="2158"/>
                  </a:lnTo>
                  <a:lnTo>
                    <a:pt x="5836" y="2158"/>
                  </a:lnTo>
                  <a:lnTo>
                    <a:pt x="5563" y="2371"/>
                  </a:lnTo>
                  <a:lnTo>
                    <a:pt x="5168" y="2158"/>
                  </a:lnTo>
                  <a:lnTo>
                    <a:pt x="4925" y="2310"/>
                  </a:lnTo>
                  <a:lnTo>
                    <a:pt x="4773" y="2189"/>
                  </a:lnTo>
                  <a:cubicBezTo>
                    <a:pt x="4651" y="2174"/>
                    <a:pt x="4529" y="2166"/>
                    <a:pt x="4408" y="2166"/>
                  </a:cubicBezTo>
                  <a:cubicBezTo>
                    <a:pt x="4286" y="2166"/>
                    <a:pt x="4165" y="2174"/>
                    <a:pt x="4043" y="2189"/>
                  </a:cubicBezTo>
                  <a:lnTo>
                    <a:pt x="3891" y="2341"/>
                  </a:lnTo>
                  <a:lnTo>
                    <a:pt x="3709" y="2158"/>
                  </a:lnTo>
                  <a:lnTo>
                    <a:pt x="3557" y="2341"/>
                  </a:lnTo>
                  <a:lnTo>
                    <a:pt x="2523" y="2341"/>
                  </a:lnTo>
                  <a:lnTo>
                    <a:pt x="2341" y="2523"/>
                  </a:lnTo>
                  <a:lnTo>
                    <a:pt x="1459" y="2523"/>
                  </a:lnTo>
                  <a:lnTo>
                    <a:pt x="1307" y="2675"/>
                  </a:lnTo>
                  <a:lnTo>
                    <a:pt x="912" y="2736"/>
                  </a:lnTo>
                  <a:lnTo>
                    <a:pt x="365" y="3313"/>
                  </a:lnTo>
                  <a:lnTo>
                    <a:pt x="365" y="3678"/>
                  </a:lnTo>
                  <a:cubicBezTo>
                    <a:pt x="426" y="3769"/>
                    <a:pt x="578" y="3861"/>
                    <a:pt x="517" y="4043"/>
                  </a:cubicBezTo>
                  <a:lnTo>
                    <a:pt x="335" y="4225"/>
                  </a:lnTo>
                  <a:lnTo>
                    <a:pt x="335" y="4529"/>
                  </a:lnTo>
                  <a:cubicBezTo>
                    <a:pt x="365" y="4651"/>
                    <a:pt x="578" y="4681"/>
                    <a:pt x="456" y="4833"/>
                  </a:cubicBezTo>
                  <a:lnTo>
                    <a:pt x="0" y="4864"/>
                  </a:lnTo>
                  <a:lnTo>
                    <a:pt x="0" y="5320"/>
                  </a:lnTo>
                  <a:lnTo>
                    <a:pt x="578" y="5897"/>
                  </a:lnTo>
                  <a:lnTo>
                    <a:pt x="821" y="5958"/>
                  </a:lnTo>
                  <a:cubicBezTo>
                    <a:pt x="882" y="6201"/>
                    <a:pt x="1125" y="6414"/>
                    <a:pt x="1064" y="6718"/>
                  </a:cubicBezTo>
                  <a:cubicBezTo>
                    <a:pt x="1338" y="6839"/>
                    <a:pt x="1581" y="6961"/>
                    <a:pt x="1824" y="7143"/>
                  </a:cubicBezTo>
                  <a:cubicBezTo>
                    <a:pt x="1862" y="7133"/>
                    <a:pt x="1898" y="7129"/>
                    <a:pt x="1934" y="7129"/>
                  </a:cubicBezTo>
                  <a:cubicBezTo>
                    <a:pt x="2179" y="7129"/>
                    <a:pt x="2379" y="7340"/>
                    <a:pt x="2605" y="7340"/>
                  </a:cubicBezTo>
                  <a:cubicBezTo>
                    <a:pt x="2638" y="7340"/>
                    <a:pt x="2671" y="7336"/>
                    <a:pt x="2706" y="7326"/>
                  </a:cubicBezTo>
                  <a:lnTo>
                    <a:pt x="3040" y="8055"/>
                  </a:lnTo>
                  <a:cubicBezTo>
                    <a:pt x="3085" y="8016"/>
                    <a:pt x="3122" y="8001"/>
                    <a:pt x="3155" y="8001"/>
                  </a:cubicBezTo>
                  <a:cubicBezTo>
                    <a:pt x="3281" y="8001"/>
                    <a:pt x="3341" y="8227"/>
                    <a:pt x="3481" y="8227"/>
                  </a:cubicBezTo>
                  <a:cubicBezTo>
                    <a:pt x="3504" y="8227"/>
                    <a:pt x="3529" y="8221"/>
                    <a:pt x="3557" y="8207"/>
                  </a:cubicBezTo>
                  <a:cubicBezTo>
                    <a:pt x="3587" y="8207"/>
                    <a:pt x="3678" y="8329"/>
                    <a:pt x="3739" y="8390"/>
                  </a:cubicBezTo>
                  <a:cubicBezTo>
                    <a:pt x="3769" y="8420"/>
                    <a:pt x="3769" y="8450"/>
                    <a:pt x="3800" y="8511"/>
                  </a:cubicBezTo>
                  <a:lnTo>
                    <a:pt x="3648" y="8633"/>
                  </a:lnTo>
                  <a:lnTo>
                    <a:pt x="3830" y="8815"/>
                  </a:lnTo>
                  <a:lnTo>
                    <a:pt x="3830" y="9180"/>
                  </a:lnTo>
                  <a:cubicBezTo>
                    <a:pt x="3575" y="9265"/>
                    <a:pt x="3372" y="9456"/>
                    <a:pt x="3124" y="9456"/>
                  </a:cubicBezTo>
                  <a:cubicBezTo>
                    <a:pt x="3106" y="9456"/>
                    <a:pt x="3088" y="9455"/>
                    <a:pt x="3070" y="9453"/>
                  </a:cubicBezTo>
                  <a:cubicBezTo>
                    <a:pt x="3040" y="9453"/>
                    <a:pt x="2979" y="9514"/>
                    <a:pt x="2949" y="9575"/>
                  </a:cubicBezTo>
                  <a:lnTo>
                    <a:pt x="3010" y="9788"/>
                  </a:lnTo>
                  <a:lnTo>
                    <a:pt x="3101" y="9788"/>
                  </a:lnTo>
                  <a:cubicBezTo>
                    <a:pt x="3435" y="9970"/>
                    <a:pt x="3678" y="10274"/>
                    <a:pt x="3800" y="10639"/>
                  </a:cubicBezTo>
                  <a:lnTo>
                    <a:pt x="3800" y="11125"/>
                  </a:lnTo>
                  <a:cubicBezTo>
                    <a:pt x="3861" y="11156"/>
                    <a:pt x="3891" y="11186"/>
                    <a:pt x="3952" y="11216"/>
                  </a:cubicBezTo>
                  <a:cubicBezTo>
                    <a:pt x="4013" y="11216"/>
                    <a:pt x="4104" y="11247"/>
                    <a:pt x="4195" y="11247"/>
                  </a:cubicBezTo>
                  <a:lnTo>
                    <a:pt x="4803" y="11885"/>
                  </a:lnTo>
                  <a:lnTo>
                    <a:pt x="4955" y="11763"/>
                  </a:lnTo>
                  <a:cubicBezTo>
                    <a:pt x="5046" y="11885"/>
                    <a:pt x="5198" y="12007"/>
                    <a:pt x="5350" y="12067"/>
                  </a:cubicBezTo>
                  <a:cubicBezTo>
                    <a:pt x="5502" y="12128"/>
                    <a:pt x="5624" y="12250"/>
                    <a:pt x="5715" y="12402"/>
                  </a:cubicBezTo>
                  <a:cubicBezTo>
                    <a:pt x="5593" y="12493"/>
                    <a:pt x="5441" y="12463"/>
                    <a:pt x="5320" y="12554"/>
                  </a:cubicBezTo>
                  <a:cubicBezTo>
                    <a:pt x="5228" y="12675"/>
                    <a:pt x="5016" y="12645"/>
                    <a:pt x="4864" y="12675"/>
                  </a:cubicBezTo>
                  <a:cubicBezTo>
                    <a:pt x="4894" y="12797"/>
                    <a:pt x="5077" y="12827"/>
                    <a:pt x="5046" y="12979"/>
                  </a:cubicBezTo>
                  <a:cubicBezTo>
                    <a:pt x="5077" y="12979"/>
                    <a:pt x="5168" y="13010"/>
                    <a:pt x="5168" y="13040"/>
                  </a:cubicBezTo>
                  <a:cubicBezTo>
                    <a:pt x="5198" y="13162"/>
                    <a:pt x="5198" y="13314"/>
                    <a:pt x="5198" y="13405"/>
                  </a:cubicBezTo>
                  <a:lnTo>
                    <a:pt x="5016" y="13648"/>
                  </a:lnTo>
                  <a:cubicBezTo>
                    <a:pt x="5037" y="13645"/>
                    <a:pt x="5059" y="13643"/>
                    <a:pt x="5081" y="13643"/>
                  </a:cubicBezTo>
                  <a:cubicBezTo>
                    <a:pt x="5271" y="13643"/>
                    <a:pt x="5451" y="13761"/>
                    <a:pt x="5532" y="13952"/>
                  </a:cubicBezTo>
                  <a:cubicBezTo>
                    <a:pt x="5563" y="14104"/>
                    <a:pt x="5624" y="14225"/>
                    <a:pt x="5745" y="14317"/>
                  </a:cubicBezTo>
                  <a:cubicBezTo>
                    <a:pt x="5836" y="14408"/>
                    <a:pt x="5897" y="14560"/>
                    <a:pt x="6110" y="14560"/>
                  </a:cubicBezTo>
                  <a:cubicBezTo>
                    <a:pt x="6232" y="14560"/>
                    <a:pt x="6292" y="14377"/>
                    <a:pt x="6384" y="14317"/>
                  </a:cubicBezTo>
                  <a:cubicBezTo>
                    <a:pt x="6505" y="14225"/>
                    <a:pt x="6566" y="14104"/>
                    <a:pt x="6687" y="14073"/>
                  </a:cubicBezTo>
                  <a:lnTo>
                    <a:pt x="6839" y="14225"/>
                  </a:lnTo>
                  <a:cubicBezTo>
                    <a:pt x="6900" y="14210"/>
                    <a:pt x="6953" y="14203"/>
                    <a:pt x="7007" y="14203"/>
                  </a:cubicBezTo>
                  <a:cubicBezTo>
                    <a:pt x="7060" y="14203"/>
                    <a:pt x="7113" y="14210"/>
                    <a:pt x="7174" y="14225"/>
                  </a:cubicBezTo>
                  <a:cubicBezTo>
                    <a:pt x="7356" y="14317"/>
                    <a:pt x="7569" y="14438"/>
                    <a:pt x="7751" y="14560"/>
                  </a:cubicBezTo>
                  <a:lnTo>
                    <a:pt x="8238" y="14560"/>
                  </a:lnTo>
                  <a:cubicBezTo>
                    <a:pt x="8329" y="14651"/>
                    <a:pt x="8450" y="14742"/>
                    <a:pt x="8602" y="14773"/>
                  </a:cubicBezTo>
                  <a:cubicBezTo>
                    <a:pt x="8724" y="14803"/>
                    <a:pt x="8785" y="15016"/>
                    <a:pt x="8906" y="15046"/>
                  </a:cubicBezTo>
                  <a:cubicBezTo>
                    <a:pt x="9092" y="15093"/>
                    <a:pt x="9260" y="15299"/>
                    <a:pt x="9464" y="15299"/>
                  </a:cubicBezTo>
                  <a:cubicBezTo>
                    <a:pt x="9528" y="15299"/>
                    <a:pt x="9594" y="15279"/>
                    <a:pt x="9666" y="15229"/>
                  </a:cubicBezTo>
                  <a:cubicBezTo>
                    <a:pt x="9697" y="15107"/>
                    <a:pt x="9727" y="15016"/>
                    <a:pt x="9757" y="14894"/>
                  </a:cubicBezTo>
                  <a:lnTo>
                    <a:pt x="10001" y="14955"/>
                  </a:lnTo>
                  <a:lnTo>
                    <a:pt x="10122" y="15320"/>
                  </a:lnTo>
                  <a:cubicBezTo>
                    <a:pt x="10305" y="15077"/>
                    <a:pt x="10578" y="14864"/>
                    <a:pt x="10882" y="14773"/>
                  </a:cubicBezTo>
                  <a:cubicBezTo>
                    <a:pt x="11004" y="14894"/>
                    <a:pt x="11064" y="15077"/>
                    <a:pt x="11277" y="15107"/>
                  </a:cubicBezTo>
                  <a:lnTo>
                    <a:pt x="11672" y="14894"/>
                  </a:lnTo>
                  <a:lnTo>
                    <a:pt x="11885" y="15107"/>
                  </a:lnTo>
                  <a:lnTo>
                    <a:pt x="12098" y="14894"/>
                  </a:lnTo>
                  <a:lnTo>
                    <a:pt x="12767" y="15259"/>
                  </a:lnTo>
                  <a:lnTo>
                    <a:pt x="13830" y="15259"/>
                  </a:lnTo>
                  <a:lnTo>
                    <a:pt x="13952" y="14925"/>
                  </a:lnTo>
                  <a:cubicBezTo>
                    <a:pt x="13986" y="14938"/>
                    <a:pt x="14019" y="14943"/>
                    <a:pt x="14051" y="14943"/>
                  </a:cubicBezTo>
                  <a:cubicBezTo>
                    <a:pt x="14107" y="14943"/>
                    <a:pt x="14160" y="14929"/>
                    <a:pt x="14211" y="14929"/>
                  </a:cubicBezTo>
                  <a:cubicBezTo>
                    <a:pt x="14257" y="14929"/>
                    <a:pt x="14302" y="14940"/>
                    <a:pt x="14347" y="14985"/>
                  </a:cubicBezTo>
                  <a:lnTo>
                    <a:pt x="14469" y="15289"/>
                  </a:lnTo>
                  <a:lnTo>
                    <a:pt x="15016" y="15289"/>
                  </a:lnTo>
                  <a:lnTo>
                    <a:pt x="15198" y="15472"/>
                  </a:lnTo>
                  <a:lnTo>
                    <a:pt x="15533" y="15472"/>
                  </a:lnTo>
                  <a:lnTo>
                    <a:pt x="15745" y="15654"/>
                  </a:lnTo>
                  <a:lnTo>
                    <a:pt x="16748" y="15654"/>
                  </a:lnTo>
                  <a:lnTo>
                    <a:pt x="16900" y="15806"/>
                  </a:lnTo>
                  <a:lnTo>
                    <a:pt x="17995" y="15806"/>
                  </a:lnTo>
                  <a:lnTo>
                    <a:pt x="18147" y="15624"/>
                  </a:lnTo>
                  <a:lnTo>
                    <a:pt x="19028" y="15624"/>
                  </a:lnTo>
                  <a:lnTo>
                    <a:pt x="19150" y="15259"/>
                  </a:lnTo>
                  <a:cubicBezTo>
                    <a:pt x="19200" y="15279"/>
                    <a:pt x="19251" y="15283"/>
                    <a:pt x="19301" y="15283"/>
                  </a:cubicBezTo>
                  <a:cubicBezTo>
                    <a:pt x="19325" y="15283"/>
                    <a:pt x="19350" y="15282"/>
                    <a:pt x="19374" y="15282"/>
                  </a:cubicBezTo>
                  <a:cubicBezTo>
                    <a:pt x="19446" y="15282"/>
                    <a:pt x="19514" y="15289"/>
                    <a:pt x="19575" y="15350"/>
                  </a:cubicBezTo>
                  <a:lnTo>
                    <a:pt x="19454" y="15624"/>
                  </a:lnTo>
                  <a:lnTo>
                    <a:pt x="20062" y="15624"/>
                  </a:lnTo>
                  <a:cubicBezTo>
                    <a:pt x="20183" y="15958"/>
                    <a:pt x="20578" y="15684"/>
                    <a:pt x="20730" y="15958"/>
                  </a:cubicBezTo>
                  <a:cubicBezTo>
                    <a:pt x="20943" y="15988"/>
                    <a:pt x="21125" y="15988"/>
                    <a:pt x="21308" y="15988"/>
                  </a:cubicBezTo>
                  <a:cubicBezTo>
                    <a:pt x="21369" y="15988"/>
                    <a:pt x="21399" y="15988"/>
                    <a:pt x="21460" y="15958"/>
                  </a:cubicBezTo>
                  <a:lnTo>
                    <a:pt x="21703" y="15776"/>
                  </a:lnTo>
                  <a:lnTo>
                    <a:pt x="22007" y="15988"/>
                  </a:lnTo>
                  <a:cubicBezTo>
                    <a:pt x="22047" y="15988"/>
                    <a:pt x="22128" y="15961"/>
                    <a:pt x="22196" y="15961"/>
                  </a:cubicBezTo>
                  <a:cubicBezTo>
                    <a:pt x="22230" y="15961"/>
                    <a:pt x="22260" y="15968"/>
                    <a:pt x="22280" y="15988"/>
                  </a:cubicBezTo>
                  <a:cubicBezTo>
                    <a:pt x="22432" y="16171"/>
                    <a:pt x="22706" y="16140"/>
                    <a:pt x="22828" y="16292"/>
                  </a:cubicBezTo>
                  <a:lnTo>
                    <a:pt x="23466" y="15958"/>
                  </a:lnTo>
                  <a:cubicBezTo>
                    <a:pt x="23581" y="16004"/>
                    <a:pt x="23661" y="16172"/>
                    <a:pt x="23785" y="16172"/>
                  </a:cubicBezTo>
                  <a:cubicBezTo>
                    <a:pt x="23825" y="16172"/>
                    <a:pt x="23870" y="16154"/>
                    <a:pt x="23922" y="16110"/>
                  </a:cubicBezTo>
                  <a:cubicBezTo>
                    <a:pt x="23952" y="16019"/>
                    <a:pt x="23983" y="15897"/>
                    <a:pt x="24013" y="15836"/>
                  </a:cubicBezTo>
                  <a:cubicBezTo>
                    <a:pt x="24104" y="15776"/>
                    <a:pt x="24287" y="15867"/>
                    <a:pt x="24287" y="15684"/>
                  </a:cubicBezTo>
                  <a:lnTo>
                    <a:pt x="24135" y="15502"/>
                  </a:lnTo>
                  <a:lnTo>
                    <a:pt x="24378" y="15441"/>
                  </a:lnTo>
                  <a:lnTo>
                    <a:pt x="24530" y="15776"/>
                  </a:lnTo>
                  <a:cubicBezTo>
                    <a:pt x="24712" y="15563"/>
                    <a:pt x="24530" y="15320"/>
                    <a:pt x="24682" y="15107"/>
                  </a:cubicBezTo>
                  <a:lnTo>
                    <a:pt x="24682" y="15107"/>
                  </a:lnTo>
                  <a:cubicBezTo>
                    <a:pt x="24955" y="15198"/>
                    <a:pt x="24682" y="15472"/>
                    <a:pt x="24895" y="15593"/>
                  </a:cubicBezTo>
                  <a:lnTo>
                    <a:pt x="25046" y="15289"/>
                  </a:lnTo>
                  <a:cubicBezTo>
                    <a:pt x="25159" y="15289"/>
                    <a:pt x="25167" y="15445"/>
                    <a:pt x="25288" y="15445"/>
                  </a:cubicBezTo>
                  <a:cubicBezTo>
                    <a:pt x="25298" y="15445"/>
                    <a:pt x="25308" y="15444"/>
                    <a:pt x="25320" y="15441"/>
                  </a:cubicBezTo>
                  <a:lnTo>
                    <a:pt x="25381" y="15289"/>
                  </a:lnTo>
                  <a:cubicBezTo>
                    <a:pt x="25438" y="15258"/>
                    <a:pt x="25491" y="15246"/>
                    <a:pt x="25543" y="15246"/>
                  </a:cubicBezTo>
                  <a:cubicBezTo>
                    <a:pt x="25755" y="15246"/>
                    <a:pt x="25928" y="15462"/>
                    <a:pt x="26146" y="15462"/>
                  </a:cubicBezTo>
                  <a:cubicBezTo>
                    <a:pt x="26183" y="15462"/>
                    <a:pt x="26222" y="15456"/>
                    <a:pt x="26262" y="15441"/>
                  </a:cubicBezTo>
                  <a:lnTo>
                    <a:pt x="26445" y="15259"/>
                  </a:lnTo>
                  <a:lnTo>
                    <a:pt x="26992" y="15593"/>
                  </a:lnTo>
                  <a:cubicBezTo>
                    <a:pt x="27113" y="15441"/>
                    <a:pt x="27113" y="15168"/>
                    <a:pt x="27357" y="15107"/>
                  </a:cubicBezTo>
                  <a:lnTo>
                    <a:pt x="27691" y="15441"/>
                  </a:lnTo>
                  <a:lnTo>
                    <a:pt x="28360" y="15441"/>
                  </a:lnTo>
                  <a:lnTo>
                    <a:pt x="28542" y="15624"/>
                  </a:lnTo>
                  <a:lnTo>
                    <a:pt x="28907" y="15624"/>
                  </a:lnTo>
                  <a:lnTo>
                    <a:pt x="29089" y="15441"/>
                  </a:lnTo>
                  <a:cubicBezTo>
                    <a:pt x="29150" y="15563"/>
                    <a:pt x="29332" y="15624"/>
                    <a:pt x="29332" y="15776"/>
                  </a:cubicBezTo>
                  <a:cubicBezTo>
                    <a:pt x="29271" y="16080"/>
                    <a:pt x="28998" y="16110"/>
                    <a:pt x="28785" y="16262"/>
                  </a:cubicBezTo>
                  <a:lnTo>
                    <a:pt x="28846" y="16475"/>
                  </a:lnTo>
                  <a:cubicBezTo>
                    <a:pt x="28900" y="16499"/>
                    <a:pt x="28949" y="16509"/>
                    <a:pt x="28995" y="16509"/>
                  </a:cubicBezTo>
                  <a:cubicBezTo>
                    <a:pt x="29183" y="16509"/>
                    <a:pt x="29320" y="16347"/>
                    <a:pt x="29515" y="16323"/>
                  </a:cubicBezTo>
                  <a:cubicBezTo>
                    <a:pt x="29727" y="16292"/>
                    <a:pt x="29636" y="16110"/>
                    <a:pt x="29697" y="16019"/>
                  </a:cubicBezTo>
                  <a:cubicBezTo>
                    <a:pt x="29849" y="15806"/>
                    <a:pt x="30123" y="15776"/>
                    <a:pt x="30305" y="15654"/>
                  </a:cubicBezTo>
                  <a:lnTo>
                    <a:pt x="30487" y="15776"/>
                  </a:lnTo>
                  <a:lnTo>
                    <a:pt x="30609" y="15624"/>
                  </a:lnTo>
                  <a:lnTo>
                    <a:pt x="30913" y="15867"/>
                  </a:lnTo>
                  <a:lnTo>
                    <a:pt x="30639" y="16140"/>
                  </a:lnTo>
                  <a:cubicBezTo>
                    <a:pt x="30614" y="16151"/>
                    <a:pt x="30588" y="16154"/>
                    <a:pt x="30561" y="16154"/>
                  </a:cubicBezTo>
                  <a:cubicBezTo>
                    <a:pt x="30509" y="16154"/>
                    <a:pt x="30456" y="16140"/>
                    <a:pt x="30408" y="16140"/>
                  </a:cubicBezTo>
                  <a:cubicBezTo>
                    <a:pt x="30335" y="16140"/>
                    <a:pt x="30275" y="16171"/>
                    <a:pt x="30244" y="16323"/>
                  </a:cubicBezTo>
                  <a:lnTo>
                    <a:pt x="31308" y="16323"/>
                  </a:lnTo>
                  <a:lnTo>
                    <a:pt x="31642" y="16657"/>
                  </a:lnTo>
                  <a:lnTo>
                    <a:pt x="32402" y="16657"/>
                  </a:lnTo>
                  <a:lnTo>
                    <a:pt x="32524" y="16505"/>
                  </a:lnTo>
                  <a:lnTo>
                    <a:pt x="32919" y="16505"/>
                  </a:lnTo>
                  <a:lnTo>
                    <a:pt x="33071" y="16323"/>
                  </a:lnTo>
                  <a:lnTo>
                    <a:pt x="33375" y="16323"/>
                  </a:lnTo>
                  <a:lnTo>
                    <a:pt x="34013" y="16718"/>
                  </a:lnTo>
                  <a:lnTo>
                    <a:pt x="34834" y="16718"/>
                  </a:lnTo>
                  <a:lnTo>
                    <a:pt x="35047" y="16900"/>
                  </a:lnTo>
                  <a:cubicBezTo>
                    <a:pt x="35118" y="16861"/>
                    <a:pt x="35186" y="16846"/>
                    <a:pt x="35251" y="16846"/>
                  </a:cubicBezTo>
                  <a:cubicBezTo>
                    <a:pt x="35488" y="16846"/>
                    <a:pt x="35689" y="17052"/>
                    <a:pt x="35928" y="17052"/>
                  </a:cubicBezTo>
                  <a:cubicBezTo>
                    <a:pt x="35989" y="17083"/>
                    <a:pt x="36080" y="17113"/>
                    <a:pt x="36141" y="17143"/>
                  </a:cubicBezTo>
                  <a:lnTo>
                    <a:pt x="36323" y="17235"/>
                  </a:lnTo>
                  <a:cubicBezTo>
                    <a:pt x="36454" y="17182"/>
                    <a:pt x="36517" y="17040"/>
                    <a:pt x="36649" y="17040"/>
                  </a:cubicBezTo>
                  <a:cubicBezTo>
                    <a:pt x="36670" y="17040"/>
                    <a:pt x="36693" y="17044"/>
                    <a:pt x="36718" y="17052"/>
                  </a:cubicBezTo>
                  <a:lnTo>
                    <a:pt x="37083" y="17387"/>
                  </a:lnTo>
                  <a:lnTo>
                    <a:pt x="37266" y="17235"/>
                  </a:lnTo>
                  <a:lnTo>
                    <a:pt x="37782" y="17235"/>
                  </a:lnTo>
                  <a:lnTo>
                    <a:pt x="37934" y="17052"/>
                  </a:lnTo>
                  <a:lnTo>
                    <a:pt x="38451" y="17052"/>
                  </a:lnTo>
                  <a:cubicBezTo>
                    <a:pt x="38585" y="16952"/>
                    <a:pt x="38645" y="16907"/>
                    <a:pt x="38702" y="16907"/>
                  </a:cubicBezTo>
                  <a:cubicBezTo>
                    <a:pt x="38749" y="16907"/>
                    <a:pt x="38795" y="16937"/>
                    <a:pt x="38877" y="16991"/>
                  </a:cubicBezTo>
                  <a:cubicBezTo>
                    <a:pt x="38755" y="17113"/>
                    <a:pt x="38603" y="17235"/>
                    <a:pt x="38816" y="17417"/>
                  </a:cubicBezTo>
                  <a:lnTo>
                    <a:pt x="39849" y="17417"/>
                  </a:lnTo>
                  <a:cubicBezTo>
                    <a:pt x="40001" y="17295"/>
                    <a:pt x="40062" y="17052"/>
                    <a:pt x="40305" y="17052"/>
                  </a:cubicBezTo>
                  <a:lnTo>
                    <a:pt x="40579" y="17204"/>
                  </a:lnTo>
                  <a:cubicBezTo>
                    <a:pt x="40700" y="17113"/>
                    <a:pt x="40609" y="16991"/>
                    <a:pt x="40639" y="16900"/>
                  </a:cubicBezTo>
                  <a:cubicBezTo>
                    <a:pt x="40579" y="16870"/>
                    <a:pt x="40518" y="16809"/>
                    <a:pt x="40457" y="16779"/>
                  </a:cubicBezTo>
                  <a:cubicBezTo>
                    <a:pt x="40511" y="16743"/>
                    <a:pt x="40546" y="16728"/>
                    <a:pt x="40569" y="16728"/>
                  </a:cubicBezTo>
                  <a:cubicBezTo>
                    <a:pt x="40627" y="16728"/>
                    <a:pt x="40618" y="16814"/>
                    <a:pt x="40639" y="16900"/>
                  </a:cubicBezTo>
                  <a:cubicBezTo>
                    <a:pt x="40731" y="16809"/>
                    <a:pt x="40822" y="16748"/>
                    <a:pt x="40913" y="16688"/>
                  </a:cubicBezTo>
                  <a:lnTo>
                    <a:pt x="41065" y="16870"/>
                  </a:lnTo>
                  <a:lnTo>
                    <a:pt x="41339" y="16870"/>
                  </a:lnTo>
                  <a:lnTo>
                    <a:pt x="41339" y="16627"/>
                  </a:lnTo>
                  <a:cubicBezTo>
                    <a:pt x="41387" y="16546"/>
                    <a:pt x="41435" y="16509"/>
                    <a:pt x="41487" y="16509"/>
                  </a:cubicBezTo>
                  <a:cubicBezTo>
                    <a:pt x="41535" y="16509"/>
                    <a:pt x="41585" y="16539"/>
                    <a:pt x="41643" y="16596"/>
                  </a:cubicBezTo>
                  <a:cubicBezTo>
                    <a:pt x="41612" y="16718"/>
                    <a:pt x="41491" y="16839"/>
                    <a:pt x="41339" y="16870"/>
                  </a:cubicBezTo>
                  <a:cubicBezTo>
                    <a:pt x="41339" y="16931"/>
                    <a:pt x="41369" y="17022"/>
                    <a:pt x="41399" y="17022"/>
                  </a:cubicBezTo>
                  <a:cubicBezTo>
                    <a:pt x="41521" y="17052"/>
                    <a:pt x="41673" y="17052"/>
                    <a:pt x="41764" y="17052"/>
                  </a:cubicBezTo>
                  <a:lnTo>
                    <a:pt x="41946" y="16870"/>
                  </a:lnTo>
                  <a:lnTo>
                    <a:pt x="42129" y="17052"/>
                  </a:lnTo>
                  <a:lnTo>
                    <a:pt x="42311" y="16870"/>
                  </a:lnTo>
                  <a:cubicBezTo>
                    <a:pt x="42332" y="16884"/>
                    <a:pt x="42357" y="16888"/>
                    <a:pt x="42385" y="16888"/>
                  </a:cubicBezTo>
                  <a:cubicBezTo>
                    <a:pt x="42436" y="16888"/>
                    <a:pt x="42496" y="16874"/>
                    <a:pt x="42554" y="16874"/>
                  </a:cubicBezTo>
                  <a:cubicBezTo>
                    <a:pt x="42608" y="16874"/>
                    <a:pt x="42661" y="16886"/>
                    <a:pt x="42706" y="16931"/>
                  </a:cubicBezTo>
                  <a:cubicBezTo>
                    <a:pt x="42554" y="17143"/>
                    <a:pt x="42554" y="17143"/>
                    <a:pt x="42585" y="17387"/>
                  </a:cubicBezTo>
                  <a:lnTo>
                    <a:pt x="43162" y="17387"/>
                  </a:lnTo>
                  <a:lnTo>
                    <a:pt x="43314" y="17235"/>
                  </a:lnTo>
                  <a:lnTo>
                    <a:pt x="43497" y="17387"/>
                  </a:lnTo>
                  <a:lnTo>
                    <a:pt x="44013" y="17387"/>
                  </a:lnTo>
                  <a:lnTo>
                    <a:pt x="44196" y="17569"/>
                  </a:lnTo>
                  <a:lnTo>
                    <a:pt x="44409" y="17387"/>
                  </a:lnTo>
                  <a:lnTo>
                    <a:pt x="44743" y="17387"/>
                  </a:lnTo>
                  <a:lnTo>
                    <a:pt x="44986" y="16900"/>
                  </a:lnTo>
                  <a:lnTo>
                    <a:pt x="44986" y="16596"/>
                  </a:lnTo>
                  <a:cubicBezTo>
                    <a:pt x="45077" y="16566"/>
                    <a:pt x="45168" y="16536"/>
                    <a:pt x="45260" y="16475"/>
                  </a:cubicBezTo>
                  <a:cubicBezTo>
                    <a:pt x="45333" y="16426"/>
                    <a:pt x="45407" y="16337"/>
                    <a:pt x="45513" y="16337"/>
                  </a:cubicBezTo>
                  <a:cubicBezTo>
                    <a:pt x="45538" y="16337"/>
                    <a:pt x="45565" y="16342"/>
                    <a:pt x="45594" y="16353"/>
                  </a:cubicBezTo>
                  <a:lnTo>
                    <a:pt x="45868" y="16566"/>
                  </a:lnTo>
                  <a:lnTo>
                    <a:pt x="45685" y="16809"/>
                  </a:lnTo>
                  <a:cubicBezTo>
                    <a:pt x="45761" y="16855"/>
                    <a:pt x="45822" y="16877"/>
                    <a:pt x="45875" y="16877"/>
                  </a:cubicBezTo>
                  <a:cubicBezTo>
                    <a:pt x="45928" y="16877"/>
                    <a:pt x="45974" y="16855"/>
                    <a:pt x="46020" y="16809"/>
                  </a:cubicBezTo>
                  <a:lnTo>
                    <a:pt x="46050" y="16323"/>
                  </a:lnTo>
                  <a:lnTo>
                    <a:pt x="46354" y="16384"/>
                  </a:lnTo>
                  <a:lnTo>
                    <a:pt x="46415" y="16657"/>
                  </a:lnTo>
                  <a:lnTo>
                    <a:pt x="46688" y="16748"/>
                  </a:lnTo>
                  <a:lnTo>
                    <a:pt x="46779" y="17052"/>
                  </a:lnTo>
                  <a:lnTo>
                    <a:pt x="46962" y="17052"/>
                  </a:lnTo>
                  <a:lnTo>
                    <a:pt x="47296" y="16536"/>
                  </a:lnTo>
                  <a:lnTo>
                    <a:pt x="47509" y="16536"/>
                  </a:lnTo>
                  <a:lnTo>
                    <a:pt x="47691" y="16900"/>
                  </a:lnTo>
                  <a:lnTo>
                    <a:pt x="47904" y="16839"/>
                  </a:lnTo>
                  <a:cubicBezTo>
                    <a:pt x="47934" y="16688"/>
                    <a:pt x="47934" y="16536"/>
                    <a:pt x="47965" y="16232"/>
                  </a:cubicBezTo>
                  <a:cubicBezTo>
                    <a:pt x="48081" y="16482"/>
                    <a:pt x="48209" y="16550"/>
                    <a:pt x="48341" y="16550"/>
                  </a:cubicBezTo>
                  <a:cubicBezTo>
                    <a:pt x="48417" y="16550"/>
                    <a:pt x="48495" y="16527"/>
                    <a:pt x="48573" y="16505"/>
                  </a:cubicBezTo>
                  <a:lnTo>
                    <a:pt x="48725" y="16384"/>
                  </a:lnTo>
                  <a:cubicBezTo>
                    <a:pt x="48846" y="16627"/>
                    <a:pt x="48938" y="16870"/>
                    <a:pt x="49059" y="17083"/>
                  </a:cubicBezTo>
                  <a:cubicBezTo>
                    <a:pt x="49181" y="17295"/>
                    <a:pt x="49454" y="17235"/>
                    <a:pt x="49606" y="17417"/>
                  </a:cubicBezTo>
                  <a:lnTo>
                    <a:pt x="50093" y="17417"/>
                  </a:lnTo>
                  <a:lnTo>
                    <a:pt x="50305" y="17265"/>
                  </a:lnTo>
                  <a:lnTo>
                    <a:pt x="50457" y="17417"/>
                  </a:lnTo>
                  <a:lnTo>
                    <a:pt x="51065" y="17417"/>
                  </a:lnTo>
                  <a:cubicBezTo>
                    <a:pt x="51126" y="17417"/>
                    <a:pt x="51156" y="17387"/>
                    <a:pt x="51217" y="17387"/>
                  </a:cubicBezTo>
                  <a:lnTo>
                    <a:pt x="51339" y="17235"/>
                  </a:lnTo>
                  <a:lnTo>
                    <a:pt x="52220" y="17235"/>
                  </a:lnTo>
                  <a:cubicBezTo>
                    <a:pt x="52220" y="17235"/>
                    <a:pt x="52251" y="17295"/>
                    <a:pt x="52281" y="17295"/>
                  </a:cubicBezTo>
                  <a:cubicBezTo>
                    <a:pt x="52311" y="17387"/>
                    <a:pt x="52342" y="17508"/>
                    <a:pt x="52372" y="17599"/>
                  </a:cubicBezTo>
                  <a:lnTo>
                    <a:pt x="52585" y="17417"/>
                  </a:lnTo>
                  <a:lnTo>
                    <a:pt x="52919" y="17417"/>
                  </a:lnTo>
                  <a:cubicBezTo>
                    <a:pt x="53071" y="17295"/>
                    <a:pt x="53132" y="17143"/>
                    <a:pt x="53284" y="17113"/>
                  </a:cubicBezTo>
                  <a:lnTo>
                    <a:pt x="53618" y="17417"/>
                  </a:lnTo>
                  <a:lnTo>
                    <a:pt x="54318" y="17417"/>
                  </a:lnTo>
                  <a:lnTo>
                    <a:pt x="54500" y="17235"/>
                  </a:lnTo>
                  <a:lnTo>
                    <a:pt x="54834" y="17235"/>
                  </a:lnTo>
                  <a:lnTo>
                    <a:pt x="55077" y="17022"/>
                  </a:lnTo>
                  <a:lnTo>
                    <a:pt x="55321" y="17447"/>
                  </a:lnTo>
                  <a:cubicBezTo>
                    <a:pt x="55685" y="17356"/>
                    <a:pt x="55989" y="17143"/>
                    <a:pt x="56232" y="16870"/>
                  </a:cubicBezTo>
                  <a:lnTo>
                    <a:pt x="56567" y="16870"/>
                  </a:lnTo>
                  <a:lnTo>
                    <a:pt x="56749" y="16718"/>
                  </a:lnTo>
                  <a:lnTo>
                    <a:pt x="56992" y="16961"/>
                  </a:lnTo>
                  <a:lnTo>
                    <a:pt x="57053" y="17235"/>
                  </a:lnTo>
                  <a:lnTo>
                    <a:pt x="57600" y="17235"/>
                  </a:lnTo>
                  <a:lnTo>
                    <a:pt x="57813" y="17052"/>
                  </a:lnTo>
                  <a:cubicBezTo>
                    <a:pt x="57825" y="17044"/>
                    <a:pt x="57840" y="17041"/>
                    <a:pt x="57856" y="17041"/>
                  </a:cubicBezTo>
                  <a:cubicBezTo>
                    <a:pt x="57914" y="17041"/>
                    <a:pt x="57991" y="17081"/>
                    <a:pt x="58062" y="17081"/>
                  </a:cubicBezTo>
                  <a:cubicBezTo>
                    <a:pt x="58120" y="17081"/>
                    <a:pt x="58173" y="17055"/>
                    <a:pt x="58208" y="16961"/>
                  </a:cubicBezTo>
                  <a:lnTo>
                    <a:pt x="58087" y="16839"/>
                  </a:lnTo>
                  <a:lnTo>
                    <a:pt x="58421" y="16505"/>
                  </a:lnTo>
                  <a:cubicBezTo>
                    <a:pt x="58338" y="16402"/>
                    <a:pt x="58284" y="16341"/>
                    <a:pt x="58219" y="16341"/>
                  </a:cubicBezTo>
                  <a:cubicBezTo>
                    <a:pt x="58189" y="16341"/>
                    <a:pt x="58156" y="16354"/>
                    <a:pt x="58117" y="16384"/>
                  </a:cubicBezTo>
                  <a:cubicBezTo>
                    <a:pt x="58008" y="16471"/>
                    <a:pt x="57930" y="16542"/>
                    <a:pt x="57839" y="16542"/>
                  </a:cubicBezTo>
                  <a:cubicBezTo>
                    <a:pt x="57803" y="16542"/>
                    <a:pt x="57765" y="16531"/>
                    <a:pt x="57722" y="16505"/>
                  </a:cubicBezTo>
                  <a:cubicBezTo>
                    <a:pt x="57661" y="16110"/>
                    <a:pt x="57661" y="16110"/>
                    <a:pt x="57783" y="15988"/>
                  </a:cubicBezTo>
                  <a:cubicBezTo>
                    <a:pt x="57832" y="16013"/>
                    <a:pt x="57881" y="16020"/>
                    <a:pt x="57930" y="16020"/>
                  </a:cubicBezTo>
                  <a:cubicBezTo>
                    <a:pt x="57994" y="16020"/>
                    <a:pt x="58058" y="16008"/>
                    <a:pt x="58122" y="16008"/>
                  </a:cubicBezTo>
                  <a:cubicBezTo>
                    <a:pt x="58191" y="16008"/>
                    <a:pt x="58261" y="16022"/>
                    <a:pt x="58330" y="16080"/>
                  </a:cubicBezTo>
                  <a:lnTo>
                    <a:pt x="58543" y="16201"/>
                  </a:lnTo>
                  <a:cubicBezTo>
                    <a:pt x="58725" y="16140"/>
                    <a:pt x="58877" y="16049"/>
                    <a:pt x="59059" y="15928"/>
                  </a:cubicBezTo>
                  <a:cubicBezTo>
                    <a:pt x="59181" y="15776"/>
                    <a:pt x="59363" y="15624"/>
                    <a:pt x="59576" y="15532"/>
                  </a:cubicBezTo>
                  <a:lnTo>
                    <a:pt x="59424" y="15380"/>
                  </a:lnTo>
                  <a:lnTo>
                    <a:pt x="59576" y="15168"/>
                  </a:lnTo>
                  <a:lnTo>
                    <a:pt x="59424" y="15046"/>
                  </a:lnTo>
                  <a:cubicBezTo>
                    <a:pt x="59515" y="14894"/>
                    <a:pt x="59606" y="14742"/>
                    <a:pt x="59789" y="14742"/>
                  </a:cubicBezTo>
                  <a:lnTo>
                    <a:pt x="60123" y="14955"/>
                  </a:lnTo>
                  <a:lnTo>
                    <a:pt x="60366" y="14773"/>
                  </a:lnTo>
                  <a:cubicBezTo>
                    <a:pt x="60427" y="14773"/>
                    <a:pt x="60495" y="14757"/>
                    <a:pt x="60568" y="14757"/>
                  </a:cubicBezTo>
                  <a:cubicBezTo>
                    <a:pt x="60640" y="14757"/>
                    <a:pt x="60716" y="14773"/>
                    <a:pt x="60792" y="14833"/>
                  </a:cubicBezTo>
                  <a:cubicBezTo>
                    <a:pt x="60792" y="14925"/>
                    <a:pt x="60792" y="15046"/>
                    <a:pt x="60792" y="15137"/>
                  </a:cubicBezTo>
                  <a:cubicBezTo>
                    <a:pt x="60822" y="15259"/>
                    <a:pt x="60549" y="15289"/>
                    <a:pt x="60731" y="15472"/>
                  </a:cubicBezTo>
                  <a:lnTo>
                    <a:pt x="60944" y="15411"/>
                  </a:lnTo>
                  <a:cubicBezTo>
                    <a:pt x="61035" y="15137"/>
                    <a:pt x="60883" y="14833"/>
                    <a:pt x="61065" y="14560"/>
                  </a:cubicBezTo>
                  <a:cubicBezTo>
                    <a:pt x="61141" y="14674"/>
                    <a:pt x="61217" y="14764"/>
                    <a:pt x="61308" y="14764"/>
                  </a:cubicBezTo>
                  <a:cubicBezTo>
                    <a:pt x="61362" y="14764"/>
                    <a:pt x="61422" y="14731"/>
                    <a:pt x="61491" y="14651"/>
                  </a:cubicBezTo>
                  <a:cubicBezTo>
                    <a:pt x="61491" y="14590"/>
                    <a:pt x="61491" y="14499"/>
                    <a:pt x="61491" y="14438"/>
                  </a:cubicBezTo>
                  <a:cubicBezTo>
                    <a:pt x="61430" y="14377"/>
                    <a:pt x="61369" y="14347"/>
                    <a:pt x="61309" y="14286"/>
                  </a:cubicBezTo>
                  <a:cubicBezTo>
                    <a:pt x="61348" y="14255"/>
                    <a:pt x="61377" y="14242"/>
                    <a:pt x="61399" y="14242"/>
                  </a:cubicBezTo>
                  <a:cubicBezTo>
                    <a:pt x="61463" y="14242"/>
                    <a:pt x="61468" y="14348"/>
                    <a:pt x="61491" y="14438"/>
                  </a:cubicBezTo>
                  <a:cubicBezTo>
                    <a:pt x="61643" y="14408"/>
                    <a:pt x="61764" y="14408"/>
                    <a:pt x="61916" y="14408"/>
                  </a:cubicBezTo>
                  <a:lnTo>
                    <a:pt x="62129" y="14195"/>
                  </a:lnTo>
                  <a:cubicBezTo>
                    <a:pt x="62251" y="14317"/>
                    <a:pt x="62342" y="14469"/>
                    <a:pt x="62433" y="14590"/>
                  </a:cubicBezTo>
                  <a:lnTo>
                    <a:pt x="63284" y="14590"/>
                  </a:lnTo>
                  <a:lnTo>
                    <a:pt x="63467" y="14773"/>
                  </a:lnTo>
                  <a:cubicBezTo>
                    <a:pt x="63527" y="14651"/>
                    <a:pt x="63649" y="14590"/>
                    <a:pt x="63771" y="14560"/>
                  </a:cubicBezTo>
                  <a:cubicBezTo>
                    <a:pt x="63953" y="14499"/>
                    <a:pt x="64044" y="14347"/>
                    <a:pt x="64075" y="14165"/>
                  </a:cubicBezTo>
                  <a:cubicBezTo>
                    <a:pt x="64075" y="14043"/>
                    <a:pt x="64196" y="13952"/>
                    <a:pt x="64257" y="13830"/>
                  </a:cubicBezTo>
                  <a:cubicBezTo>
                    <a:pt x="63923" y="13587"/>
                    <a:pt x="63527" y="13526"/>
                    <a:pt x="63315" y="13192"/>
                  </a:cubicBezTo>
                  <a:lnTo>
                    <a:pt x="62859" y="13162"/>
                  </a:lnTo>
                  <a:lnTo>
                    <a:pt x="62433" y="12949"/>
                  </a:lnTo>
                  <a:lnTo>
                    <a:pt x="62220" y="13162"/>
                  </a:lnTo>
                  <a:lnTo>
                    <a:pt x="61521" y="13162"/>
                  </a:lnTo>
                  <a:lnTo>
                    <a:pt x="61278" y="12918"/>
                  </a:lnTo>
                  <a:cubicBezTo>
                    <a:pt x="61278" y="12766"/>
                    <a:pt x="61248" y="12614"/>
                    <a:pt x="61339" y="12463"/>
                  </a:cubicBezTo>
                  <a:lnTo>
                    <a:pt x="61886" y="12432"/>
                  </a:lnTo>
                  <a:lnTo>
                    <a:pt x="62160" y="12189"/>
                  </a:lnTo>
                  <a:lnTo>
                    <a:pt x="62160" y="11672"/>
                  </a:lnTo>
                  <a:lnTo>
                    <a:pt x="62342" y="11459"/>
                  </a:lnTo>
                  <a:lnTo>
                    <a:pt x="62251" y="11216"/>
                  </a:lnTo>
                  <a:lnTo>
                    <a:pt x="62068" y="11399"/>
                  </a:lnTo>
                  <a:lnTo>
                    <a:pt x="61309" y="11399"/>
                  </a:lnTo>
                  <a:lnTo>
                    <a:pt x="61035" y="11763"/>
                  </a:lnTo>
                  <a:cubicBezTo>
                    <a:pt x="60883" y="11551"/>
                    <a:pt x="60609" y="11459"/>
                    <a:pt x="60579" y="11186"/>
                  </a:cubicBezTo>
                  <a:cubicBezTo>
                    <a:pt x="60609" y="11034"/>
                    <a:pt x="60761" y="10973"/>
                    <a:pt x="60822" y="10852"/>
                  </a:cubicBezTo>
                  <a:cubicBezTo>
                    <a:pt x="60924" y="10852"/>
                    <a:pt x="61025" y="10865"/>
                    <a:pt x="61126" y="10865"/>
                  </a:cubicBezTo>
                  <a:cubicBezTo>
                    <a:pt x="61177" y="10865"/>
                    <a:pt x="61228" y="10862"/>
                    <a:pt x="61278" y="10852"/>
                  </a:cubicBezTo>
                  <a:cubicBezTo>
                    <a:pt x="61354" y="10852"/>
                    <a:pt x="61438" y="10867"/>
                    <a:pt x="61525" y="10867"/>
                  </a:cubicBezTo>
                  <a:cubicBezTo>
                    <a:pt x="61613" y="10867"/>
                    <a:pt x="61704" y="10852"/>
                    <a:pt x="61795" y="10791"/>
                  </a:cubicBezTo>
                  <a:lnTo>
                    <a:pt x="61734" y="10517"/>
                  </a:lnTo>
                  <a:lnTo>
                    <a:pt x="61521" y="10517"/>
                  </a:lnTo>
                  <a:cubicBezTo>
                    <a:pt x="61400" y="10304"/>
                    <a:pt x="61157" y="10244"/>
                    <a:pt x="61096" y="10000"/>
                  </a:cubicBezTo>
                  <a:cubicBezTo>
                    <a:pt x="61065" y="9970"/>
                    <a:pt x="61005" y="9909"/>
                    <a:pt x="60944" y="9879"/>
                  </a:cubicBezTo>
                  <a:cubicBezTo>
                    <a:pt x="60988" y="9843"/>
                    <a:pt x="61020" y="9829"/>
                    <a:pt x="61042" y="9829"/>
                  </a:cubicBezTo>
                  <a:cubicBezTo>
                    <a:pt x="61096" y="9829"/>
                    <a:pt x="61096" y="9915"/>
                    <a:pt x="61096" y="10000"/>
                  </a:cubicBezTo>
                  <a:cubicBezTo>
                    <a:pt x="61278" y="10000"/>
                    <a:pt x="61309" y="9879"/>
                    <a:pt x="61278" y="9757"/>
                  </a:cubicBezTo>
                  <a:cubicBezTo>
                    <a:pt x="61248" y="9605"/>
                    <a:pt x="61035" y="9575"/>
                    <a:pt x="61096" y="9362"/>
                  </a:cubicBezTo>
                  <a:cubicBezTo>
                    <a:pt x="61278" y="9149"/>
                    <a:pt x="61491" y="8967"/>
                    <a:pt x="61734" y="8845"/>
                  </a:cubicBezTo>
                  <a:cubicBezTo>
                    <a:pt x="61977" y="8785"/>
                    <a:pt x="62038" y="8481"/>
                    <a:pt x="62129" y="8268"/>
                  </a:cubicBezTo>
                  <a:cubicBezTo>
                    <a:pt x="61977" y="8207"/>
                    <a:pt x="61825" y="8116"/>
                    <a:pt x="61704" y="8055"/>
                  </a:cubicBezTo>
                  <a:cubicBezTo>
                    <a:pt x="61552" y="7964"/>
                    <a:pt x="61339" y="7994"/>
                    <a:pt x="61217" y="7903"/>
                  </a:cubicBezTo>
                  <a:cubicBezTo>
                    <a:pt x="61126" y="7782"/>
                    <a:pt x="60913" y="7812"/>
                    <a:pt x="60731" y="7782"/>
                  </a:cubicBezTo>
                  <a:cubicBezTo>
                    <a:pt x="60792" y="7751"/>
                    <a:pt x="60822" y="7690"/>
                    <a:pt x="60822" y="7690"/>
                  </a:cubicBezTo>
                  <a:lnTo>
                    <a:pt x="61521" y="7690"/>
                  </a:lnTo>
                  <a:cubicBezTo>
                    <a:pt x="61620" y="7740"/>
                    <a:pt x="61658" y="7829"/>
                    <a:pt x="61718" y="7829"/>
                  </a:cubicBezTo>
                  <a:cubicBezTo>
                    <a:pt x="61732" y="7829"/>
                    <a:pt x="61747" y="7824"/>
                    <a:pt x="61764" y="7812"/>
                  </a:cubicBezTo>
                  <a:lnTo>
                    <a:pt x="61886" y="7690"/>
                  </a:lnTo>
                  <a:lnTo>
                    <a:pt x="62950" y="7690"/>
                  </a:lnTo>
                  <a:lnTo>
                    <a:pt x="63132" y="7842"/>
                  </a:lnTo>
                  <a:cubicBezTo>
                    <a:pt x="63168" y="7860"/>
                    <a:pt x="63198" y="7867"/>
                    <a:pt x="63226" y="7867"/>
                  </a:cubicBezTo>
                  <a:cubicBezTo>
                    <a:pt x="63339" y="7867"/>
                    <a:pt x="63393" y="7739"/>
                    <a:pt x="63467" y="7690"/>
                  </a:cubicBezTo>
                  <a:lnTo>
                    <a:pt x="64166" y="7690"/>
                  </a:lnTo>
                  <a:lnTo>
                    <a:pt x="64318" y="7812"/>
                  </a:lnTo>
                  <a:lnTo>
                    <a:pt x="64622" y="7660"/>
                  </a:lnTo>
                  <a:lnTo>
                    <a:pt x="64865" y="7842"/>
                  </a:lnTo>
                  <a:lnTo>
                    <a:pt x="65017" y="7690"/>
                  </a:lnTo>
                  <a:lnTo>
                    <a:pt x="65199" y="7842"/>
                  </a:lnTo>
                  <a:lnTo>
                    <a:pt x="65382" y="7690"/>
                  </a:lnTo>
                  <a:lnTo>
                    <a:pt x="65564" y="7842"/>
                  </a:lnTo>
                  <a:lnTo>
                    <a:pt x="65686" y="7690"/>
                  </a:lnTo>
                  <a:cubicBezTo>
                    <a:pt x="65814" y="7776"/>
                    <a:pt x="65943" y="7862"/>
                    <a:pt x="66094" y="7862"/>
                  </a:cubicBezTo>
                  <a:cubicBezTo>
                    <a:pt x="66156" y="7862"/>
                    <a:pt x="66222" y="7848"/>
                    <a:pt x="66293" y="7812"/>
                  </a:cubicBezTo>
                  <a:lnTo>
                    <a:pt x="66415" y="7690"/>
                  </a:lnTo>
                  <a:lnTo>
                    <a:pt x="68148" y="7690"/>
                  </a:lnTo>
                  <a:cubicBezTo>
                    <a:pt x="68250" y="7614"/>
                    <a:pt x="68309" y="7494"/>
                    <a:pt x="68434" y="7494"/>
                  </a:cubicBezTo>
                  <a:cubicBezTo>
                    <a:pt x="68457" y="7494"/>
                    <a:pt x="68483" y="7498"/>
                    <a:pt x="68512" y="7508"/>
                  </a:cubicBezTo>
                  <a:lnTo>
                    <a:pt x="68695" y="7660"/>
                  </a:lnTo>
                  <a:cubicBezTo>
                    <a:pt x="68847" y="7478"/>
                    <a:pt x="69090" y="7478"/>
                    <a:pt x="69242" y="7295"/>
                  </a:cubicBezTo>
                  <a:cubicBezTo>
                    <a:pt x="69363" y="7143"/>
                    <a:pt x="69546" y="7022"/>
                    <a:pt x="69728" y="6991"/>
                  </a:cubicBezTo>
                  <a:cubicBezTo>
                    <a:pt x="70002" y="6961"/>
                    <a:pt x="70093" y="6718"/>
                    <a:pt x="70275" y="6596"/>
                  </a:cubicBezTo>
                  <a:lnTo>
                    <a:pt x="71066" y="6596"/>
                  </a:lnTo>
                  <a:lnTo>
                    <a:pt x="71552" y="6353"/>
                  </a:lnTo>
                  <a:lnTo>
                    <a:pt x="71370" y="6171"/>
                  </a:lnTo>
                  <a:cubicBezTo>
                    <a:pt x="71339" y="6019"/>
                    <a:pt x="71461" y="5867"/>
                    <a:pt x="71309" y="5745"/>
                  </a:cubicBezTo>
                  <a:lnTo>
                    <a:pt x="70762" y="5715"/>
                  </a:lnTo>
                  <a:cubicBezTo>
                    <a:pt x="70640" y="5624"/>
                    <a:pt x="70640" y="5472"/>
                    <a:pt x="70762" y="5380"/>
                  </a:cubicBezTo>
                  <a:cubicBezTo>
                    <a:pt x="71309" y="5380"/>
                    <a:pt x="71309" y="5380"/>
                    <a:pt x="71339" y="5259"/>
                  </a:cubicBezTo>
                  <a:cubicBezTo>
                    <a:pt x="71275" y="5206"/>
                    <a:pt x="71201" y="5193"/>
                    <a:pt x="71122" y="5193"/>
                  </a:cubicBezTo>
                  <a:cubicBezTo>
                    <a:pt x="71055" y="5193"/>
                    <a:pt x="70985" y="5203"/>
                    <a:pt x="70918" y="5203"/>
                  </a:cubicBezTo>
                  <a:cubicBezTo>
                    <a:pt x="70839" y="5203"/>
                    <a:pt x="70765" y="5190"/>
                    <a:pt x="70701" y="5137"/>
                  </a:cubicBezTo>
                  <a:lnTo>
                    <a:pt x="70579" y="5016"/>
                  </a:lnTo>
                  <a:cubicBezTo>
                    <a:pt x="70559" y="5011"/>
                    <a:pt x="70538" y="5009"/>
                    <a:pt x="70516" y="5009"/>
                  </a:cubicBezTo>
                  <a:cubicBezTo>
                    <a:pt x="70472" y="5009"/>
                    <a:pt x="70426" y="5016"/>
                    <a:pt x="70378" y="5016"/>
                  </a:cubicBezTo>
                  <a:cubicBezTo>
                    <a:pt x="70306" y="5016"/>
                    <a:pt x="70230" y="5000"/>
                    <a:pt x="70154" y="4924"/>
                  </a:cubicBezTo>
                  <a:lnTo>
                    <a:pt x="70488" y="4772"/>
                  </a:lnTo>
                  <a:lnTo>
                    <a:pt x="70093" y="4499"/>
                  </a:lnTo>
                  <a:cubicBezTo>
                    <a:pt x="70065" y="4488"/>
                    <a:pt x="70035" y="4484"/>
                    <a:pt x="70004" y="4484"/>
                  </a:cubicBezTo>
                  <a:cubicBezTo>
                    <a:pt x="69928" y="4484"/>
                    <a:pt x="69847" y="4508"/>
                    <a:pt x="69782" y="4508"/>
                  </a:cubicBezTo>
                  <a:cubicBezTo>
                    <a:pt x="69731" y="4508"/>
                    <a:pt x="69689" y="4493"/>
                    <a:pt x="69667" y="4438"/>
                  </a:cubicBezTo>
                  <a:lnTo>
                    <a:pt x="69576" y="4134"/>
                  </a:lnTo>
                  <a:lnTo>
                    <a:pt x="69151" y="4134"/>
                  </a:lnTo>
                  <a:cubicBezTo>
                    <a:pt x="69090" y="4043"/>
                    <a:pt x="68999" y="3921"/>
                    <a:pt x="68907" y="3830"/>
                  </a:cubicBezTo>
                  <a:cubicBezTo>
                    <a:pt x="68816" y="3769"/>
                    <a:pt x="68695" y="3769"/>
                    <a:pt x="68634" y="3709"/>
                  </a:cubicBezTo>
                  <a:cubicBezTo>
                    <a:pt x="68512" y="3587"/>
                    <a:pt x="68360" y="3648"/>
                    <a:pt x="68239" y="3587"/>
                  </a:cubicBezTo>
                  <a:cubicBezTo>
                    <a:pt x="68056" y="3496"/>
                    <a:pt x="67783" y="3435"/>
                    <a:pt x="67692" y="3283"/>
                  </a:cubicBezTo>
                  <a:cubicBezTo>
                    <a:pt x="67570" y="3131"/>
                    <a:pt x="67388" y="3101"/>
                    <a:pt x="67266" y="3009"/>
                  </a:cubicBezTo>
                  <a:cubicBezTo>
                    <a:pt x="67023" y="2858"/>
                    <a:pt x="66749" y="2827"/>
                    <a:pt x="66628" y="2554"/>
                  </a:cubicBezTo>
                  <a:lnTo>
                    <a:pt x="66415" y="2706"/>
                  </a:lnTo>
                  <a:lnTo>
                    <a:pt x="65929" y="2189"/>
                  </a:lnTo>
                  <a:lnTo>
                    <a:pt x="65777" y="2189"/>
                  </a:lnTo>
                  <a:lnTo>
                    <a:pt x="65412" y="1824"/>
                  </a:lnTo>
                  <a:lnTo>
                    <a:pt x="64956" y="1824"/>
                  </a:lnTo>
                  <a:lnTo>
                    <a:pt x="64257" y="1459"/>
                  </a:lnTo>
                  <a:lnTo>
                    <a:pt x="64014" y="1611"/>
                  </a:lnTo>
                  <a:lnTo>
                    <a:pt x="63831" y="1429"/>
                  </a:lnTo>
                  <a:lnTo>
                    <a:pt x="62768" y="1429"/>
                  </a:lnTo>
                  <a:lnTo>
                    <a:pt x="62646" y="1277"/>
                  </a:lnTo>
                  <a:lnTo>
                    <a:pt x="61886" y="1277"/>
                  </a:lnTo>
                  <a:cubicBezTo>
                    <a:pt x="61886" y="1247"/>
                    <a:pt x="61886" y="1186"/>
                    <a:pt x="61916" y="1155"/>
                  </a:cubicBezTo>
                  <a:cubicBezTo>
                    <a:pt x="62068" y="1064"/>
                    <a:pt x="62220" y="1034"/>
                    <a:pt x="62403" y="943"/>
                  </a:cubicBezTo>
                  <a:cubicBezTo>
                    <a:pt x="62444" y="951"/>
                    <a:pt x="62484" y="955"/>
                    <a:pt x="62525" y="955"/>
                  </a:cubicBezTo>
                  <a:cubicBezTo>
                    <a:pt x="62636" y="955"/>
                    <a:pt x="62747" y="926"/>
                    <a:pt x="62859" y="882"/>
                  </a:cubicBezTo>
                  <a:cubicBezTo>
                    <a:pt x="62950" y="608"/>
                    <a:pt x="62737" y="517"/>
                    <a:pt x="62524" y="395"/>
                  </a:cubicBezTo>
                  <a:lnTo>
                    <a:pt x="62281" y="578"/>
                  </a:lnTo>
                  <a:lnTo>
                    <a:pt x="62129" y="426"/>
                  </a:lnTo>
                  <a:lnTo>
                    <a:pt x="61430" y="426"/>
                  </a:lnTo>
                  <a:lnTo>
                    <a:pt x="61157" y="213"/>
                  </a:lnTo>
                  <a:lnTo>
                    <a:pt x="60336" y="213"/>
                  </a:lnTo>
                  <a:lnTo>
                    <a:pt x="60184" y="61"/>
                  </a:lnTo>
                  <a:lnTo>
                    <a:pt x="59850" y="395"/>
                  </a:lnTo>
                  <a:lnTo>
                    <a:pt x="59272" y="92"/>
                  </a:lnTo>
                  <a:cubicBezTo>
                    <a:pt x="58903" y="322"/>
                    <a:pt x="58814" y="378"/>
                    <a:pt x="58619" y="378"/>
                  </a:cubicBezTo>
                  <a:cubicBezTo>
                    <a:pt x="58558" y="378"/>
                    <a:pt x="58486" y="372"/>
                    <a:pt x="58391" y="365"/>
                  </a:cubicBezTo>
                  <a:lnTo>
                    <a:pt x="58269" y="244"/>
                  </a:lnTo>
                  <a:lnTo>
                    <a:pt x="57935" y="244"/>
                  </a:lnTo>
                  <a:lnTo>
                    <a:pt x="57752" y="61"/>
                  </a:lnTo>
                  <a:lnTo>
                    <a:pt x="54287" y="61"/>
                  </a:lnTo>
                  <a:lnTo>
                    <a:pt x="54105" y="244"/>
                  </a:lnTo>
                  <a:lnTo>
                    <a:pt x="53406" y="244"/>
                  </a:lnTo>
                  <a:lnTo>
                    <a:pt x="53254" y="92"/>
                  </a:lnTo>
                  <a:lnTo>
                    <a:pt x="52950" y="274"/>
                  </a:lnTo>
                  <a:cubicBezTo>
                    <a:pt x="52819" y="195"/>
                    <a:pt x="52756" y="49"/>
                    <a:pt x="52604" y="49"/>
                  </a:cubicBezTo>
                  <a:cubicBezTo>
                    <a:pt x="52580" y="49"/>
                    <a:pt x="52554" y="53"/>
                    <a:pt x="52524" y="61"/>
                  </a:cubicBezTo>
                  <a:lnTo>
                    <a:pt x="52372" y="244"/>
                  </a:lnTo>
                  <a:lnTo>
                    <a:pt x="52190" y="61"/>
                  </a:lnTo>
                  <a:lnTo>
                    <a:pt x="51855" y="61"/>
                  </a:lnTo>
                  <a:lnTo>
                    <a:pt x="51612" y="274"/>
                  </a:lnTo>
                  <a:lnTo>
                    <a:pt x="51308" y="92"/>
                  </a:lnTo>
                  <a:lnTo>
                    <a:pt x="51156" y="213"/>
                  </a:lnTo>
                  <a:lnTo>
                    <a:pt x="50792" y="213"/>
                  </a:lnTo>
                  <a:lnTo>
                    <a:pt x="50579" y="61"/>
                  </a:lnTo>
                  <a:lnTo>
                    <a:pt x="50275" y="92"/>
                  </a:lnTo>
                  <a:lnTo>
                    <a:pt x="50093" y="244"/>
                  </a:lnTo>
                  <a:lnTo>
                    <a:pt x="49758" y="244"/>
                  </a:lnTo>
                  <a:lnTo>
                    <a:pt x="49576" y="61"/>
                  </a:lnTo>
                  <a:lnTo>
                    <a:pt x="49272" y="61"/>
                  </a:lnTo>
                  <a:lnTo>
                    <a:pt x="49059" y="244"/>
                  </a:lnTo>
                  <a:cubicBezTo>
                    <a:pt x="48877" y="244"/>
                    <a:pt x="48694" y="213"/>
                    <a:pt x="48542" y="92"/>
                  </a:cubicBezTo>
                  <a:lnTo>
                    <a:pt x="48421" y="213"/>
                  </a:lnTo>
                  <a:lnTo>
                    <a:pt x="47661" y="213"/>
                  </a:lnTo>
                  <a:lnTo>
                    <a:pt x="47539" y="61"/>
                  </a:lnTo>
                  <a:lnTo>
                    <a:pt x="47327" y="244"/>
                  </a:lnTo>
                  <a:lnTo>
                    <a:pt x="46992" y="244"/>
                  </a:lnTo>
                  <a:lnTo>
                    <a:pt x="46810" y="61"/>
                  </a:lnTo>
                  <a:lnTo>
                    <a:pt x="46627" y="244"/>
                  </a:lnTo>
                  <a:lnTo>
                    <a:pt x="46171" y="244"/>
                  </a:lnTo>
                  <a:lnTo>
                    <a:pt x="45868" y="426"/>
                  </a:lnTo>
                  <a:lnTo>
                    <a:pt x="45685" y="335"/>
                  </a:lnTo>
                  <a:lnTo>
                    <a:pt x="45533" y="213"/>
                  </a:lnTo>
                  <a:lnTo>
                    <a:pt x="44378" y="213"/>
                  </a:lnTo>
                  <a:cubicBezTo>
                    <a:pt x="44317" y="152"/>
                    <a:pt x="44257" y="92"/>
                    <a:pt x="44226" y="92"/>
                  </a:cubicBezTo>
                  <a:cubicBezTo>
                    <a:pt x="44226" y="85"/>
                    <a:pt x="44225" y="83"/>
                    <a:pt x="44223" y="83"/>
                  </a:cubicBezTo>
                  <a:cubicBezTo>
                    <a:pt x="44214" y="83"/>
                    <a:pt x="44190" y="122"/>
                    <a:pt x="44165" y="122"/>
                  </a:cubicBezTo>
                  <a:lnTo>
                    <a:pt x="44044" y="244"/>
                  </a:lnTo>
                  <a:cubicBezTo>
                    <a:pt x="44015" y="239"/>
                    <a:pt x="43985" y="237"/>
                    <a:pt x="43954" y="237"/>
                  </a:cubicBezTo>
                  <a:cubicBezTo>
                    <a:pt x="43877" y="237"/>
                    <a:pt x="43797" y="248"/>
                    <a:pt x="43721" y="248"/>
                  </a:cubicBezTo>
                  <a:cubicBezTo>
                    <a:pt x="43640" y="248"/>
                    <a:pt x="43562" y="235"/>
                    <a:pt x="43497" y="183"/>
                  </a:cubicBezTo>
                  <a:lnTo>
                    <a:pt x="4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"/>
            <p:cNvSpPr/>
            <p:nvPr/>
          </p:nvSpPr>
          <p:spPr>
            <a:xfrm>
              <a:off x="3999705" y="3308027"/>
              <a:ext cx="10907" cy="12643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123" y="0"/>
                  </a:moveTo>
                  <a:cubicBezTo>
                    <a:pt x="1" y="274"/>
                    <a:pt x="92" y="486"/>
                    <a:pt x="62" y="730"/>
                  </a:cubicBezTo>
                  <a:cubicBezTo>
                    <a:pt x="183" y="730"/>
                    <a:pt x="244" y="790"/>
                    <a:pt x="244" y="881"/>
                  </a:cubicBezTo>
                  <a:cubicBezTo>
                    <a:pt x="305" y="851"/>
                    <a:pt x="396" y="821"/>
                    <a:pt x="427" y="790"/>
                  </a:cubicBezTo>
                  <a:cubicBezTo>
                    <a:pt x="427" y="699"/>
                    <a:pt x="427" y="638"/>
                    <a:pt x="427" y="578"/>
                  </a:cubicBezTo>
                  <a:cubicBezTo>
                    <a:pt x="366" y="517"/>
                    <a:pt x="305" y="486"/>
                    <a:pt x="244" y="426"/>
                  </a:cubicBezTo>
                  <a:cubicBezTo>
                    <a:pt x="291" y="394"/>
                    <a:pt x="325" y="381"/>
                    <a:pt x="348" y="381"/>
                  </a:cubicBezTo>
                  <a:cubicBezTo>
                    <a:pt x="415" y="381"/>
                    <a:pt x="404" y="488"/>
                    <a:pt x="427" y="578"/>
                  </a:cubicBezTo>
                  <a:cubicBezTo>
                    <a:pt x="518" y="517"/>
                    <a:pt x="639" y="578"/>
                    <a:pt x="730" y="486"/>
                  </a:cubicBezTo>
                  <a:lnTo>
                    <a:pt x="761" y="304"/>
                  </a:lnTo>
                  <a:lnTo>
                    <a:pt x="487" y="30"/>
                  </a:lnTo>
                  <a:lnTo>
                    <a:pt x="305" y="15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"/>
            <p:cNvSpPr/>
            <p:nvPr/>
          </p:nvSpPr>
          <p:spPr>
            <a:xfrm>
              <a:off x="4010168" y="3287786"/>
              <a:ext cx="10463" cy="5863"/>
            </a:xfrm>
            <a:custGeom>
              <a:avLst/>
              <a:gdLst/>
              <a:ahLst/>
              <a:cxnLst/>
              <a:rect l="l" t="t" r="r" b="b"/>
              <a:pathLst>
                <a:path w="730" h="409" extrusionOk="0">
                  <a:moveTo>
                    <a:pt x="227" y="0"/>
                  </a:moveTo>
                  <a:cubicBezTo>
                    <a:pt x="217" y="0"/>
                    <a:pt x="203" y="4"/>
                    <a:pt x="183" y="14"/>
                  </a:cubicBezTo>
                  <a:cubicBezTo>
                    <a:pt x="122" y="14"/>
                    <a:pt x="92" y="44"/>
                    <a:pt x="0" y="75"/>
                  </a:cubicBezTo>
                  <a:lnTo>
                    <a:pt x="61" y="379"/>
                  </a:lnTo>
                  <a:cubicBezTo>
                    <a:pt x="304" y="348"/>
                    <a:pt x="517" y="409"/>
                    <a:pt x="730" y="257"/>
                  </a:cubicBezTo>
                  <a:cubicBezTo>
                    <a:pt x="578" y="166"/>
                    <a:pt x="365" y="166"/>
                    <a:pt x="274" y="14"/>
                  </a:cubicBezTo>
                  <a:cubicBezTo>
                    <a:pt x="254" y="14"/>
                    <a:pt x="24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"/>
            <p:cNvSpPr/>
            <p:nvPr/>
          </p:nvSpPr>
          <p:spPr>
            <a:xfrm>
              <a:off x="3462996" y="3361612"/>
              <a:ext cx="5676" cy="7426"/>
            </a:xfrm>
            <a:custGeom>
              <a:avLst/>
              <a:gdLst/>
              <a:ahLst/>
              <a:cxnLst/>
              <a:rect l="l" t="t" r="r" b="b"/>
              <a:pathLst>
                <a:path w="396" h="518" extrusionOk="0">
                  <a:moveTo>
                    <a:pt x="244" y="1"/>
                  </a:moveTo>
                  <a:cubicBezTo>
                    <a:pt x="0" y="274"/>
                    <a:pt x="0" y="274"/>
                    <a:pt x="31" y="517"/>
                  </a:cubicBezTo>
                  <a:lnTo>
                    <a:pt x="304" y="487"/>
                  </a:lnTo>
                  <a:cubicBezTo>
                    <a:pt x="304" y="305"/>
                    <a:pt x="396" y="12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"/>
            <p:cNvSpPr/>
            <p:nvPr/>
          </p:nvSpPr>
          <p:spPr>
            <a:xfrm>
              <a:off x="3995793" y="3318263"/>
              <a:ext cx="7424" cy="5462"/>
            </a:xfrm>
            <a:custGeom>
              <a:avLst/>
              <a:gdLst/>
              <a:ahLst/>
              <a:cxnLst/>
              <a:rect l="l" t="t" r="r" b="b"/>
              <a:pathLst>
                <a:path w="518" h="381" extrusionOk="0">
                  <a:moveTo>
                    <a:pt x="168" y="0"/>
                  </a:moveTo>
                  <a:cubicBezTo>
                    <a:pt x="114" y="0"/>
                    <a:pt x="61" y="16"/>
                    <a:pt x="0" y="76"/>
                  </a:cubicBezTo>
                  <a:lnTo>
                    <a:pt x="31" y="380"/>
                  </a:lnTo>
                  <a:cubicBezTo>
                    <a:pt x="152" y="350"/>
                    <a:pt x="304" y="350"/>
                    <a:pt x="456" y="319"/>
                  </a:cubicBezTo>
                  <a:cubicBezTo>
                    <a:pt x="487" y="319"/>
                    <a:pt x="487" y="228"/>
                    <a:pt x="517" y="198"/>
                  </a:cubicBezTo>
                  <a:cubicBezTo>
                    <a:pt x="396" y="198"/>
                    <a:pt x="335" y="137"/>
                    <a:pt x="335" y="16"/>
                  </a:cubicBezTo>
                  <a:cubicBezTo>
                    <a:pt x="274" y="16"/>
                    <a:pt x="22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"/>
            <p:cNvSpPr/>
            <p:nvPr/>
          </p:nvSpPr>
          <p:spPr>
            <a:xfrm>
              <a:off x="3791469" y="3379917"/>
              <a:ext cx="5246" cy="7426"/>
            </a:xfrm>
            <a:custGeom>
              <a:avLst/>
              <a:gdLst/>
              <a:ahLst/>
              <a:cxnLst/>
              <a:rect l="l" t="t" r="r" b="b"/>
              <a:pathLst>
                <a:path w="366" h="518" extrusionOk="0">
                  <a:moveTo>
                    <a:pt x="1" y="0"/>
                  </a:moveTo>
                  <a:lnTo>
                    <a:pt x="1" y="517"/>
                  </a:lnTo>
                  <a:cubicBezTo>
                    <a:pt x="122" y="426"/>
                    <a:pt x="153" y="456"/>
                    <a:pt x="183" y="365"/>
                  </a:cubicBezTo>
                  <a:cubicBezTo>
                    <a:pt x="214" y="274"/>
                    <a:pt x="366" y="365"/>
                    <a:pt x="335" y="213"/>
                  </a:cubicBezTo>
                  <a:cubicBezTo>
                    <a:pt x="244" y="152"/>
                    <a:pt x="18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"/>
            <p:cNvSpPr/>
            <p:nvPr/>
          </p:nvSpPr>
          <p:spPr>
            <a:xfrm>
              <a:off x="3995363" y="3283185"/>
              <a:ext cx="6106" cy="4802"/>
            </a:xfrm>
            <a:custGeom>
              <a:avLst/>
              <a:gdLst/>
              <a:ahLst/>
              <a:cxnLst/>
              <a:rect l="l" t="t" r="r" b="b"/>
              <a:pathLst>
                <a:path w="426" h="335" extrusionOk="0">
                  <a:moveTo>
                    <a:pt x="243" y="0"/>
                  </a:moveTo>
                  <a:lnTo>
                    <a:pt x="0" y="244"/>
                  </a:lnTo>
                  <a:cubicBezTo>
                    <a:pt x="46" y="304"/>
                    <a:pt x="114" y="335"/>
                    <a:pt x="182" y="335"/>
                  </a:cubicBezTo>
                  <a:cubicBezTo>
                    <a:pt x="251" y="335"/>
                    <a:pt x="319" y="304"/>
                    <a:pt x="365" y="244"/>
                  </a:cubicBezTo>
                  <a:cubicBezTo>
                    <a:pt x="334" y="152"/>
                    <a:pt x="426" y="31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"/>
            <p:cNvSpPr/>
            <p:nvPr/>
          </p:nvSpPr>
          <p:spPr>
            <a:xfrm>
              <a:off x="4045455" y="3298437"/>
              <a:ext cx="2193" cy="4372"/>
            </a:xfrm>
            <a:custGeom>
              <a:avLst/>
              <a:gdLst/>
              <a:ahLst/>
              <a:cxnLst/>
              <a:rect l="l" t="t" r="r" b="b"/>
              <a:pathLst>
                <a:path w="153" h="305" extrusionOk="0">
                  <a:moveTo>
                    <a:pt x="122" y="0"/>
                  </a:moveTo>
                  <a:cubicBezTo>
                    <a:pt x="61" y="31"/>
                    <a:pt x="1" y="31"/>
                    <a:pt x="1" y="61"/>
                  </a:cubicBezTo>
                  <a:cubicBezTo>
                    <a:pt x="1" y="152"/>
                    <a:pt x="1" y="213"/>
                    <a:pt x="31" y="304"/>
                  </a:cubicBezTo>
                  <a:lnTo>
                    <a:pt x="122" y="304"/>
                  </a:lnTo>
                  <a:cubicBezTo>
                    <a:pt x="152" y="213"/>
                    <a:pt x="152" y="152"/>
                    <a:pt x="152" y="61"/>
                  </a:cubicBez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"/>
            <p:cNvSpPr/>
            <p:nvPr/>
          </p:nvSpPr>
          <p:spPr>
            <a:xfrm>
              <a:off x="4030649" y="3302953"/>
              <a:ext cx="5231" cy="2967"/>
            </a:xfrm>
            <a:custGeom>
              <a:avLst/>
              <a:gdLst/>
              <a:ahLst/>
              <a:cxnLst/>
              <a:rect l="l" t="t" r="r" b="b"/>
              <a:pathLst>
                <a:path w="365" h="207" extrusionOk="0">
                  <a:moveTo>
                    <a:pt x="129" y="0"/>
                  </a:moveTo>
                  <a:cubicBezTo>
                    <a:pt x="72" y="0"/>
                    <a:pt x="29" y="40"/>
                    <a:pt x="0" y="141"/>
                  </a:cubicBezTo>
                  <a:cubicBezTo>
                    <a:pt x="56" y="184"/>
                    <a:pt x="106" y="206"/>
                    <a:pt x="159" y="206"/>
                  </a:cubicBezTo>
                  <a:cubicBezTo>
                    <a:pt x="219" y="206"/>
                    <a:pt x="283" y="176"/>
                    <a:pt x="365" y="111"/>
                  </a:cubicBezTo>
                  <a:cubicBezTo>
                    <a:pt x="270" y="47"/>
                    <a:pt x="191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"/>
            <p:cNvSpPr/>
            <p:nvPr/>
          </p:nvSpPr>
          <p:spPr>
            <a:xfrm>
              <a:off x="3983596" y="3321087"/>
              <a:ext cx="4371" cy="2193"/>
            </a:xfrm>
            <a:custGeom>
              <a:avLst/>
              <a:gdLst/>
              <a:ahLst/>
              <a:cxnLst/>
              <a:rect l="l" t="t" r="r" b="b"/>
              <a:pathLst>
                <a:path w="305" h="153" extrusionOk="0">
                  <a:moveTo>
                    <a:pt x="213" y="1"/>
                  </a:moveTo>
                  <a:cubicBezTo>
                    <a:pt x="152" y="1"/>
                    <a:pt x="61" y="1"/>
                    <a:pt x="0" y="31"/>
                  </a:cubicBezTo>
                  <a:lnTo>
                    <a:pt x="0" y="122"/>
                  </a:lnTo>
                  <a:cubicBezTo>
                    <a:pt x="61" y="153"/>
                    <a:pt x="152" y="153"/>
                    <a:pt x="213" y="153"/>
                  </a:cubicBezTo>
                  <a:cubicBezTo>
                    <a:pt x="243" y="153"/>
                    <a:pt x="304" y="153"/>
                    <a:pt x="274" y="92"/>
                  </a:cubicBezTo>
                  <a:cubicBezTo>
                    <a:pt x="274" y="62"/>
                    <a:pt x="243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"/>
            <p:cNvSpPr/>
            <p:nvPr/>
          </p:nvSpPr>
          <p:spPr>
            <a:xfrm>
              <a:off x="4104705" y="3245283"/>
              <a:ext cx="2623" cy="1749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61" y="0"/>
                  </a:moveTo>
                  <a:cubicBezTo>
                    <a:pt x="61" y="0"/>
                    <a:pt x="31" y="30"/>
                    <a:pt x="0" y="61"/>
                  </a:cubicBezTo>
                  <a:lnTo>
                    <a:pt x="122" y="122"/>
                  </a:lnTo>
                  <a:lnTo>
                    <a:pt x="183" y="61"/>
                  </a:lnTo>
                  <a:cubicBezTo>
                    <a:pt x="152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"/>
            <p:cNvSpPr/>
            <p:nvPr/>
          </p:nvSpPr>
          <p:spPr>
            <a:xfrm>
              <a:off x="4005811" y="3280132"/>
              <a:ext cx="1763" cy="2638"/>
            </a:xfrm>
            <a:custGeom>
              <a:avLst/>
              <a:gdLst/>
              <a:ahLst/>
              <a:cxnLst/>
              <a:rect l="l" t="t" r="r" b="b"/>
              <a:pathLst>
                <a:path w="123" h="184" extrusionOk="0">
                  <a:moveTo>
                    <a:pt x="61" y="1"/>
                  </a:moveTo>
                  <a:cubicBezTo>
                    <a:pt x="31" y="62"/>
                    <a:pt x="31" y="92"/>
                    <a:pt x="1" y="122"/>
                  </a:cubicBezTo>
                  <a:cubicBezTo>
                    <a:pt x="1" y="153"/>
                    <a:pt x="31" y="183"/>
                    <a:pt x="61" y="183"/>
                  </a:cubicBezTo>
                  <a:lnTo>
                    <a:pt x="122" y="6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"/>
            <p:cNvSpPr/>
            <p:nvPr/>
          </p:nvSpPr>
          <p:spPr>
            <a:xfrm>
              <a:off x="3998401" y="3295384"/>
              <a:ext cx="1763" cy="262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62" y="1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31" y="122"/>
                    <a:pt x="31" y="153"/>
                    <a:pt x="62" y="183"/>
                  </a:cubicBezTo>
                  <a:lnTo>
                    <a:pt x="122" y="122"/>
                  </a:lnTo>
                  <a:cubicBezTo>
                    <a:pt x="92" y="92"/>
                    <a:pt x="92" y="6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"/>
            <p:cNvSpPr/>
            <p:nvPr/>
          </p:nvSpPr>
          <p:spPr>
            <a:xfrm>
              <a:off x="4013221" y="3313690"/>
              <a:ext cx="2193" cy="1749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1" y="0"/>
                  </a:moveTo>
                  <a:cubicBezTo>
                    <a:pt x="61" y="31"/>
                    <a:pt x="31" y="31"/>
                    <a:pt x="0" y="61"/>
                  </a:cubicBezTo>
                  <a:lnTo>
                    <a:pt x="61" y="122"/>
                  </a:lnTo>
                  <a:lnTo>
                    <a:pt x="152" y="61"/>
                  </a:lnTo>
                  <a:cubicBezTo>
                    <a:pt x="152" y="31"/>
                    <a:pt x="91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"/>
            <p:cNvSpPr/>
            <p:nvPr/>
          </p:nvSpPr>
          <p:spPr>
            <a:xfrm>
              <a:off x="3966167" y="3361612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61" y="1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92"/>
                    <a:pt x="31" y="122"/>
                    <a:pt x="61" y="183"/>
                  </a:cubicBezTo>
                  <a:cubicBezTo>
                    <a:pt x="61" y="153"/>
                    <a:pt x="92" y="122"/>
                    <a:pt x="92" y="122"/>
                  </a:cubicBezTo>
                  <a:cubicBezTo>
                    <a:pt x="92" y="61"/>
                    <a:pt x="61" y="3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"/>
            <p:cNvSpPr/>
            <p:nvPr/>
          </p:nvSpPr>
          <p:spPr>
            <a:xfrm>
              <a:off x="3530517" y="3371632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31" y="1"/>
                  </a:moveTo>
                  <a:cubicBezTo>
                    <a:pt x="31" y="31"/>
                    <a:pt x="1" y="62"/>
                    <a:pt x="1" y="62"/>
                  </a:cubicBezTo>
                  <a:cubicBezTo>
                    <a:pt x="1" y="92"/>
                    <a:pt x="31" y="122"/>
                    <a:pt x="31" y="183"/>
                  </a:cubicBezTo>
                  <a:cubicBezTo>
                    <a:pt x="62" y="153"/>
                    <a:pt x="92" y="122"/>
                    <a:pt x="92" y="122"/>
                  </a:cubicBezTo>
                  <a:cubicBezTo>
                    <a:pt x="92" y="62"/>
                    <a:pt x="62" y="3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"/>
            <p:cNvSpPr/>
            <p:nvPr/>
          </p:nvSpPr>
          <p:spPr>
            <a:xfrm>
              <a:off x="3778842" y="3384705"/>
              <a:ext cx="2623" cy="1763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61" y="1"/>
                  </a:moveTo>
                  <a:lnTo>
                    <a:pt x="0" y="61"/>
                  </a:lnTo>
                  <a:cubicBezTo>
                    <a:pt x="31" y="92"/>
                    <a:pt x="61" y="92"/>
                    <a:pt x="122" y="122"/>
                  </a:cubicBezTo>
                  <a:cubicBezTo>
                    <a:pt x="122" y="122"/>
                    <a:pt x="152" y="92"/>
                    <a:pt x="183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"/>
            <p:cNvSpPr/>
            <p:nvPr/>
          </p:nvSpPr>
          <p:spPr>
            <a:xfrm>
              <a:off x="3796270" y="3383831"/>
              <a:ext cx="2193" cy="2652"/>
            </a:xfrm>
            <a:custGeom>
              <a:avLst/>
              <a:gdLst/>
              <a:ahLst/>
              <a:cxnLst/>
              <a:rect l="l" t="t" r="r" b="b"/>
              <a:pathLst>
                <a:path w="153" h="1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93"/>
                    <a:pt x="11" y="185"/>
                    <a:pt x="70" y="185"/>
                  </a:cubicBezTo>
                  <a:cubicBezTo>
                    <a:pt x="89" y="185"/>
                    <a:pt x="115" y="175"/>
                    <a:pt x="152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"/>
            <p:cNvSpPr/>
            <p:nvPr/>
          </p:nvSpPr>
          <p:spPr>
            <a:xfrm>
              <a:off x="3764466" y="3386884"/>
              <a:ext cx="1749" cy="2623"/>
            </a:xfrm>
            <a:custGeom>
              <a:avLst/>
              <a:gdLst/>
              <a:ahLst/>
              <a:cxnLst/>
              <a:rect l="l" t="t" r="r" b="b"/>
              <a:pathLst>
                <a:path w="122" h="183" extrusionOk="0">
                  <a:moveTo>
                    <a:pt x="61" y="1"/>
                  </a:moveTo>
                  <a:lnTo>
                    <a:pt x="0" y="122"/>
                  </a:lnTo>
                  <a:lnTo>
                    <a:pt x="61" y="183"/>
                  </a:lnTo>
                  <a:cubicBezTo>
                    <a:pt x="61" y="122"/>
                    <a:pt x="91" y="92"/>
                    <a:pt x="91" y="61"/>
                  </a:cubicBezTo>
                  <a:cubicBezTo>
                    <a:pt x="122" y="3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"/>
            <p:cNvSpPr/>
            <p:nvPr/>
          </p:nvSpPr>
          <p:spPr>
            <a:xfrm>
              <a:off x="3170671" y="3325889"/>
              <a:ext cx="3941" cy="2193"/>
            </a:xfrm>
            <a:custGeom>
              <a:avLst/>
              <a:gdLst/>
              <a:ahLst/>
              <a:cxnLst/>
              <a:rect l="l" t="t" r="r" b="b"/>
              <a:pathLst>
                <a:path w="275" h="153" extrusionOk="0">
                  <a:moveTo>
                    <a:pt x="275" y="0"/>
                  </a:moveTo>
                  <a:cubicBezTo>
                    <a:pt x="123" y="31"/>
                    <a:pt x="1" y="0"/>
                    <a:pt x="123" y="152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"/>
            <p:cNvSpPr/>
            <p:nvPr/>
          </p:nvSpPr>
          <p:spPr>
            <a:xfrm>
              <a:off x="4013221" y="3153338"/>
              <a:ext cx="1749" cy="2623"/>
            </a:xfrm>
            <a:custGeom>
              <a:avLst/>
              <a:gdLst/>
              <a:ahLst/>
              <a:cxnLst/>
              <a:rect l="l" t="t" r="r" b="b"/>
              <a:pathLst>
                <a:path w="122" h="183" extrusionOk="0">
                  <a:moveTo>
                    <a:pt x="61" y="1"/>
                  </a:moveTo>
                  <a:cubicBezTo>
                    <a:pt x="31" y="61"/>
                    <a:pt x="31" y="92"/>
                    <a:pt x="0" y="122"/>
                  </a:cubicBezTo>
                  <a:cubicBezTo>
                    <a:pt x="0" y="153"/>
                    <a:pt x="61" y="183"/>
                    <a:pt x="61" y="183"/>
                  </a:cubicBezTo>
                  <a:lnTo>
                    <a:pt x="122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"/>
          <p:cNvSpPr txBox="1">
            <a:spLocks noGrp="1"/>
          </p:cNvSpPr>
          <p:nvPr>
            <p:ph type="ctrTitle"/>
          </p:nvPr>
        </p:nvSpPr>
        <p:spPr>
          <a:xfrm>
            <a:off x="1596244" y="2795150"/>
            <a:ext cx="28182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57" name="Google Shape;1957;p5"/>
          <p:cNvSpPr txBox="1">
            <a:spLocks noGrp="1"/>
          </p:cNvSpPr>
          <p:nvPr>
            <p:ph type="subTitle" idx="1"/>
          </p:nvPr>
        </p:nvSpPr>
        <p:spPr>
          <a:xfrm>
            <a:off x="1822594" y="3133475"/>
            <a:ext cx="23655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58" name="Google Shape;1958;p5"/>
          <p:cNvSpPr txBox="1">
            <a:spLocks noGrp="1"/>
          </p:cNvSpPr>
          <p:nvPr>
            <p:ph type="ctrTitle" idx="2"/>
          </p:nvPr>
        </p:nvSpPr>
        <p:spPr>
          <a:xfrm>
            <a:off x="4729556" y="2795150"/>
            <a:ext cx="28182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59" name="Google Shape;1959;p5"/>
          <p:cNvSpPr txBox="1">
            <a:spLocks noGrp="1"/>
          </p:cNvSpPr>
          <p:nvPr>
            <p:ph type="subTitle" idx="3"/>
          </p:nvPr>
        </p:nvSpPr>
        <p:spPr>
          <a:xfrm>
            <a:off x="4955906" y="3133475"/>
            <a:ext cx="23655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60" name="Google Shape;1960;p5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61" name="Google Shape;1961;p5"/>
          <p:cNvGrpSpPr/>
          <p:nvPr/>
        </p:nvGrpSpPr>
        <p:grpSpPr>
          <a:xfrm>
            <a:off x="6768622" y="2734062"/>
            <a:ext cx="4153688" cy="3937035"/>
            <a:chOff x="5801000" y="1169925"/>
            <a:chExt cx="1516000" cy="1474600"/>
          </a:xfrm>
        </p:grpSpPr>
        <p:sp>
          <p:nvSpPr>
            <p:cNvPr id="1962" name="Google Shape;1962;p5"/>
            <p:cNvSpPr/>
            <p:nvPr/>
          </p:nvSpPr>
          <p:spPr>
            <a:xfrm>
              <a:off x="6518075" y="1993525"/>
              <a:ext cx="520025" cy="417950"/>
            </a:xfrm>
            <a:custGeom>
              <a:avLst/>
              <a:gdLst/>
              <a:ahLst/>
              <a:cxnLst/>
              <a:rect l="l" t="t" r="r" b="b"/>
              <a:pathLst>
                <a:path w="20801" h="16718" extrusionOk="0">
                  <a:moveTo>
                    <a:pt x="16193" y="4966"/>
                  </a:moveTo>
                  <a:cubicBezTo>
                    <a:pt x="18383" y="7013"/>
                    <a:pt x="20800" y="9466"/>
                    <a:pt x="20646" y="11371"/>
                  </a:cubicBezTo>
                  <a:cubicBezTo>
                    <a:pt x="20229" y="16276"/>
                    <a:pt x="14538" y="16717"/>
                    <a:pt x="10942" y="15645"/>
                  </a:cubicBezTo>
                  <a:lnTo>
                    <a:pt x="7406" y="14610"/>
                  </a:lnTo>
                  <a:lnTo>
                    <a:pt x="5394" y="13931"/>
                  </a:lnTo>
                  <a:cubicBezTo>
                    <a:pt x="3715" y="13348"/>
                    <a:pt x="3227" y="11728"/>
                    <a:pt x="2429" y="10252"/>
                  </a:cubicBezTo>
                  <a:cubicBezTo>
                    <a:pt x="0" y="5799"/>
                    <a:pt x="2881" y="525"/>
                    <a:pt x="7084" y="394"/>
                  </a:cubicBezTo>
                  <a:cubicBezTo>
                    <a:pt x="8144" y="358"/>
                    <a:pt x="9096" y="1"/>
                    <a:pt x="10168" y="120"/>
                  </a:cubicBezTo>
                  <a:cubicBezTo>
                    <a:pt x="11811" y="298"/>
                    <a:pt x="13490" y="834"/>
                    <a:pt x="14704" y="2715"/>
                  </a:cubicBezTo>
                  <a:cubicBezTo>
                    <a:pt x="14728" y="2739"/>
                    <a:pt x="14740" y="2775"/>
                    <a:pt x="14764" y="2799"/>
                  </a:cubicBezTo>
                  <a:cubicBezTo>
                    <a:pt x="15466" y="3311"/>
                    <a:pt x="15502" y="4311"/>
                    <a:pt x="16193" y="4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"/>
            <p:cNvSpPr/>
            <p:nvPr/>
          </p:nvSpPr>
          <p:spPr>
            <a:xfrm>
              <a:off x="6505275" y="1966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77"/>
                    <a:pt x="48" y="941"/>
                    <a:pt x="36" y="905"/>
                  </a:cubicBezTo>
                  <a:cubicBezTo>
                    <a:pt x="0" y="715"/>
                    <a:pt x="72" y="512"/>
                    <a:pt x="226" y="369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1"/>
                    <a:pt x="1167" y="1203"/>
                  </a:cubicBezTo>
                  <a:cubicBezTo>
                    <a:pt x="1036" y="1358"/>
                    <a:pt x="893" y="1512"/>
                    <a:pt x="631" y="1500"/>
                  </a:cubicBezTo>
                  <a:cubicBezTo>
                    <a:pt x="345" y="1512"/>
                    <a:pt x="107" y="1298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"/>
            <p:cNvSpPr/>
            <p:nvPr/>
          </p:nvSpPr>
          <p:spPr>
            <a:xfrm>
              <a:off x="6454375" y="1759575"/>
              <a:ext cx="26500" cy="25625"/>
            </a:xfrm>
            <a:custGeom>
              <a:avLst/>
              <a:gdLst/>
              <a:ahLst/>
              <a:cxnLst/>
              <a:rect l="l" t="t" r="r" b="b"/>
              <a:pathLst>
                <a:path w="1060" h="1025" extrusionOk="0">
                  <a:moveTo>
                    <a:pt x="60" y="679"/>
                  </a:moveTo>
                  <a:cubicBezTo>
                    <a:pt x="60" y="655"/>
                    <a:pt x="36" y="631"/>
                    <a:pt x="24" y="608"/>
                  </a:cubicBezTo>
                  <a:cubicBezTo>
                    <a:pt x="0" y="477"/>
                    <a:pt x="60" y="334"/>
                    <a:pt x="155" y="250"/>
                  </a:cubicBezTo>
                  <a:cubicBezTo>
                    <a:pt x="274" y="119"/>
                    <a:pt x="417" y="0"/>
                    <a:pt x="619" y="60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8" y="1024"/>
                    <a:pt x="72" y="870"/>
                    <a:pt x="6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"/>
            <p:cNvSpPr/>
            <p:nvPr/>
          </p:nvSpPr>
          <p:spPr>
            <a:xfrm>
              <a:off x="6470750" y="1861075"/>
              <a:ext cx="38100" cy="42875"/>
            </a:xfrm>
            <a:custGeom>
              <a:avLst/>
              <a:gdLst/>
              <a:ahLst/>
              <a:cxnLst/>
              <a:rect l="l" t="t" r="r" b="b"/>
              <a:pathLst>
                <a:path w="1524" h="1715" extrusionOk="0">
                  <a:moveTo>
                    <a:pt x="786" y="1655"/>
                  </a:moveTo>
                  <a:lnTo>
                    <a:pt x="679" y="1655"/>
                  </a:lnTo>
                  <a:cubicBezTo>
                    <a:pt x="476" y="1620"/>
                    <a:pt x="310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298"/>
                    <a:pt x="1322" y="679"/>
                  </a:cubicBezTo>
                  <a:cubicBezTo>
                    <a:pt x="1417" y="858"/>
                    <a:pt x="1524" y="1048"/>
                    <a:pt x="1429" y="1286"/>
                  </a:cubicBezTo>
                  <a:cubicBezTo>
                    <a:pt x="1345" y="1560"/>
                    <a:pt x="1072" y="1715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"/>
            <p:cNvSpPr/>
            <p:nvPr/>
          </p:nvSpPr>
          <p:spPr>
            <a:xfrm>
              <a:off x="6506450" y="1681000"/>
              <a:ext cx="18475" cy="22050"/>
            </a:xfrm>
            <a:custGeom>
              <a:avLst/>
              <a:gdLst/>
              <a:ahLst/>
              <a:cxnLst/>
              <a:rect l="l" t="t" r="r" b="b"/>
              <a:pathLst>
                <a:path w="739" h="882" extrusionOk="0">
                  <a:moveTo>
                    <a:pt x="382" y="845"/>
                  </a:moveTo>
                  <a:lnTo>
                    <a:pt x="322" y="845"/>
                  </a:lnTo>
                  <a:cubicBezTo>
                    <a:pt x="215" y="822"/>
                    <a:pt x="132" y="762"/>
                    <a:pt x="96" y="667"/>
                  </a:cubicBezTo>
                  <a:cubicBezTo>
                    <a:pt x="13" y="548"/>
                    <a:pt x="1" y="405"/>
                    <a:pt x="72" y="286"/>
                  </a:cubicBezTo>
                  <a:cubicBezTo>
                    <a:pt x="275" y="0"/>
                    <a:pt x="548" y="155"/>
                    <a:pt x="656" y="345"/>
                  </a:cubicBezTo>
                  <a:cubicBezTo>
                    <a:pt x="715" y="441"/>
                    <a:pt x="739" y="548"/>
                    <a:pt x="715" y="655"/>
                  </a:cubicBezTo>
                  <a:cubicBezTo>
                    <a:pt x="668" y="798"/>
                    <a:pt x="525" y="881"/>
                    <a:pt x="382" y="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"/>
            <p:cNvSpPr/>
            <p:nvPr/>
          </p:nvSpPr>
          <p:spPr>
            <a:xfrm>
              <a:off x="6574925" y="1919425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64"/>
                    <a:pt x="36" y="941"/>
                    <a:pt x="24" y="893"/>
                  </a:cubicBezTo>
                  <a:cubicBezTo>
                    <a:pt x="0" y="703"/>
                    <a:pt x="72" y="500"/>
                    <a:pt x="226" y="369"/>
                  </a:cubicBezTo>
                  <a:cubicBezTo>
                    <a:pt x="405" y="167"/>
                    <a:pt x="607" y="0"/>
                    <a:pt x="905" y="83"/>
                  </a:cubicBezTo>
                  <a:cubicBezTo>
                    <a:pt x="1560" y="262"/>
                    <a:pt x="1453" y="869"/>
                    <a:pt x="1155" y="1203"/>
                  </a:cubicBezTo>
                  <a:cubicBezTo>
                    <a:pt x="1024" y="1345"/>
                    <a:pt x="881" y="1512"/>
                    <a:pt x="631" y="1500"/>
                  </a:cubicBezTo>
                  <a:cubicBezTo>
                    <a:pt x="345" y="1512"/>
                    <a:pt x="95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"/>
            <p:cNvSpPr/>
            <p:nvPr/>
          </p:nvSpPr>
          <p:spPr>
            <a:xfrm>
              <a:off x="6414775" y="1956025"/>
              <a:ext cx="39025" cy="37525"/>
            </a:xfrm>
            <a:custGeom>
              <a:avLst/>
              <a:gdLst/>
              <a:ahLst/>
              <a:cxnLst/>
              <a:rect l="l" t="t" r="r" b="b"/>
              <a:pathLst>
                <a:path w="1561" h="1501" extrusionOk="0">
                  <a:moveTo>
                    <a:pt x="84" y="1013"/>
                  </a:moveTo>
                  <a:cubicBezTo>
                    <a:pt x="84" y="965"/>
                    <a:pt x="48" y="941"/>
                    <a:pt x="36" y="893"/>
                  </a:cubicBezTo>
                  <a:cubicBezTo>
                    <a:pt x="1" y="703"/>
                    <a:pt x="84" y="501"/>
                    <a:pt x="227" y="370"/>
                  </a:cubicBezTo>
                  <a:cubicBezTo>
                    <a:pt x="417" y="167"/>
                    <a:pt x="620" y="1"/>
                    <a:pt x="917" y="84"/>
                  </a:cubicBezTo>
                  <a:cubicBezTo>
                    <a:pt x="1560" y="262"/>
                    <a:pt x="1453" y="870"/>
                    <a:pt x="1167" y="1203"/>
                  </a:cubicBezTo>
                  <a:cubicBezTo>
                    <a:pt x="1036" y="1346"/>
                    <a:pt x="894" y="1501"/>
                    <a:pt x="632" y="1501"/>
                  </a:cubicBezTo>
                  <a:cubicBezTo>
                    <a:pt x="346" y="1501"/>
                    <a:pt x="108" y="1286"/>
                    <a:pt x="84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"/>
            <p:cNvSpPr/>
            <p:nvPr/>
          </p:nvSpPr>
          <p:spPr>
            <a:xfrm>
              <a:off x="6475200" y="2059600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48" y="941"/>
                    <a:pt x="36" y="906"/>
                  </a:cubicBezTo>
                  <a:cubicBezTo>
                    <a:pt x="1" y="703"/>
                    <a:pt x="72" y="513"/>
                    <a:pt x="227" y="370"/>
                  </a:cubicBezTo>
                  <a:cubicBezTo>
                    <a:pt x="405" y="179"/>
                    <a:pt x="620" y="1"/>
                    <a:pt x="905" y="84"/>
                  </a:cubicBezTo>
                  <a:cubicBezTo>
                    <a:pt x="1560" y="275"/>
                    <a:pt x="1453" y="882"/>
                    <a:pt x="1167" y="1203"/>
                  </a:cubicBezTo>
                  <a:cubicBezTo>
                    <a:pt x="1025" y="1358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"/>
            <p:cNvSpPr/>
            <p:nvPr/>
          </p:nvSpPr>
          <p:spPr>
            <a:xfrm>
              <a:off x="6766025" y="1902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1" y="1013"/>
                  </a:moveTo>
                  <a:cubicBezTo>
                    <a:pt x="71" y="977"/>
                    <a:pt x="48" y="941"/>
                    <a:pt x="36" y="905"/>
                  </a:cubicBezTo>
                  <a:cubicBezTo>
                    <a:pt x="0" y="703"/>
                    <a:pt x="71" y="501"/>
                    <a:pt x="226" y="370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2"/>
                    <a:pt x="1167" y="1203"/>
                  </a:cubicBezTo>
                  <a:cubicBezTo>
                    <a:pt x="1036" y="1358"/>
                    <a:pt x="881" y="1513"/>
                    <a:pt x="631" y="1501"/>
                  </a:cubicBezTo>
                  <a:cubicBezTo>
                    <a:pt x="345" y="1513"/>
                    <a:pt x="95" y="1298"/>
                    <a:pt x="71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"/>
            <p:cNvSpPr/>
            <p:nvPr/>
          </p:nvSpPr>
          <p:spPr>
            <a:xfrm>
              <a:off x="6617775" y="1789625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5" y="906"/>
                  </a:cubicBezTo>
                  <a:cubicBezTo>
                    <a:pt x="1" y="703"/>
                    <a:pt x="72" y="501"/>
                    <a:pt x="215" y="370"/>
                  </a:cubicBezTo>
                  <a:cubicBezTo>
                    <a:pt x="406" y="168"/>
                    <a:pt x="608" y="1"/>
                    <a:pt x="906" y="84"/>
                  </a:cubicBezTo>
                  <a:cubicBezTo>
                    <a:pt x="1549" y="275"/>
                    <a:pt x="1441" y="870"/>
                    <a:pt x="1156" y="1203"/>
                  </a:cubicBezTo>
                  <a:cubicBezTo>
                    <a:pt x="1025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"/>
            <p:cNvSpPr/>
            <p:nvPr/>
          </p:nvSpPr>
          <p:spPr>
            <a:xfrm>
              <a:off x="6593375" y="1917625"/>
              <a:ext cx="38125" cy="42900"/>
            </a:xfrm>
            <a:custGeom>
              <a:avLst/>
              <a:gdLst/>
              <a:ahLst/>
              <a:cxnLst/>
              <a:rect l="l" t="t" r="r" b="b"/>
              <a:pathLst>
                <a:path w="1525" h="1716" extrusionOk="0">
                  <a:moveTo>
                    <a:pt x="786" y="1644"/>
                  </a:moveTo>
                  <a:cubicBezTo>
                    <a:pt x="750" y="1644"/>
                    <a:pt x="715" y="1656"/>
                    <a:pt x="667" y="1644"/>
                  </a:cubicBezTo>
                  <a:cubicBezTo>
                    <a:pt x="465" y="1620"/>
                    <a:pt x="298" y="1477"/>
                    <a:pt x="227" y="1286"/>
                  </a:cubicBezTo>
                  <a:cubicBezTo>
                    <a:pt x="96" y="1060"/>
                    <a:pt x="0" y="798"/>
                    <a:pt x="179" y="548"/>
                  </a:cubicBezTo>
                  <a:cubicBezTo>
                    <a:pt x="560" y="1"/>
                    <a:pt x="1108" y="298"/>
                    <a:pt x="1322" y="679"/>
                  </a:cubicBezTo>
                  <a:cubicBezTo>
                    <a:pt x="1417" y="858"/>
                    <a:pt x="1524" y="1036"/>
                    <a:pt x="1429" y="1286"/>
                  </a:cubicBezTo>
                  <a:cubicBezTo>
                    <a:pt x="1346" y="1548"/>
                    <a:pt x="1060" y="1715"/>
                    <a:pt x="786" y="16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"/>
            <p:cNvSpPr/>
            <p:nvPr/>
          </p:nvSpPr>
          <p:spPr>
            <a:xfrm>
              <a:off x="6397800" y="2042050"/>
              <a:ext cx="37850" cy="42875"/>
            </a:xfrm>
            <a:custGeom>
              <a:avLst/>
              <a:gdLst/>
              <a:ahLst/>
              <a:cxnLst/>
              <a:rect l="l" t="t" r="r" b="b"/>
              <a:pathLst>
                <a:path w="1514" h="1715" extrusionOk="0">
                  <a:moveTo>
                    <a:pt x="775" y="1643"/>
                  </a:moveTo>
                  <a:cubicBezTo>
                    <a:pt x="739" y="1643"/>
                    <a:pt x="703" y="1655"/>
                    <a:pt x="656" y="1643"/>
                  </a:cubicBezTo>
                  <a:cubicBezTo>
                    <a:pt x="465" y="1608"/>
                    <a:pt x="299" y="1477"/>
                    <a:pt x="215" y="1286"/>
                  </a:cubicBezTo>
                  <a:cubicBezTo>
                    <a:pt x="96" y="1048"/>
                    <a:pt x="1" y="798"/>
                    <a:pt x="168" y="548"/>
                  </a:cubicBezTo>
                  <a:cubicBezTo>
                    <a:pt x="561" y="0"/>
                    <a:pt x="1096" y="298"/>
                    <a:pt x="1311" y="679"/>
                  </a:cubicBezTo>
                  <a:cubicBezTo>
                    <a:pt x="1418" y="846"/>
                    <a:pt x="1513" y="1036"/>
                    <a:pt x="1430" y="1274"/>
                  </a:cubicBezTo>
                  <a:cubicBezTo>
                    <a:pt x="1334" y="1560"/>
                    <a:pt x="1049" y="1715"/>
                    <a:pt x="775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"/>
            <p:cNvSpPr/>
            <p:nvPr/>
          </p:nvSpPr>
          <p:spPr>
            <a:xfrm>
              <a:off x="6337400" y="1952150"/>
              <a:ext cx="37825" cy="42900"/>
            </a:xfrm>
            <a:custGeom>
              <a:avLst/>
              <a:gdLst/>
              <a:ahLst/>
              <a:cxnLst/>
              <a:rect l="l" t="t" r="r" b="b"/>
              <a:pathLst>
                <a:path w="1513" h="1716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77"/>
                    <a:pt x="226" y="1299"/>
                  </a:cubicBezTo>
                  <a:cubicBezTo>
                    <a:pt x="95" y="1060"/>
                    <a:pt x="0" y="810"/>
                    <a:pt x="179" y="548"/>
                  </a:cubicBezTo>
                  <a:cubicBezTo>
                    <a:pt x="560" y="1"/>
                    <a:pt x="1095" y="298"/>
                    <a:pt x="1322" y="679"/>
                  </a:cubicBezTo>
                  <a:cubicBezTo>
                    <a:pt x="1417" y="858"/>
                    <a:pt x="1512" y="1037"/>
                    <a:pt x="1429" y="1287"/>
                  </a:cubicBezTo>
                  <a:cubicBezTo>
                    <a:pt x="1345" y="1560"/>
                    <a:pt x="1060" y="1715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"/>
            <p:cNvSpPr/>
            <p:nvPr/>
          </p:nvSpPr>
          <p:spPr>
            <a:xfrm>
              <a:off x="6689525" y="1839650"/>
              <a:ext cx="38125" cy="43175"/>
            </a:xfrm>
            <a:custGeom>
              <a:avLst/>
              <a:gdLst/>
              <a:ahLst/>
              <a:cxnLst/>
              <a:rect l="l" t="t" r="r" b="b"/>
              <a:pathLst>
                <a:path w="1525" h="1727" extrusionOk="0">
                  <a:moveTo>
                    <a:pt x="786" y="1655"/>
                  </a:moveTo>
                  <a:cubicBezTo>
                    <a:pt x="750" y="1655"/>
                    <a:pt x="714" y="1667"/>
                    <a:pt x="679" y="1655"/>
                  </a:cubicBezTo>
                  <a:cubicBezTo>
                    <a:pt x="476" y="1619"/>
                    <a:pt x="310" y="1488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310"/>
                    <a:pt x="1322" y="691"/>
                  </a:cubicBezTo>
                  <a:cubicBezTo>
                    <a:pt x="1417" y="857"/>
                    <a:pt x="1524" y="1048"/>
                    <a:pt x="1429" y="1286"/>
                  </a:cubicBezTo>
                  <a:cubicBezTo>
                    <a:pt x="1346" y="1560"/>
                    <a:pt x="1072" y="1727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"/>
            <p:cNvSpPr/>
            <p:nvPr/>
          </p:nvSpPr>
          <p:spPr>
            <a:xfrm>
              <a:off x="6385025" y="1853925"/>
              <a:ext cx="37825" cy="43200"/>
            </a:xfrm>
            <a:custGeom>
              <a:avLst/>
              <a:gdLst/>
              <a:ahLst/>
              <a:cxnLst/>
              <a:rect l="l" t="t" r="r" b="b"/>
              <a:pathLst>
                <a:path w="1513" h="1728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60" y="1"/>
                    <a:pt x="1095" y="298"/>
                    <a:pt x="1310" y="679"/>
                  </a:cubicBezTo>
                  <a:cubicBezTo>
                    <a:pt x="1417" y="858"/>
                    <a:pt x="1512" y="1048"/>
                    <a:pt x="1429" y="1287"/>
                  </a:cubicBezTo>
                  <a:cubicBezTo>
                    <a:pt x="1345" y="1560"/>
                    <a:pt x="1060" y="1727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"/>
            <p:cNvSpPr/>
            <p:nvPr/>
          </p:nvSpPr>
          <p:spPr>
            <a:xfrm>
              <a:off x="6679700" y="1906025"/>
              <a:ext cx="37825" cy="42875"/>
            </a:xfrm>
            <a:custGeom>
              <a:avLst/>
              <a:gdLst/>
              <a:ahLst/>
              <a:cxnLst/>
              <a:rect l="l" t="t" r="r" b="b"/>
              <a:pathLst>
                <a:path w="1513" h="1715" extrusionOk="0">
                  <a:moveTo>
                    <a:pt x="774" y="1643"/>
                  </a:moveTo>
                  <a:lnTo>
                    <a:pt x="667" y="1643"/>
                  </a:lnTo>
                  <a:cubicBezTo>
                    <a:pt x="465" y="1608"/>
                    <a:pt x="298" y="1477"/>
                    <a:pt x="215" y="1286"/>
                  </a:cubicBezTo>
                  <a:cubicBezTo>
                    <a:pt x="84" y="1060"/>
                    <a:pt x="0" y="798"/>
                    <a:pt x="167" y="548"/>
                  </a:cubicBezTo>
                  <a:cubicBezTo>
                    <a:pt x="560" y="0"/>
                    <a:pt x="1096" y="298"/>
                    <a:pt x="1310" y="679"/>
                  </a:cubicBezTo>
                  <a:cubicBezTo>
                    <a:pt x="1405" y="858"/>
                    <a:pt x="1512" y="1036"/>
                    <a:pt x="1417" y="1286"/>
                  </a:cubicBezTo>
                  <a:cubicBezTo>
                    <a:pt x="1334" y="1548"/>
                    <a:pt x="1060" y="1715"/>
                    <a:pt x="774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"/>
            <p:cNvSpPr/>
            <p:nvPr/>
          </p:nvSpPr>
          <p:spPr>
            <a:xfrm>
              <a:off x="6351375" y="209385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79"/>
                  </a:moveTo>
                  <a:cubicBezTo>
                    <a:pt x="36" y="655"/>
                    <a:pt x="24" y="631"/>
                    <a:pt x="24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4" y="119"/>
                    <a:pt x="417" y="0"/>
                    <a:pt x="608" y="60"/>
                  </a:cubicBezTo>
                  <a:cubicBezTo>
                    <a:pt x="1060" y="179"/>
                    <a:pt x="977" y="583"/>
                    <a:pt x="786" y="810"/>
                  </a:cubicBezTo>
                  <a:cubicBezTo>
                    <a:pt x="703" y="929"/>
                    <a:pt x="572" y="1012"/>
                    <a:pt x="417" y="1012"/>
                  </a:cubicBezTo>
                  <a:cubicBezTo>
                    <a:pt x="227" y="1024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"/>
            <p:cNvSpPr/>
            <p:nvPr/>
          </p:nvSpPr>
          <p:spPr>
            <a:xfrm>
              <a:off x="6269225" y="1906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92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46"/>
                    <a:pt x="155" y="251"/>
                  </a:cubicBezTo>
                  <a:cubicBezTo>
                    <a:pt x="274" y="120"/>
                    <a:pt x="417" y="1"/>
                    <a:pt x="608" y="61"/>
                  </a:cubicBezTo>
                  <a:cubicBezTo>
                    <a:pt x="1060" y="180"/>
                    <a:pt x="977" y="596"/>
                    <a:pt x="786" y="811"/>
                  </a:cubicBezTo>
                  <a:cubicBezTo>
                    <a:pt x="703" y="942"/>
                    <a:pt x="572" y="1013"/>
                    <a:pt x="429" y="1013"/>
                  </a:cubicBezTo>
                  <a:cubicBezTo>
                    <a:pt x="227" y="1025"/>
                    <a:pt x="72" y="882"/>
                    <a:pt x="48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"/>
            <p:cNvSpPr/>
            <p:nvPr/>
          </p:nvSpPr>
          <p:spPr>
            <a:xfrm>
              <a:off x="6591000" y="173545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7" y="596"/>
                  </a:moveTo>
                  <a:cubicBezTo>
                    <a:pt x="1096" y="608"/>
                    <a:pt x="1096" y="644"/>
                    <a:pt x="1084" y="668"/>
                  </a:cubicBezTo>
                  <a:cubicBezTo>
                    <a:pt x="1012" y="787"/>
                    <a:pt x="893" y="858"/>
                    <a:pt x="762" y="870"/>
                  </a:cubicBezTo>
                  <a:cubicBezTo>
                    <a:pt x="584" y="906"/>
                    <a:pt x="405" y="918"/>
                    <a:pt x="274" y="751"/>
                  </a:cubicBezTo>
                  <a:cubicBezTo>
                    <a:pt x="0" y="394"/>
                    <a:pt x="298" y="108"/>
                    <a:pt x="595" y="49"/>
                  </a:cubicBezTo>
                  <a:cubicBezTo>
                    <a:pt x="726" y="1"/>
                    <a:pt x="881" y="13"/>
                    <a:pt x="1000" y="96"/>
                  </a:cubicBezTo>
                  <a:cubicBezTo>
                    <a:pt x="1155" y="215"/>
                    <a:pt x="1203" y="430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"/>
            <p:cNvSpPr/>
            <p:nvPr/>
          </p:nvSpPr>
          <p:spPr>
            <a:xfrm>
              <a:off x="6575225" y="18426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6"/>
                  </a:moveTo>
                  <a:cubicBezTo>
                    <a:pt x="1084" y="619"/>
                    <a:pt x="1084" y="643"/>
                    <a:pt x="1072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29"/>
                    <a:pt x="1095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"/>
            <p:cNvSpPr/>
            <p:nvPr/>
          </p:nvSpPr>
          <p:spPr>
            <a:xfrm>
              <a:off x="6353750" y="18342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20"/>
                    <a:pt x="1096" y="644"/>
                    <a:pt x="1084" y="668"/>
                  </a:cubicBezTo>
                  <a:cubicBezTo>
                    <a:pt x="1013" y="787"/>
                    <a:pt x="894" y="870"/>
                    <a:pt x="763" y="882"/>
                  </a:cubicBezTo>
                  <a:cubicBezTo>
                    <a:pt x="584" y="906"/>
                    <a:pt x="406" y="918"/>
                    <a:pt x="275" y="751"/>
                  </a:cubicBezTo>
                  <a:cubicBezTo>
                    <a:pt x="1" y="394"/>
                    <a:pt x="299" y="108"/>
                    <a:pt x="596" y="48"/>
                  </a:cubicBezTo>
                  <a:cubicBezTo>
                    <a:pt x="727" y="1"/>
                    <a:pt x="882" y="13"/>
                    <a:pt x="1001" y="96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"/>
            <p:cNvSpPr/>
            <p:nvPr/>
          </p:nvSpPr>
          <p:spPr>
            <a:xfrm>
              <a:off x="6399600" y="17384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905" y="869"/>
                    <a:pt x="762" y="881"/>
                  </a:cubicBezTo>
                  <a:cubicBezTo>
                    <a:pt x="584" y="905"/>
                    <a:pt x="405" y="917"/>
                    <a:pt x="286" y="750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1" y="95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"/>
            <p:cNvSpPr/>
            <p:nvPr/>
          </p:nvSpPr>
          <p:spPr>
            <a:xfrm>
              <a:off x="6279050" y="203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2" y="668"/>
                  </a:cubicBezTo>
                  <a:cubicBezTo>
                    <a:pt x="1012" y="787"/>
                    <a:pt x="893" y="870"/>
                    <a:pt x="762" y="882"/>
                  </a:cubicBezTo>
                  <a:cubicBezTo>
                    <a:pt x="584" y="918"/>
                    <a:pt x="393" y="918"/>
                    <a:pt x="274" y="763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25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"/>
            <p:cNvSpPr/>
            <p:nvPr/>
          </p:nvSpPr>
          <p:spPr>
            <a:xfrm>
              <a:off x="6521925" y="17720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98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393"/>
                    <a:pt x="299" y="120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"/>
            <p:cNvSpPr/>
            <p:nvPr/>
          </p:nvSpPr>
          <p:spPr>
            <a:xfrm>
              <a:off x="6202250" y="19119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3" y="786"/>
                    <a:pt x="894" y="870"/>
                    <a:pt x="763" y="881"/>
                  </a:cubicBezTo>
                  <a:cubicBezTo>
                    <a:pt x="584" y="905"/>
                    <a:pt x="393" y="917"/>
                    <a:pt x="274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"/>
            <p:cNvSpPr/>
            <p:nvPr/>
          </p:nvSpPr>
          <p:spPr>
            <a:xfrm>
              <a:off x="6159100" y="1998875"/>
              <a:ext cx="67000" cy="52125"/>
            </a:xfrm>
            <a:custGeom>
              <a:avLst/>
              <a:gdLst/>
              <a:ahLst/>
              <a:cxnLst/>
              <a:rect l="l" t="t" r="r" b="b"/>
              <a:pathLst>
                <a:path w="2680" h="2085" extrusionOk="0">
                  <a:moveTo>
                    <a:pt x="2489" y="1346"/>
                  </a:moveTo>
                  <a:cubicBezTo>
                    <a:pt x="2465" y="1406"/>
                    <a:pt x="2465" y="1465"/>
                    <a:pt x="2441" y="1513"/>
                  </a:cubicBezTo>
                  <a:cubicBezTo>
                    <a:pt x="2310" y="1811"/>
                    <a:pt x="2012" y="1930"/>
                    <a:pt x="1715" y="1989"/>
                  </a:cubicBezTo>
                  <a:cubicBezTo>
                    <a:pt x="1322" y="2073"/>
                    <a:pt x="905" y="2085"/>
                    <a:pt x="631" y="1715"/>
                  </a:cubicBezTo>
                  <a:cubicBezTo>
                    <a:pt x="0" y="906"/>
                    <a:pt x="679" y="263"/>
                    <a:pt x="1334" y="120"/>
                  </a:cubicBezTo>
                  <a:cubicBezTo>
                    <a:pt x="1631" y="61"/>
                    <a:pt x="1953" y="1"/>
                    <a:pt x="2262" y="239"/>
                  </a:cubicBezTo>
                  <a:cubicBezTo>
                    <a:pt x="2679" y="572"/>
                    <a:pt x="2667" y="989"/>
                    <a:pt x="2489" y="1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"/>
            <p:cNvSpPr/>
            <p:nvPr/>
          </p:nvSpPr>
          <p:spPr>
            <a:xfrm>
              <a:off x="6693975" y="1690825"/>
              <a:ext cx="60150" cy="47050"/>
            </a:xfrm>
            <a:custGeom>
              <a:avLst/>
              <a:gdLst/>
              <a:ahLst/>
              <a:cxnLst/>
              <a:rect l="l" t="t" r="r" b="b"/>
              <a:pathLst>
                <a:path w="2406" h="1882" extrusionOk="0">
                  <a:moveTo>
                    <a:pt x="2239" y="1226"/>
                  </a:moveTo>
                  <a:cubicBezTo>
                    <a:pt x="2215" y="1262"/>
                    <a:pt x="2215" y="1322"/>
                    <a:pt x="2191" y="1369"/>
                  </a:cubicBezTo>
                  <a:cubicBezTo>
                    <a:pt x="2084" y="1643"/>
                    <a:pt x="1810" y="1738"/>
                    <a:pt x="1537" y="1798"/>
                  </a:cubicBezTo>
                  <a:cubicBezTo>
                    <a:pt x="1179" y="1869"/>
                    <a:pt x="810" y="1881"/>
                    <a:pt x="560" y="1548"/>
                  </a:cubicBezTo>
                  <a:cubicBezTo>
                    <a:pt x="1" y="822"/>
                    <a:pt x="608" y="238"/>
                    <a:pt x="1191" y="119"/>
                  </a:cubicBezTo>
                  <a:cubicBezTo>
                    <a:pt x="1465" y="60"/>
                    <a:pt x="1751" y="0"/>
                    <a:pt x="2037" y="226"/>
                  </a:cubicBezTo>
                  <a:cubicBezTo>
                    <a:pt x="2406" y="524"/>
                    <a:pt x="2406" y="893"/>
                    <a:pt x="2239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"/>
            <p:cNvSpPr/>
            <p:nvPr/>
          </p:nvSpPr>
          <p:spPr>
            <a:xfrm>
              <a:off x="6584450" y="16393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107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41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"/>
            <p:cNvSpPr/>
            <p:nvPr/>
          </p:nvSpPr>
          <p:spPr>
            <a:xfrm>
              <a:off x="6317750" y="17691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2" y="786"/>
                    <a:pt x="893" y="870"/>
                    <a:pt x="750" y="881"/>
                  </a:cubicBezTo>
                  <a:cubicBezTo>
                    <a:pt x="572" y="917"/>
                    <a:pt x="393" y="917"/>
                    <a:pt x="274" y="762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6" y="0"/>
                    <a:pt x="881" y="24"/>
                    <a:pt x="1000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"/>
            <p:cNvSpPr/>
            <p:nvPr/>
          </p:nvSpPr>
          <p:spPr>
            <a:xfrm>
              <a:off x="6265350" y="18357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84"/>
                  </a:moveTo>
                  <a:cubicBezTo>
                    <a:pt x="1084" y="608"/>
                    <a:pt x="1084" y="643"/>
                    <a:pt x="1072" y="667"/>
                  </a:cubicBezTo>
                  <a:cubicBezTo>
                    <a:pt x="1013" y="786"/>
                    <a:pt x="894" y="858"/>
                    <a:pt x="751" y="870"/>
                  </a:cubicBezTo>
                  <a:cubicBezTo>
                    <a:pt x="572" y="905"/>
                    <a:pt x="394" y="917"/>
                    <a:pt x="275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70" y="12"/>
                    <a:pt x="989" y="96"/>
                  </a:cubicBezTo>
                  <a:cubicBezTo>
                    <a:pt x="1156" y="203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"/>
            <p:cNvSpPr/>
            <p:nvPr/>
          </p:nvSpPr>
          <p:spPr>
            <a:xfrm>
              <a:off x="6366250" y="21795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2"/>
                  </a:moveTo>
                  <a:cubicBezTo>
                    <a:pt x="72" y="964"/>
                    <a:pt x="49" y="941"/>
                    <a:pt x="37" y="905"/>
                  </a:cubicBezTo>
                  <a:cubicBezTo>
                    <a:pt x="1" y="703"/>
                    <a:pt x="72" y="500"/>
                    <a:pt x="227" y="369"/>
                  </a:cubicBezTo>
                  <a:cubicBezTo>
                    <a:pt x="406" y="167"/>
                    <a:pt x="620" y="0"/>
                    <a:pt x="906" y="83"/>
                  </a:cubicBezTo>
                  <a:cubicBezTo>
                    <a:pt x="1561" y="262"/>
                    <a:pt x="1453" y="869"/>
                    <a:pt x="1168" y="1203"/>
                  </a:cubicBezTo>
                  <a:cubicBezTo>
                    <a:pt x="1037" y="1345"/>
                    <a:pt x="882" y="1512"/>
                    <a:pt x="632" y="1500"/>
                  </a:cubicBezTo>
                  <a:cubicBezTo>
                    <a:pt x="346" y="1500"/>
                    <a:pt x="108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"/>
            <p:cNvSpPr/>
            <p:nvPr/>
          </p:nvSpPr>
          <p:spPr>
            <a:xfrm>
              <a:off x="6282025" y="20893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65"/>
                    <a:pt x="36" y="941"/>
                    <a:pt x="24" y="905"/>
                  </a:cubicBezTo>
                  <a:cubicBezTo>
                    <a:pt x="0" y="703"/>
                    <a:pt x="72" y="501"/>
                    <a:pt x="227" y="370"/>
                  </a:cubicBezTo>
                  <a:cubicBezTo>
                    <a:pt x="405" y="167"/>
                    <a:pt x="608" y="0"/>
                    <a:pt x="905" y="84"/>
                  </a:cubicBezTo>
                  <a:cubicBezTo>
                    <a:pt x="1560" y="262"/>
                    <a:pt x="1453" y="870"/>
                    <a:pt x="1155" y="1203"/>
                  </a:cubicBezTo>
                  <a:cubicBezTo>
                    <a:pt x="1024" y="1346"/>
                    <a:pt x="882" y="1513"/>
                    <a:pt x="620" y="1501"/>
                  </a:cubicBezTo>
                  <a:cubicBezTo>
                    <a:pt x="334" y="1501"/>
                    <a:pt x="96" y="1286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"/>
            <p:cNvSpPr/>
            <p:nvPr/>
          </p:nvSpPr>
          <p:spPr>
            <a:xfrm>
              <a:off x="6471925" y="2247125"/>
              <a:ext cx="55975" cy="53900"/>
            </a:xfrm>
            <a:custGeom>
              <a:avLst/>
              <a:gdLst/>
              <a:ahLst/>
              <a:cxnLst/>
              <a:rect l="l" t="t" r="r" b="b"/>
              <a:pathLst>
                <a:path w="2239" h="2156" extrusionOk="0">
                  <a:moveTo>
                    <a:pt x="132" y="1430"/>
                  </a:moveTo>
                  <a:cubicBezTo>
                    <a:pt x="120" y="1382"/>
                    <a:pt x="96" y="1334"/>
                    <a:pt x="72" y="1287"/>
                  </a:cubicBezTo>
                  <a:cubicBezTo>
                    <a:pt x="1" y="989"/>
                    <a:pt x="155" y="739"/>
                    <a:pt x="346" y="525"/>
                  </a:cubicBezTo>
                  <a:cubicBezTo>
                    <a:pt x="608" y="239"/>
                    <a:pt x="906" y="1"/>
                    <a:pt x="1322" y="120"/>
                  </a:cubicBezTo>
                  <a:cubicBezTo>
                    <a:pt x="2239" y="382"/>
                    <a:pt x="2096" y="1239"/>
                    <a:pt x="1679" y="1703"/>
                  </a:cubicBezTo>
                  <a:cubicBezTo>
                    <a:pt x="1489" y="1918"/>
                    <a:pt x="1287" y="2156"/>
                    <a:pt x="917" y="2132"/>
                  </a:cubicBezTo>
                  <a:cubicBezTo>
                    <a:pt x="429" y="2108"/>
                    <a:pt x="203" y="1799"/>
                    <a:pt x="132" y="1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"/>
            <p:cNvSpPr/>
            <p:nvPr/>
          </p:nvSpPr>
          <p:spPr>
            <a:xfrm>
              <a:off x="6218925" y="178962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34"/>
                    <a:pt x="155" y="251"/>
                  </a:cubicBezTo>
                  <a:cubicBezTo>
                    <a:pt x="274" y="120"/>
                    <a:pt x="417" y="1"/>
                    <a:pt x="619" y="60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13"/>
                    <a:pt x="429" y="1013"/>
                  </a:cubicBezTo>
                  <a:cubicBezTo>
                    <a:pt x="238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"/>
            <p:cNvSpPr/>
            <p:nvPr/>
          </p:nvSpPr>
          <p:spPr>
            <a:xfrm>
              <a:off x="6112950" y="1862275"/>
              <a:ext cx="26525" cy="25600"/>
            </a:xfrm>
            <a:custGeom>
              <a:avLst/>
              <a:gdLst/>
              <a:ahLst/>
              <a:cxnLst/>
              <a:rect l="l" t="t" r="r" b="b"/>
              <a:pathLst>
                <a:path w="1061" h="1024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5" y="119"/>
                    <a:pt x="417" y="0"/>
                    <a:pt x="620" y="60"/>
                  </a:cubicBezTo>
                  <a:cubicBezTo>
                    <a:pt x="1060" y="179"/>
                    <a:pt x="977" y="583"/>
                    <a:pt x="787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9" y="1024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"/>
            <p:cNvSpPr/>
            <p:nvPr/>
          </p:nvSpPr>
          <p:spPr>
            <a:xfrm>
              <a:off x="7100275" y="2433475"/>
              <a:ext cx="216725" cy="187250"/>
            </a:xfrm>
            <a:custGeom>
              <a:avLst/>
              <a:gdLst/>
              <a:ahLst/>
              <a:cxnLst/>
              <a:rect l="l" t="t" r="r" b="b"/>
              <a:pathLst>
                <a:path w="8669" h="7490" extrusionOk="0">
                  <a:moveTo>
                    <a:pt x="2382" y="595"/>
                  </a:moveTo>
                  <a:cubicBezTo>
                    <a:pt x="3299" y="0"/>
                    <a:pt x="4085" y="131"/>
                    <a:pt x="4954" y="179"/>
                  </a:cubicBezTo>
                  <a:cubicBezTo>
                    <a:pt x="6109" y="250"/>
                    <a:pt x="7228" y="155"/>
                    <a:pt x="8014" y="1298"/>
                  </a:cubicBezTo>
                  <a:cubicBezTo>
                    <a:pt x="8668" y="2238"/>
                    <a:pt x="8252" y="3370"/>
                    <a:pt x="8049" y="4513"/>
                  </a:cubicBezTo>
                  <a:cubicBezTo>
                    <a:pt x="7764" y="6156"/>
                    <a:pt x="6454" y="7489"/>
                    <a:pt x="3966" y="7108"/>
                  </a:cubicBezTo>
                  <a:cubicBezTo>
                    <a:pt x="1441" y="6727"/>
                    <a:pt x="1" y="5334"/>
                    <a:pt x="632" y="3167"/>
                  </a:cubicBezTo>
                  <a:cubicBezTo>
                    <a:pt x="679" y="3024"/>
                    <a:pt x="644" y="2858"/>
                    <a:pt x="691" y="2703"/>
                  </a:cubicBezTo>
                  <a:cubicBezTo>
                    <a:pt x="918" y="1786"/>
                    <a:pt x="1620" y="1107"/>
                    <a:pt x="2382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"/>
            <p:cNvSpPr/>
            <p:nvPr/>
          </p:nvSpPr>
          <p:spPr>
            <a:xfrm>
              <a:off x="7038375" y="2500425"/>
              <a:ext cx="39300" cy="44675"/>
            </a:xfrm>
            <a:custGeom>
              <a:avLst/>
              <a:gdLst/>
              <a:ahLst/>
              <a:cxnLst/>
              <a:rect l="l" t="t" r="r" b="b"/>
              <a:pathLst>
                <a:path w="1572" h="1787" extrusionOk="0">
                  <a:moveTo>
                    <a:pt x="810" y="1715"/>
                  </a:moveTo>
                  <a:cubicBezTo>
                    <a:pt x="762" y="1715"/>
                    <a:pt x="727" y="1715"/>
                    <a:pt x="691" y="1715"/>
                  </a:cubicBezTo>
                  <a:cubicBezTo>
                    <a:pt x="476" y="1680"/>
                    <a:pt x="310" y="1537"/>
                    <a:pt x="226" y="1346"/>
                  </a:cubicBezTo>
                  <a:cubicBezTo>
                    <a:pt x="95" y="1096"/>
                    <a:pt x="0" y="834"/>
                    <a:pt x="179" y="572"/>
                  </a:cubicBezTo>
                  <a:cubicBezTo>
                    <a:pt x="584" y="1"/>
                    <a:pt x="1143" y="311"/>
                    <a:pt x="1369" y="703"/>
                  </a:cubicBezTo>
                  <a:cubicBezTo>
                    <a:pt x="1477" y="894"/>
                    <a:pt x="1572" y="1084"/>
                    <a:pt x="1489" y="1334"/>
                  </a:cubicBezTo>
                  <a:cubicBezTo>
                    <a:pt x="1393" y="1620"/>
                    <a:pt x="1096" y="1787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"/>
            <p:cNvSpPr/>
            <p:nvPr/>
          </p:nvSpPr>
          <p:spPr>
            <a:xfrm>
              <a:off x="7072600" y="2320350"/>
              <a:ext cx="39325" cy="44975"/>
            </a:xfrm>
            <a:custGeom>
              <a:avLst/>
              <a:gdLst/>
              <a:ahLst/>
              <a:cxnLst/>
              <a:rect l="l" t="t" r="r" b="b"/>
              <a:pathLst>
                <a:path w="1573" h="1799" extrusionOk="0">
                  <a:moveTo>
                    <a:pt x="810" y="1727"/>
                  </a:moveTo>
                  <a:cubicBezTo>
                    <a:pt x="762" y="1727"/>
                    <a:pt x="727" y="1727"/>
                    <a:pt x="679" y="1727"/>
                  </a:cubicBezTo>
                  <a:cubicBezTo>
                    <a:pt x="477" y="1679"/>
                    <a:pt x="310" y="1549"/>
                    <a:pt x="227" y="1346"/>
                  </a:cubicBezTo>
                  <a:cubicBezTo>
                    <a:pt x="96" y="1108"/>
                    <a:pt x="0" y="846"/>
                    <a:pt x="179" y="584"/>
                  </a:cubicBezTo>
                  <a:cubicBezTo>
                    <a:pt x="584" y="1"/>
                    <a:pt x="1143" y="310"/>
                    <a:pt x="1370" y="715"/>
                  </a:cubicBezTo>
                  <a:cubicBezTo>
                    <a:pt x="1477" y="894"/>
                    <a:pt x="1572" y="1096"/>
                    <a:pt x="1489" y="1346"/>
                  </a:cubicBezTo>
                  <a:cubicBezTo>
                    <a:pt x="1393" y="1632"/>
                    <a:pt x="1096" y="1799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"/>
            <p:cNvSpPr/>
            <p:nvPr/>
          </p:nvSpPr>
          <p:spPr>
            <a:xfrm>
              <a:off x="6906500" y="2448950"/>
              <a:ext cx="69675" cy="78000"/>
            </a:xfrm>
            <a:custGeom>
              <a:avLst/>
              <a:gdLst/>
              <a:ahLst/>
              <a:cxnLst/>
              <a:rect l="l" t="t" r="r" b="b"/>
              <a:pathLst>
                <a:path w="2787" h="3120" extrusionOk="0">
                  <a:moveTo>
                    <a:pt x="1430" y="3048"/>
                  </a:moveTo>
                  <a:cubicBezTo>
                    <a:pt x="1358" y="3036"/>
                    <a:pt x="1287" y="3060"/>
                    <a:pt x="1215" y="3048"/>
                  </a:cubicBezTo>
                  <a:cubicBezTo>
                    <a:pt x="834" y="3012"/>
                    <a:pt x="584" y="2715"/>
                    <a:pt x="406" y="2381"/>
                  </a:cubicBezTo>
                  <a:cubicBezTo>
                    <a:pt x="167" y="1953"/>
                    <a:pt x="1" y="1488"/>
                    <a:pt x="322" y="1024"/>
                  </a:cubicBezTo>
                  <a:cubicBezTo>
                    <a:pt x="1037" y="0"/>
                    <a:pt x="2025" y="560"/>
                    <a:pt x="2418" y="1250"/>
                  </a:cubicBezTo>
                  <a:cubicBezTo>
                    <a:pt x="2608" y="1584"/>
                    <a:pt x="2787" y="1929"/>
                    <a:pt x="2620" y="2370"/>
                  </a:cubicBezTo>
                  <a:cubicBezTo>
                    <a:pt x="2406" y="2977"/>
                    <a:pt x="1918" y="3120"/>
                    <a:pt x="1430" y="3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"/>
            <p:cNvSpPr/>
            <p:nvPr/>
          </p:nvSpPr>
          <p:spPr>
            <a:xfrm>
              <a:off x="7062475" y="2406675"/>
              <a:ext cx="39625" cy="44975"/>
            </a:xfrm>
            <a:custGeom>
              <a:avLst/>
              <a:gdLst/>
              <a:ahLst/>
              <a:cxnLst/>
              <a:rect l="l" t="t" r="r" b="b"/>
              <a:pathLst>
                <a:path w="1585" h="1799" extrusionOk="0">
                  <a:moveTo>
                    <a:pt x="810" y="1727"/>
                  </a:moveTo>
                  <a:lnTo>
                    <a:pt x="691" y="1727"/>
                  </a:lnTo>
                  <a:cubicBezTo>
                    <a:pt x="489" y="1679"/>
                    <a:pt x="310" y="1548"/>
                    <a:pt x="239" y="1346"/>
                  </a:cubicBezTo>
                  <a:cubicBezTo>
                    <a:pt x="96" y="1108"/>
                    <a:pt x="1" y="846"/>
                    <a:pt x="179" y="584"/>
                  </a:cubicBezTo>
                  <a:cubicBezTo>
                    <a:pt x="584" y="1"/>
                    <a:pt x="1144" y="322"/>
                    <a:pt x="1370" y="715"/>
                  </a:cubicBezTo>
                  <a:cubicBezTo>
                    <a:pt x="1477" y="893"/>
                    <a:pt x="1584" y="1096"/>
                    <a:pt x="1489" y="1346"/>
                  </a:cubicBezTo>
                  <a:cubicBezTo>
                    <a:pt x="1406" y="1632"/>
                    <a:pt x="1108" y="1798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"/>
            <p:cNvSpPr/>
            <p:nvPr/>
          </p:nvSpPr>
          <p:spPr>
            <a:xfrm>
              <a:off x="7145225" y="2324825"/>
              <a:ext cx="39325" cy="44675"/>
            </a:xfrm>
            <a:custGeom>
              <a:avLst/>
              <a:gdLst/>
              <a:ahLst/>
              <a:cxnLst/>
              <a:rect l="l" t="t" r="r" b="b"/>
              <a:pathLst>
                <a:path w="1573" h="1787" extrusionOk="0">
                  <a:moveTo>
                    <a:pt x="810" y="1715"/>
                  </a:moveTo>
                  <a:cubicBezTo>
                    <a:pt x="763" y="1715"/>
                    <a:pt x="727" y="1727"/>
                    <a:pt x="679" y="1715"/>
                  </a:cubicBezTo>
                  <a:cubicBezTo>
                    <a:pt x="477" y="1679"/>
                    <a:pt x="310" y="1536"/>
                    <a:pt x="227" y="1346"/>
                  </a:cubicBezTo>
                  <a:cubicBezTo>
                    <a:pt x="96" y="1096"/>
                    <a:pt x="1" y="834"/>
                    <a:pt x="179" y="572"/>
                  </a:cubicBezTo>
                  <a:cubicBezTo>
                    <a:pt x="584" y="0"/>
                    <a:pt x="1144" y="310"/>
                    <a:pt x="1370" y="703"/>
                  </a:cubicBezTo>
                  <a:cubicBezTo>
                    <a:pt x="1477" y="893"/>
                    <a:pt x="1572" y="1084"/>
                    <a:pt x="1489" y="1334"/>
                  </a:cubicBezTo>
                  <a:cubicBezTo>
                    <a:pt x="1394" y="1620"/>
                    <a:pt x="1096" y="1786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"/>
            <p:cNvSpPr/>
            <p:nvPr/>
          </p:nvSpPr>
          <p:spPr>
            <a:xfrm>
              <a:off x="7149700" y="2257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20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19" y="60"/>
                  </a:cubicBezTo>
                  <a:cubicBezTo>
                    <a:pt x="762" y="0"/>
                    <a:pt x="917" y="24"/>
                    <a:pt x="1048" y="108"/>
                  </a:cubicBezTo>
                  <a:cubicBezTo>
                    <a:pt x="1203" y="227"/>
                    <a:pt x="1250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"/>
            <p:cNvSpPr/>
            <p:nvPr/>
          </p:nvSpPr>
          <p:spPr>
            <a:xfrm>
              <a:off x="7061875" y="2237900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79"/>
                    <a:pt x="1120" y="703"/>
                  </a:cubicBezTo>
                  <a:cubicBezTo>
                    <a:pt x="1060" y="822"/>
                    <a:pt x="930" y="906"/>
                    <a:pt x="787" y="917"/>
                  </a:cubicBezTo>
                  <a:cubicBezTo>
                    <a:pt x="608" y="953"/>
                    <a:pt x="418" y="965"/>
                    <a:pt x="287" y="787"/>
                  </a:cubicBezTo>
                  <a:cubicBezTo>
                    <a:pt x="1" y="417"/>
                    <a:pt x="310" y="120"/>
                    <a:pt x="608" y="60"/>
                  </a:cubicBezTo>
                  <a:cubicBezTo>
                    <a:pt x="751" y="1"/>
                    <a:pt x="918" y="25"/>
                    <a:pt x="1037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"/>
            <p:cNvSpPr/>
            <p:nvPr/>
          </p:nvSpPr>
          <p:spPr>
            <a:xfrm>
              <a:off x="7055325" y="2095025"/>
              <a:ext cx="31300" cy="23850"/>
            </a:xfrm>
            <a:custGeom>
              <a:avLst/>
              <a:gdLst/>
              <a:ahLst/>
              <a:cxnLst/>
              <a:rect l="l" t="t" r="r" b="b"/>
              <a:pathLst>
                <a:path w="1252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61" y="822"/>
                    <a:pt x="930" y="906"/>
                    <a:pt x="787" y="917"/>
                  </a:cubicBezTo>
                  <a:cubicBezTo>
                    <a:pt x="608" y="953"/>
                    <a:pt x="418" y="953"/>
                    <a:pt x="287" y="787"/>
                  </a:cubicBezTo>
                  <a:cubicBezTo>
                    <a:pt x="1" y="417"/>
                    <a:pt x="322" y="120"/>
                    <a:pt x="620" y="48"/>
                  </a:cubicBezTo>
                  <a:cubicBezTo>
                    <a:pt x="763" y="1"/>
                    <a:pt x="918" y="25"/>
                    <a:pt x="1049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"/>
            <p:cNvSpPr/>
            <p:nvPr/>
          </p:nvSpPr>
          <p:spPr>
            <a:xfrm>
              <a:off x="6967825" y="2111100"/>
              <a:ext cx="31575" cy="24150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1143" y="620"/>
                  </a:moveTo>
                  <a:cubicBezTo>
                    <a:pt x="1132" y="644"/>
                    <a:pt x="1132" y="667"/>
                    <a:pt x="1120" y="703"/>
                  </a:cubicBezTo>
                  <a:cubicBezTo>
                    <a:pt x="1060" y="822"/>
                    <a:pt x="929" y="906"/>
                    <a:pt x="786" y="917"/>
                  </a:cubicBezTo>
                  <a:cubicBezTo>
                    <a:pt x="608" y="953"/>
                    <a:pt x="417" y="965"/>
                    <a:pt x="286" y="786"/>
                  </a:cubicBezTo>
                  <a:cubicBezTo>
                    <a:pt x="0" y="417"/>
                    <a:pt x="310" y="120"/>
                    <a:pt x="620" y="48"/>
                  </a:cubicBezTo>
                  <a:cubicBezTo>
                    <a:pt x="762" y="1"/>
                    <a:pt x="917" y="13"/>
                    <a:pt x="1036" y="108"/>
                  </a:cubicBezTo>
                  <a:cubicBezTo>
                    <a:pt x="1215" y="215"/>
                    <a:pt x="1263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"/>
            <p:cNvSpPr/>
            <p:nvPr/>
          </p:nvSpPr>
          <p:spPr>
            <a:xfrm>
              <a:off x="7001450" y="2447750"/>
              <a:ext cx="31275" cy="23850"/>
            </a:xfrm>
            <a:custGeom>
              <a:avLst/>
              <a:gdLst/>
              <a:ahLst/>
              <a:cxnLst/>
              <a:rect l="l" t="t" r="r" b="b"/>
              <a:pathLst>
                <a:path w="1251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49" y="822"/>
                    <a:pt x="930" y="905"/>
                    <a:pt x="787" y="917"/>
                  </a:cubicBezTo>
                  <a:cubicBezTo>
                    <a:pt x="596" y="953"/>
                    <a:pt x="418" y="953"/>
                    <a:pt x="287" y="786"/>
                  </a:cubicBezTo>
                  <a:cubicBezTo>
                    <a:pt x="1" y="417"/>
                    <a:pt x="310" y="120"/>
                    <a:pt x="608" y="48"/>
                  </a:cubicBezTo>
                  <a:cubicBezTo>
                    <a:pt x="751" y="1"/>
                    <a:pt x="906" y="24"/>
                    <a:pt x="1037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"/>
            <p:cNvSpPr/>
            <p:nvPr/>
          </p:nvSpPr>
          <p:spPr>
            <a:xfrm>
              <a:off x="6843400" y="2456375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80"/>
                    <a:pt x="1120" y="703"/>
                  </a:cubicBezTo>
                  <a:cubicBezTo>
                    <a:pt x="1048" y="822"/>
                    <a:pt x="929" y="906"/>
                    <a:pt x="786" y="918"/>
                  </a:cubicBezTo>
                  <a:cubicBezTo>
                    <a:pt x="596" y="953"/>
                    <a:pt x="417" y="965"/>
                    <a:pt x="286" y="799"/>
                  </a:cubicBezTo>
                  <a:cubicBezTo>
                    <a:pt x="1" y="418"/>
                    <a:pt x="310" y="120"/>
                    <a:pt x="608" y="60"/>
                  </a:cubicBezTo>
                  <a:cubicBezTo>
                    <a:pt x="751" y="1"/>
                    <a:pt x="917" y="25"/>
                    <a:pt x="1036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"/>
            <p:cNvSpPr/>
            <p:nvPr/>
          </p:nvSpPr>
          <p:spPr>
            <a:xfrm>
              <a:off x="6720775" y="2410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48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48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"/>
            <p:cNvSpPr/>
            <p:nvPr/>
          </p:nvSpPr>
          <p:spPr>
            <a:xfrm>
              <a:off x="7048500" y="262040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60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"/>
            <p:cNvSpPr/>
            <p:nvPr/>
          </p:nvSpPr>
          <p:spPr>
            <a:xfrm>
              <a:off x="6482950" y="16080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84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"/>
            <p:cNvSpPr/>
            <p:nvPr/>
          </p:nvSpPr>
          <p:spPr>
            <a:xfrm>
              <a:off x="6279350" y="1604500"/>
              <a:ext cx="79500" cy="61625"/>
            </a:xfrm>
            <a:custGeom>
              <a:avLst/>
              <a:gdLst/>
              <a:ahLst/>
              <a:cxnLst/>
              <a:rect l="l" t="t" r="r" b="b"/>
              <a:pathLst>
                <a:path w="3180" h="2465" extrusionOk="0">
                  <a:moveTo>
                    <a:pt x="2941" y="1596"/>
                  </a:moveTo>
                  <a:cubicBezTo>
                    <a:pt x="2917" y="1655"/>
                    <a:pt x="2917" y="1727"/>
                    <a:pt x="2882" y="1798"/>
                  </a:cubicBezTo>
                  <a:cubicBezTo>
                    <a:pt x="2739" y="2143"/>
                    <a:pt x="2393" y="2286"/>
                    <a:pt x="2036" y="2358"/>
                  </a:cubicBezTo>
                  <a:cubicBezTo>
                    <a:pt x="1560" y="2441"/>
                    <a:pt x="1084" y="2465"/>
                    <a:pt x="738" y="2036"/>
                  </a:cubicBezTo>
                  <a:cubicBezTo>
                    <a:pt x="0" y="1060"/>
                    <a:pt x="810" y="310"/>
                    <a:pt x="1584" y="143"/>
                  </a:cubicBezTo>
                  <a:cubicBezTo>
                    <a:pt x="1941" y="72"/>
                    <a:pt x="2310" y="0"/>
                    <a:pt x="2679" y="286"/>
                  </a:cubicBezTo>
                  <a:cubicBezTo>
                    <a:pt x="3179" y="667"/>
                    <a:pt x="3167" y="1167"/>
                    <a:pt x="2941" y="1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"/>
            <p:cNvSpPr/>
            <p:nvPr/>
          </p:nvSpPr>
          <p:spPr>
            <a:xfrm>
              <a:off x="6123975" y="1700050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4" y="60"/>
                  </a:cubicBezTo>
                  <a:cubicBezTo>
                    <a:pt x="727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"/>
            <p:cNvSpPr/>
            <p:nvPr/>
          </p:nvSpPr>
          <p:spPr>
            <a:xfrm>
              <a:off x="5987050" y="18396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893" y="869"/>
                    <a:pt x="762" y="881"/>
                  </a:cubicBezTo>
                  <a:cubicBezTo>
                    <a:pt x="584" y="917"/>
                    <a:pt x="405" y="917"/>
                    <a:pt x="274" y="762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0" y="107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"/>
            <p:cNvSpPr/>
            <p:nvPr/>
          </p:nvSpPr>
          <p:spPr>
            <a:xfrm>
              <a:off x="6063250" y="198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8"/>
                    <a:pt x="1084" y="632"/>
                    <a:pt x="1072" y="655"/>
                  </a:cubicBezTo>
                  <a:cubicBezTo>
                    <a:pt x="1012" y="786"/>
                    <a:pt x="893" y="858"/>
                    <a:pt x="750" y="870"/>
                  </a:cubicBezTo>
                  <a:cubicBezTo>
                    <a:pt x="584" y="905"/>
                    <a:pt x="393" y="917"/>
                    <a:pt x="274" y="751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7" y="1"/>
                    <a:pt x="870" y="12"/>
                    <a:pt x="1000" y="96"/>
                  </a:cubicBezTo>
                  <a:cubicBezTo>
                    <a:pt x="1155" y="203"/>
                    <a:pt x="1203" y="417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"/>
            <p:cNvSpPr/>
            <p:nvPr/>
          </p:nvSpPr>
          <p:spPr>
            <a:xfrm>
              <a:off x="5876925" y="19256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50" y="881"/>
                  </a:cubicBezTo>
                  <a:cubicBezTo>
                    <a:pt x="572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3" y="48"/>
                  </a:cubicBezTo>
                  <a:cubicBezTo>
                    <a:pt x="726" y="0"/>
                    <a:pt x="869" y="24"/>
                    <a:pt x="988" y="107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"/>
            <p:cNvSpPr/>
            <p:nvPr/>
          </p:nvSpPr>
          <p:spPr>
            <a:xfrm>
              <a:off x="6233500" y="1577400"/>
              <a:ext cx="26225" cy="2562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48" y="691"/>
                  </a:moveTo>
                  <a:cubicBezTo>
                    <a:pt x="48" y="656"/>
                    <a:pt x="25" y="644"/>
                    <a:pt x="25" y="608"/>
                  </a:cubicBezTo>
                  <a:cubicBezTo>
                    <a:pt x="1" y="477"/>
                    <a:pt x="48" y="346"/>
                    <a:pt x="156" y="251"/>
                  </a:cubicBezTo>
                  <a:cubicBezTo>
                    <a:pt x="275" y="120"/>
                    <a:pt x="417" y="1"/>
                    <a:pt x="608" y="60"/>
                  </a:cubicBezTo>
                  <a:cubicBezTo>
                    <a:pt x="1048" y="191"/>
                    <a:pt x="977" y="596"/>
                    <a:pt x="787" y="810"/>
                  </a:cubicBezTo>
                  <a:cubicBezTo>
                    <a:pt x="703" y="941"/>
                    <a:pt x="572" y="1013"/>
                    <a:pt x="429" y="1025"/>
                  </a:cubicBezTo>
                  <a:cubicBezTo>
                    <a:pt x="227" y="1025"/>
                    <a:pt x="60" y="882"/>
                    <a:pt x="48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"/>
            <p:cNvSpPr/>
            <p:nvPr/>
          </p:nvSpPr>
          <p:spPr>
            <a:xfrm>
              <a:off x="6050150" y="1703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60" y="691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60" y="346"/>
                    <a:pt x="155" y="251"/>
                  </a:cubicBezTo>
                  <a:cubicBezTo>
                    <a:pt x="286" y="120"/>
                    <a:pt x="417" y="1"/>
                    <a:pt x="620" y="60"/>
                  </a:cubicBezTo>
                  <a:cubicBezTo>
                    <a:pt x="1060" y="191"/>
                    <a:pt x="989" y="596"/>
                    <a:pt x="786" y="811"/>
                  </a:cubicBezTo>
                  <a:cubicBezTo>
                    <a:pt x="715" y="942"/>
                    <a:pt x="572" y="1013"/>
                    <a:pt x="429" y="1013"/>
                  </a:cubicBezTo>
                  <a:cubicBezTo>
                    <a:pt x="239" y="1025"/>
                    <a:pt x="72" y="882"/>
                    <a:pt x="60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"/>
            <p:cNvSpPr/>
            <p:nvPr/>
          </p:nvSpPr>
          <p:spPr>
            <a:xfrm>
              <a:off x="6116825" y="2138775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80"/>
                  </a:moveTo>
                  <a:cubicBezTo>
                    <a:pt x="48" y="656"/>
                    <a:pt x="24" y="632"/>
                    <a:pt x="24" y="608"/>
                  </a:cubicBezTo>
                  <a:cubicBezTo>
                    <a:pt x="0" y="465"/>
                    <a:pt x="48" y="334"/>
                    <a:pt x="155" y="251"/>
                  </a:cubicBezTo>
                  <a:cubicBezTo>
                    <a:pt x="274" y="108"/>
                    <a:pt x="405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17" y="1013"/>
                  </a:cubicBezTo>
                  <a:cubicBezTo>
                    <a:pt x="227" y="1013"/>
                    <a:pt x="60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"/>
            <p:cNvSpPr/>
            <p:nvPr/>
          </p:nvSpPr>
          <p:spPr>
            <a:xfrm>
              <a:off x="6371325" y="1477100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36" y="631"/>
                    <a:pt x="24" y="608"/>
                  </a:cubicBezTo>
                  <a:cubicBezTo>
                    <a:pt x="0" y="477"/>
                    <a:pt x="48" y="334"/>
                    <a:pt x="155" y="250"/>
                  </a:cubicBezTo>
                  <a:cubicBezTo>
                    <a:pt x="274" y="108"/>
                    <a:pt x="417" y="0"/>
                    <a:pt x="608" y="60"/>
                  </a:cubicBezTo>
                  <a:cubicBezTo>
                    <a:pt x="1060" y="179"/>
                    <a:pt x="977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27" y="1012"/>
                    <a:pt x="72" y="870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"/>
            <p:cNvSpPr/>
            <p:nvPr/>
          </p:nvSpPr>
          <p:spPr>
            <a:xfrm>
              <a:off x="6518075" y="135357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24" y="631"/>
                    <a:pt x="24" y="608"/>
                  </a:cubicBezTo>
                  <a:cubicBezTo>
                    <a:pt x="0" y="465"/>
                    <a:pt x="48" y="334"/>
                    <a:pt x="155" y="250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"/>
            <p:cNvSpPr/>
            <p:nvPr/>
          </p:nvSpPr>
          <p:spPr>
            <a:xfrm>
              <a:off x="6218925" y="1433925"/>
              <a:ext cx="26500" cy="25350"/>
            </a:xfrm>
            <a:custGeom>
              <a:avLst/>
              <a:gdLst/>
              <a:ahLst/>
              <a:cxnLst/>
              <a:rect l="l" t="t" r="r" b="b"/>
              <a:pathLst>
                <a:path w="1060" h="1014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65"/>
                    <a:pt x="48" y="334"/>
                    <a:pt x="155" y="239"/>
                  </a:cubicBezTo>
                  <a:cubicBezTo>
                    <a:pt x="274" y="108"/>
                    <a:pt x="417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29" y="1013"/>
                  </a:cubicBezTo>
                  <a:cubicBezTo>
                    <a:pt x="227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"/>
            <p:cNvSpPr/>
            <p:nvPr/>
          </p:nvSpPr>
          <p:spPr>
            <a:xfrm>
              <a:off x="6149875" y="1563125"/>
              <a:ext cx="26200" cy="25325"/>
            </a:xfrm>
            <a:custGeom>
              <a:avLst/>
              <a:gdLst/>
              <a:ahLst/>
              <a:cxnLst/>
              <a:rect l="l" t="t" r="r" b="b"/>
              <a:pathLst>
                <a:path w="1048" h="1013" extrusionOk="0">
                  <a:moveTo>
                    <a:pt x="48" y="679"/>
                  </a:moveTo>
                  <a:cubicBezTo>
                    <a:pt x="48" y="655"/>
                    <a:pt x="24" y="631"/>
                    <a:pt x="12" y="608"/>
                  </a:cubicBezTo>
                  <a:cubicBezTo>
                    <a:pt x="0" y="465"/>
                    <a:pt x="48" y="334"/>
                    <a:pt x="155" y="238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48" y="179"/>
                    <a:pt x="976" y="584"/>
                    <a:pt x="786" y="798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"/>
            <p:cNvSpPr/>
            <p:nvPr/>
          </p:nvSpPr>
          <p:spPr>
            <a:xfrm>
              <a:off x="5881075" y="1712850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64"/>
                    <a:pt x="48" y="333"/>
                    <a:pt x="156" y="250"/>
                  </a:cubicBezTo>
                  <a:cubicBezTo>
                    <a:pt x="275" y="107"/>
                    <a:pt x="417" y="0"/>
                    <a:pt x="620" y="48"/>
                  </a:cubicBezTo>
                  <a:cubicBezTo>
                    <a:pt x="1060" y="179"/>
                    <a:pt x="977" y="584"/>
                    <a:pt x="787" y="810"/>
                  </a:cubicBezTo>
                  <a:cubicBezTo>
                    <a:pt x="703" y="929"/>
                    <a:pt x="572" y="1000"/>
                    <a:pt x="429" y="1012"/>
                  </a:cubicBezTo>
                  <a:cubicBezTo>
                    <a:pt x="239" y="1012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"/>
            <p:cNvSpPr/>
            <p:nvPr/>
          </p:nvSpPr>
          <p:spPr>
            <a:xfrm>
              <a:off x="6796075" y="1792600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4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5" y="180"/>
                    <a:pt x="608" y="1"/>
                    <a:pt x="905" y="84"/>
                  </a:cubicBezTo>
                  <a:cubicBezTo>
                    <a:pt x="1548" y="275"/>
                    <a:pt x="1453" y="882"/>
                    <a:pt x="1155" y="1204"/>
                  </a:cubicBezTo>
                  <a:cubicBezTo>
                    <a:pt x="1024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"/>
            <p:cNvSpPr/>
            <p:nvPr/>
          </p:nvSpPr>
          <p:spPr>
            <a:xfrm>
              <a:off x="6271600" y="227272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36" y="941"/>
                    <a:pt x="36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6" y="167"/>
                    <a:pt x="608" y="1"/>
                    <a:pt x="906" y="84"/>
                  </a:cubicBezTo>
                  <a:cubicBezTo>
                    <a:pt x="1560" y="275"/>
                    <a:pt x="1453" y="870"/>
                    <a:pt x="1168" y="1203"/>
                  </a:cubicBezTo>
                  <a:cubicBezTo>
                    <a:pt x="1025" y="1346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"/>
            <p:cNvSpPr/>
            <p:nvPr/>
          </p:nvSpPr>
          <p:spPr>
            <a:xfrm>
              <a:off x="6857400" y="15655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8" y="596"/>
                  </a:moveTo>
                  <a:cubicBezTo>
                    <a:pt x="1096" y="620"/>
                    <a:pt x="1084" y="643"/>
                    <a:pt x="1084" y="667"/>
                  </a:cubicBezTo>
                  <a:cubicBezTo>
                    <a:pt x="1012" y="786"/>
                    <a:pt x="893" y="870"/>
                    <a:pt x="762" y="882"/>
                  </a:cubicBezTo>
                  <a:cubicBezTo>
                    <a:pt x="584" y="917"/>
                    <a:pt x="405" y="917"/>
                    <a:pt x="274" y="763"/>
                  </a:cubicBezTo>
                  <a:cubicBezTo>
                    <a:pt x="0" y="393"/>
                    <a:pt x="298" y="108"/>
                    <a:pt x="596" y="48"/>
                  </a:cubicBezTo>
                  <a:cubicBezTo>
                    <a:pt x="727" y="1"/>
                    <a:pt x="881" y="24"/>
                    <a:pt x="1000" y="108"/>
                  </a:cubicBezTo>
                  <a:cubicBezTo>
                    <a:pt x="1155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"/>
            <p:cNvSpPr/>
            <p:nvPr/>
          </p:nvSpPr>
          <p:spPr>
            <a:xfrm>
              <a:off x="6716000" y="15053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86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"/>
            <p:cNvSpPr/>
            <p:nvPr/>
          </p:nvSpPr>
          <p:spPr>
            <a:xfrm>
              <a:off x="6604975" y="1461625"/>
              <a:ext cx="30100" cy="23225"/>
            </a:xfrm>
            <a:custGeom>
              <a:avLst/>
              <a:gdLst/>
              <a:ahLst/>
              <a:cxnLst/>
              <a:rect l="l" t="t" r="r" b="b"/>
              <a:pathLst>
                <a:path w="1204" h="929" extrusionOk="0">
                  <a:moveTo>
                    <a:pt x="1096" y="596"/>
                  </a:moveTo>
                  <a:cubicBezTo>
                    <a:pt x="1084" y="619"/>
                    <a:pt x="1084" y="655"/>
                    <a:pt x="1072" y="679"/>
                  </a:cubicBezTo>
                  <a:cubicBezTo>
                    <a:pt x="1013" y="798"/>
                    <a:pt x="894" y="869"/>
                    <a:pt x="751" y="881"/>
                  </a:cubicBezTo>
                  <a:cubicBezTo>
                    <a:pt x="584" y="917"/>
                    <a:pt x="394" y="929"/>
                    <a:pt x="275" y="762"/>
                  </a:cubicBezTo>
                  <a:cubicBezTo>
                    <a:pt x="1" y="405"/>
                    <a:pt x="298" y="119"/>
                    <a:pt x="584" y="60"/>
                  </a:cubicBezTo>
                  <a:cubicBezTo>
                    <a:pt x="727" y="0"/>
                    <a:pt x="882" y="24"/>
                    <a:pt x="1001" y="107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"/>
            <p:cNvSpPr/>
            <p:nvPr/>
          </p:nvSpPr>
          <p:spPr>
            <a:xfrm>
              <a:off x="6448125" y="2162000"/>
              <a:ext cx="18475" cy="21750"/>
            </a:xfrm>
            <a:custGeom>
              <a:avLst/>
              <a:gdLst/>
              <a:ahLst/>
              <a:cxnLst/>
              <a:rect l="l" t="t" r="r" b="b"/>
              <a:pathLst>
                <a:path w="739" h="870" extrusionOk="0">
                  <a:moveTo>
                    <a:pt x="381" y="834"/>
                  </a:moveTo>
                  <a:lnTo>
                    <a:pt x="322" y="834"/>
                  </a:lnTo>
                  <a:cubicBezTo>
                    <a:pt x="214" y="822"/>
                    <a:pt x="131" y="751"/>
                    <a:pt x="95" y="655"/>
                  </a:cubicBezTo>
                  <a:cubicBezTo>
                    <a:pt x="12" y="548"/>
                    <a:pt x="0" y="394"/>
                    <a:pt x="72" y="286"/>
                  </a:cubicBezTo>
                  <a:cubicBezTo>
                    <a:pt x="262" y="1"/>
                    <a:pt x="536" y="155"/>
                    <a:pt x="655" y="346"/>
                  </a:cubicBezTo>
                  <a:cubicBezTo>
                    <a:pt x="715" y="429"/>
                    <a:pt x="738" y="548"/>
                    <a:pt x="703" y="655"/>
                  </a:cubicBezTo>
                  <a:cubicBezTo>
                    <a:pt x="667" y="786"/>
                    <a:pt x="524" y="870"/>
                    <a:pt x="381" y="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"/>
            <p:cNvSpPr/>
            <p:nvPr/>
          </p:nvSpPr>
          <p:spPr>
            <a:xfrm>
              <a:off x="6487700" y="238495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3" y="798"/>
                    <a:pt x="894" y="870"/>
                    <a:pt x="763" y="881"/>
                  </a:cubicBezTo>
                  <a:cubicBezTo>
                    <a:pt x="584" y="917"/>
                    <a:pt x="405" y="929"/>
                    <a:pt x="275" y="762"/>
                  </a:cubicBezTo>
                  <a:cubicBezTo>
                    <a:pt x="1" y="405"/>
                    <a:pt x="298" y="119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41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"/>
            <p:cNvSpPr/>
            <p:nvPr/>
          </p:nvSpPr>
          <p:spPr>
            <a:xfrm>
              <a:off x="6789825" y="166670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096" y="596"/>
                  </a:moveTo>
                  <a:cubicBezTo>
                    <a:pt x="1096" y="620"/>
                    <a:pt x="1096" y="644"/>
                    <a:pt x="1084" y="667"/>
                  </a:cubicBezTo>
                  <a:cubicBezTo>
                    <a:pt x="1013" y="786"/>
                    <a:pt x="893" y="870"/>
                    <a:pt x="763" y="882"/>
                  </a:cubicBezTo>
                  <a:cubicBezTo>
                    <a:pt x="584" y="917"/>
                    <a:pt x="405" y="929"/>
                    <a:pt x="274" y="763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"/>
            <p:cNvSpPr/>
            <p:nvPr/>
          </p:nvSpPr>
          <p:spPr>
            <a:xfrm>
              <a:off x="6542475" y="15494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08"/>
                    <a:pt x="1084" y="644"/>
                    <a:pt x="1084" y="667"/>
                  </a:cubicBezTo>
                  <a:cubicBezTo>
                    <a:pt x="1012" y="786"/>
                    <a:pt x="893" y="858"/>
                    <a:pt x="762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13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"/>
            <p:cNvSpPr/>
            <p:nvPr/>
          </p:nvSpPr>
          <p:spPr>
            <a:xfrm>
              <a:off x="6311200" y="122677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7"/>
                    <a:pt x="1084" y="643"/>
                    <a:pt x="1084" y="667"/>
                  </a:cubicBezTo>
                  <a:cubicBezTo>
                    <a:pt x="1012" y="786"/>
                    <a:pt x="893" y="857"/>
                    <a:pt x="762" y="869"/>
                  </a:cubicBezTo>
                  <a:cubicBezTo>
                    <a:pt x="584" y="905"/>
                    <a:pt x="405" y="917"/>
                    <a:pt x="274" y="750"/>
                  </a:cubicBezTo>
                  <a:cubicBezTo>
                    <a:pt x="0" y="393"/>
                    <a:pt x="298" y="107"/>
                    <a:pt x="584" y="48"/>
                  </a:cubicBezTo>
                  <a:cubicBezTo>
                    <a:pt x="727" y="0"/>
                    <a:pt x="881" y="12"/>
                    <a:pt x="1000" y="96"/>
                  </a:cubicBezTo>
                  <a:cubicBezTo>
                    <a:pt x="1155" y="215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"/>
            <p:cNvSpPr/>
            <p:nvPr/>
          </p:nvSpPr>
          <p:spPr>
            <a:xfrm>
              <a:off x="6723150" y="1289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08"/>
                    <a:pt x="1096" y="643"/>
                    <a:pt x="1084" y="667"/>
                  </a:cubicBezTo>
                  <a:cubicBezTo>
                    <a:pt x="1024" y="786"/>
                    <a:pt x="893" y="858"/>
                    <a:pt x="763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1" y="393"/>
                    <a:pt x="310" y="108"/>
                    <a:pt x="596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67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"/>
            <p:cNvSpPr/>
            <p:nvPr/>
          </p:nvSpPr>
          <p:spPr>
            <a:xfrm>
              <a:off x="5962650" y="130030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3" y="905"/>
                    <a:pt x="393" y="917"/>
                    <a:pt x="274" y="750"/>
                  </a:cubicBezTo>
                  <a:cubicBezTo>
                    <a:pt x="0" y="393"/>
                    <a:pt x="298" y="107"/>
                    <a:pt x="583" y="48"/>
                  </a:cubicBezTo>
                  <a:cubicBezTo>
                    <a:pt x="726" y="0"/>
                    <a:pt x="881" y="12"/>
                    <a:pt x="1000" y="95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"/>
            <p:cNvSpPr/>
            <p:nvPr/>
          </p:nvSpPr>
          <p:spPr>
            <a:xfrm>
              <a:off x="5965925" y="200485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07" y="36"/>
                    <a:pt x="191" y="0"/>
                    <a:pt x="274" y="24"/>
                  </a:cubicBezTo>
                  <a:cubicBezTo>
                    <a:pt x="464" y="72"/>
                    <a:pt x="429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53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"/>
            <p:cNvSpPr/>
            <p:nvPr/>
          </p:nvSpPr>
          <p:spPr>
            <a:xfrm>
              <a:off x="6070100" y="15473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7"/>
                  </a:cubicBezTo>
                  <a:cubicBezTo>
                    <a:pt x="107" y="36"/>
                    <a:pt x="191" y="0"/>
                    <a:pt x="274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"/>
            <p:cNvSpPr/>
            <p:nvPr/>
          </p:nvSpPr>
          <p:spPr>
            <a:xfrm>
              <a:off x="6394825" y="13244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8"/>
                  </a:cubicBezTo>
                  <a:cubicBezTo>
                    <a:pt x="108" y="36"/>
                    <a:pt x="191" y="0"/>
                    <a:pt x="275" y="24"/>
                  </a:cubicBezTo>
                  <a:cubicBezTo>
                    <a:pt x="465" y="72"/>
                    <a:pt x="430" y="251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"/>
            <p:cNvSpPr/>
            <p:nvPr/>
          </p:nvSpPr>
          <p:spPr>
            <a:xfrm>
              <a:off x="6260600" y="17012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75"/>
                    <a:pt x="24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6"/>
                    <a:pt x="203" y="1"/>
                    <a:pt x="274" y="13"/>
                  </a:cubicBezTo>
                  <a:cubicBezTo>
                    <a:pt x="465" y="72"/>
                    <a:pt x="441" y="251"/>
                    <a:pt x="357" y="346"/>
                  </a:cubicBezTo>
                  <a:cubicBezTo>
                    <a:pt x="322" y="406"/>
                    <a:pt x="262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"/>
            <p:cNvSpPr/>
            <p:nvPr/>
          </p:nvSpPr>
          <p:spPr>
            <a:xfrm>
              <a:off x="6388275" y="158425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25" y="298"/>
                  </a:moveTo>
                  <a:cubicBezTo>
                    <a:pt x="25" y="286"/>
                    <a:pt x="13" y="274"/>
                    <a:pt x="1" y="263"/>
                  </a:cubicBezTo>
                  <a:cubicBezTo>
                    <a:pt x="1" y="203"/>
                    <a:pt x="13" y="144"/>
                    <a:pt x="61" y="108"/>
                  </a:cubicBezTo>
                  <a:cubicBezTo>
                    <a:pt x="108" y="36"/>
                    <a:pt x="191" y="1"/>
                    <a:pt x="263" y="24"/>
                  </a:cubicBezTo>
                  <a:cubicBezTo>
                    <a:pt x="465" y="72"/>
                    <a:pt x="430" y="263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"/>
            <p:cNvSpPr/>
            <p:nvPr/>
          </p:nvSpPr>
          <p:spPr>
            <a:xfrm>
              <a:off x="6340950" y="17045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86"/>
                  </a:moveTo>
                  <a:cubicBezTo>
                    <a:pt x="25" y="275"/>
                    <a:pt x="13" y="263"/>
                    <a:pt x="13" y="263"/>
                  </a:cubicBezTo>
                  <a:cubicBezTo>
                    <a:pt x="1" y="203"/>
                    <a:pt x="13" y="132"/>
                    <a:pt x="60" y="96"/>
                  </a:cubicBezTo>
                  <a:cubicBezTo>
                    <a:pt x="108" y="25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0" y="394"/>
                    <a:pt x="251" y="429"/>
                    <a:pt x="179" y="441"/>
                  </a:cubicBezTo>
                  <a:cubicBezTo>
                    <a:pt x="96" y="441"/>
                    <a:pt x="25" y="370"/>
                    <a:pt x="25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"/>
            <p:cNvSpPr/>
            <p:nvPr/>
          </p:nvSpPr>
          <p:spPr>
            <a:xfrm>
              <a:off x="5976625" y="16839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20" y="36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"/>
            <p:cNvSpPr/>
            <p:nvPr/>
          </p:nvSpPr>
          <p:spPr>
            <a:xfrm>
              <a:off x="6052525" y="137620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7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29" y="262"/>
                    <a:pt x="346" y="357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"/>
            <p:cNvSpPr/>
            <p:nvPr/>
          </p:nvSpPr>
          <p:spPr>
            <a:xfrm>
              <a:off x="6060575" y="14991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12" y="286"/>
                  </a:moveTo>
                  <a:cubicBezTo>
                    <a:pt x="12" y="274"/>
                    <a:pt x="12" y="262"/>
                    <a:pt x="0" y="262"/>
                  </a:cubicBezTo>
                  <a:cubicBezTo>
                    <a:pt x="0" y="203"/>
                    <a:pt x="12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12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"/>
            <p:cNvSpPr/>
            <p:nvPr/>
          </p:nvSpPr>
          <p:spPr>
            <a:xfrm>
              <a:off x="6012950" y="1536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12" y="263"/>
                    <a:pt x="12" y="251"/>
                  </a:cubicBezTo>
                  <a:cubicBezTo>
                    <a:pt x="0" y="191"/>
                    <a:pt x="24" y="132"/>
                    <a:pt x="72" y="96"/>
                  </a:cubicBezTo>
                  <a:cubicBezTo>
                    <a:pt x="107" y="25"/>
                    <a:pt x="191" y="1"/>
                    <a:pt x="274" y="13"/>
                  </a:cubicBezTo>
                  <a:cubicBezTo>
                    <a:pt x="465" y="72"/>
                    <a:pt x="429" y="251"/>
                    <a:pt x="345" y="346"/>
                  </a:cubicBezTo>
                  <a:cubicBezTo>
                    <a:pt x="310" y="394"/>
                    <a:pt x="250" y="429"/>
                    <a:pt x="191" y="441"/>
                  </a:cubicBezTo>
                  <a:cubicBezTo>
                    <a:pt x="107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"/>
            <p:cNvSpPr/>
            <p:nvPr/>
          </p:nvSpPr>
          <p:spPr>
            <a:xfrm>
              <a:off x="5942700" y="16643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0" y="191"/>
                    <a:pt x="24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393"/>
                    <a:pt x="250" y="429"/>
                    <a:pt x="191" y="441"/>
                  </a:cubicBezTo>
                  <a:cubicBezTo>
                    <a:pt x="96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"/>
            <p:cNvSpPr/>
            <p:nvPr/>
          </p:nvSpPr>
          <p:spPr>
            <a:xfrm>
              <a:off x="5962050" y="17152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2" y="274"/>
                    <a:pt x="0" y="262"/>
                  </a:cubicBezTo>
                  <a:cubicBezTo>
                    <a:pt x="0" y="203"/>
                    <a:pt x="12" y="143"/>
                    <a:pt x="60" y="96"/>
                  </a:cubicBezTo>
                  <a:cubicBezTo>
                    <a:pt x="107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81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"/>
            <p:cNvSpPr/>
            <p:nvPr/>
          </p:nvSpPr>
          <p:spPr>
            <a:xfrm>
              <a:off x="6700825" y="12916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1" y="203"/>
                    <a:pt x="24" y="144"/>
                    <a:pt x="60" y="108"/>
                  </a:cubicBezTo>
                  <a:cubicBezTo>
                    <a:pt x="108" y="37"/>
                    <a:pt x="191" y="1"/>
                    <a:pt x="262" y="25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"/>
            <p:cNvSpPr/>
            <p:nvPr/>
          </p:nvSpPr>
          <p:spPr>
            <a:xfrm>
              <a:off x="6597250" y="14503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12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07" y="37"/>
                    <a:pt x="191" y="1"/>
                    <a:pt x="274" y="25"/>
                  </a:cubicBezTo>
                  <a:cubicBezTo>
                    <a:pt x="465" y="72"/>
                    <a:pt x="429" y="251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95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"/>
            <p:cNvSpPr/>
            <p:nvPr/>
          </p:nvSpPr>
          <p:spPr>
            <a:xfrm>
              <a:off x="6541275" y="1426800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7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"/>
            <p:cNvSpPr/>
            <p:nvPr/>
          </p:nvSpPr>
          <p:spPr>
            <a:xfrm>
              <a:off x="5958775" y="21069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07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"/>
            <p:cNvSpPr/>
            <p:nvPr/>
          </p:nvSpPr>
          <p:spPr>
            <a:xfrm>
              <a:off x="5814400" y="19968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3"/>
                  </a:cubicBezTo>
                  <a:cubicBezTo>
                    <a:pt x="1" y="203"/>
                    <a:pt x="25" y="144"/>
                    <a:pt x="72" y="108"/>
                  </a:cubicBezTo>
                  <a:cubicBezTo>
                    <a:pt x="108" y="36"/>
                    <a:pt x="191" y="1"/>
                    <a:pt x="275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"/>
            <p:cNvSpPr/>
            <p:nvPr/>
          </p:nvSpPr>
          <p:spPr>
            <a:xfrm>
              <a:off x="5864400" y="153275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7"/>
                  </a:moveTo>
                  <a:cubicBezTo>
                    <a:pt x="13" y="275"/>
                    <a:pt x="13" y="275"/>
                    <a:pt x="1" y="263"/>
                  </a:cubicBezTo>
                  <a:cubicBezTo>
                    <a:pt x="1" y="203"/>
                    <a:pt x="13" y="144"/>
                    <a:pt x="61" y="96"/>
                  </a:cubicBezTo>
                  <a:cubicBezTo>
                    <a:pt x="108" y="37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6"/>
                    <a:pt x="251" y="429"/>
                    <a:pt x="180" y="441"/>
                  </a:cubicBezTo>
                  <a:cubicBezTo>
                    <a:pt x="96" y="441"/>
                    <a:pt x="25" y="382"/>
                    <a:pt x="13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"/>
            <p:cNvSpPr/>
            <p:nvPr/>
          </p:nvSpPr>
          <p:spPr>
            <a:xfrm>
              <a:off x="6159400" y="18214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2" y="275"/>
                    <a:pt x="12" y="263"/>
                    <a:pt x="12" y="251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5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394"/>
                    <a:pt x="250" y="430"/>
                    <a:pt x="179" y="441"/>
                  </a:cubicBezTo>
                  <a:cubicBezTo>
                    <a:pt x="95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"/>
            <p:cNvSpPr/>
            <p:nvPr/>
          </p:nvSpPr>
          <p:spPr>
            <a:xfrm>
              <a:off x="6697850" y="16509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20" y="36"/>
                    <a:pt x="191" y="1"/>
                    <a:pt x="274" y="24"/>
                  </a:cubicBezTo>
                  <a:cubicBezTo>
                    <a:pt x="465" y="84"/>
                    <a:pt x="441" y="263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"/>
            <p:cNvSpPr/>
            <p:nvPr/>
          </p:nvSpPr>
          <p:spPr>
            <a:xfrm>
              <a:off x="6809775" y="14247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72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5" y="441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"/>
            <p:cNvSpPr/>
            <p:nvPr/>
          </p:nvSpPr>
          <p:spPr>
            <a:xfrm>
              <a:off x="6621350" y="156610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58" y="346"/>
                  </a:cubicBezTo>
                  <a:cubicBezTo>
                    <a:pt x="310" y="393"/>
                    <a:pt x="263" y="429"/>
                    <a:pt x="191" y="441"/>
                  </a:cubicBezTo>
                  <a:cubicBezTo>
                    <a:pt x="108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"/>
            <p:cNvSpPr/>
            <p:nvPr/>
          </p:nvSpPr>
          <p:spPr>
            <a:xfrm>
              <a:off x="6254050" y="2192950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84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6" y="453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"/>
            <p:cNvSpPr/>
            <p:nvPr/>
          </p:nvSpPr>
          <p:spPr>
            <a:xfrm>
              <a:off x="6035850" y="2247725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6"/>
                  </a:moveTo>
                  <a:cubicBezTo>
                    <a:pt x="13" y="274"/>
                    <a:pt x="13" y="274"/>
                    <a:pt x="1" y="263"/>
                  </a:cubicBezTo>
                  <a:cubicBezTo>
                    <a:pt x="1" y="203"/>
                    <a:pt x="13" y="143"/>
                    <a:pt x="61" y="96"/>
                  </a:cubicBezTo>
                  <a:cubicBezTo>
                    <a:pt x="108" y="36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5"/>
                    <a:pt x="251" y="429"/>
                    <a:pt x="180" y="441"/>
                  </a:cubicBezTo>
                  <a:cubicBezTo>
                    <a:pt x="96" y="441"/>
                    <a:pt x="25" y="370"/>
                    <a:pt x="13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"/>
            <p:cNvSpPr/>
            <p:nvPr/>
          </p:nvSpPr>
          <p:spPr>
            <a:xfrm>
              <a:off x="5801000" y="176255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30" y="262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"/>
            <p:cNvSpPr/>
            <p:nvPr/>
          </p:nvSpPr>
          <p:spPr>
            <a:xfrm>
              <a:off x="6396625" y="19182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5" y="84"/>
                    <a:pt x="441" y="262"/>
                    <a:pt x="346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53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"/>
            <p:cNvSpPr/>
            <p:nvPr/>
          </p:nvSpPr>
          <p:spPr>
            <a:xfrm>
              <a:off x="6450500" y="22432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24" y="274"/>
                    <a:pt x="12" y="262"/>
                  </a:cubicBezTo>
                  <a:cubicBezTo>
                    <a:pt x="0" y="202"/>
                    <a:pt x="24" y="143"/>
                    <a:pt x="72" y="107"/>
                  </a:cubicBezTo>
                  <a:cubicBezTo>
                    <a:pt x="119" y="36"/>
                    <a:pt x="191" y="0"/>
                    <a:pt x="274" y="12"/>
                  </a:cubicBezTo>
                  <a:cubicBezTo>
                    <a:pt x="465" y="71"/>
                    <a:pt x="441" y="250"/>
                    <a:pt x="358" y="345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"/>
            <p:cNvSpPr/>
            <p:nvPr/>
          </p:nvSpPr>
          <p:spPr>
            <a:xfrm>
              <a:off x="6924375" y="18661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7"/>
                    <a:pt x="191" y="1"/>
                    <a:pt x="274" y="25"/>
                  </a:cubicBezTo>
                  <a:cubicBezTo>
                    <a:pt x="464" y="84"/>
                    <a:pt x="441" y="263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"/>
            <p:cNvSpPr/>
            <p:nvPr/>
          </p:nvSpPr>
          <p:spPr>
            <a:xfrm>
              <a:off x="6989550" y="2411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3" y="299"/>
                  </a:moveTo>
                  <a:cubicBezTo>
                    <a:pt x="13" y="287"/>
                    <a:pt x="13" y="275"/>
                    <a:pt x="1" y="263"/>
                  </a:cubicBezTo>
                  <a:cubicBezTo>
                    <a:pt x="1" y="203"/>
                    <a:pt x="13" y="144"/>
                    <a:pt x="60" y="108"/>
                  </a:cubicBezTo>
                  <a:cubicBezTo>
                    <a:pt x="108" y="37"/>
                    <a:pt x="191" y="1"/>
                    <a:pt x="263" y="25"/>
                  </a:cubicBezTo>
                  <a:cubicBezTo>
                    <a:pt x="465" y="72"/>
                    <a:pt x="429" y="251"/>
                    <a:pt x="346" y="358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13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"/>
            <p:cNvSpPr/>
            <p:nvPr/>
          </p:nvSpPr>
          <p:spPr>
            <a:xfrm>
              <a:off x="6618075" y="241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3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"/>
            <p:cNvSpPr/>
            <p:nvPr/>
          </p:nvSpPr>
          <p:spPr>
            <a:xfrm>
              <a:off x="5918300" y="142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4" y="72"/>
                    <a:pt x="441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"/>
            <p:cNvSpPr/>
            <p:nvPr/>
          </p:nvSpPr>
          <p:spPr>
            <a:xfrm>
              <a:off x="5891200" y="12455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"/>
            <p:cNvSpPr/>
            <p:nvPr/>
          </p:nvSpPr>
          <p:spPr>
            <a:xfrm>
              <a:off x="6059075" y="11699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"/>
            <p:cNvSpPr/>
            <p:nvPr/>
          </p:nvSpPr>
          <p:spPr>
            <a:xfrm>
              <a:off x="6148075" y="12419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3" y="262"/>
                    <a:pt x="13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6"/>
                  </a:cubicBezTo>
                  <a:cubicBezTo>
                    <a:pt x="310" y="393"/>
                    <a:pt x="251" y="429"/>
                    <a:pt x="191" y="441"/>
                  </a:cubicBezTo>
                  <a:cubicBezTo>
                    <a:pt x="108" y="441"/>
                    <a:pt x="36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"/>
            <p:cNvSpPr/>
            <p:nvPr/>
          </p:nvSpPr>
          <p:spPr>
            <a:xfrm>
              <a:off x="6177550" y="1332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24" y="263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7"/>
                    <a:pt x="191" y="1"/>
                    <a:pt x="274" y="13"/>
                  </a:cubicBezTo>
                  <a:cubicBezTo>
                    <a:pt x="465" y="72"/>
                    <a:pt x="441" y="251"/>
                    <a:pt x="346" y="346"/>
                  </a:cubicBezTo>
                  <a:cubicBezTo>
                    <a:pt x="310" y="406"/>
                    <a:pt x="250" y="429"/>
                    <a:pt x="191" y="441"/>
                  </a:cubicBezTo>
                  <a:cubicBezTo>
                    <a:pt x="108" y="441"/>
                    <a:pt x="36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"/>
            <p:cNvSpPr/>
            <p:nvPr/>
          </p:nvSpPr>
          <p:spPr>
            <a:xfrm>
              <a:off x="6875250" y="1942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3" y="275"/>
                    <a:pt x="13" y="275"/>
                    <a:pt x="13" y="263"/>
                  </a:cubicBezTo>
                  <a:cubicBezTo>
                    <a:pt x="1" y="203"/>
                    <a:pt x="24" y="144"/>
                    <a:pt x="72" y="96"/>
                  </a:cubicBezTo>
                  <a:cubicBezTo>
                    <a:pt x="108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91" y="441"/>
                  </a:cubicBezTo>
                  <a:cubicBezTo>
                    <a:pt x="96" y="441"/>
                    <a:pt x="24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"/>
            <p:cNvSpPr/>
            <p:nvPr/>
          </p:nvSpPr>
          <p:spPr>
            <a:xfrm>
              <a:off x="7286325" y="22254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6"/>
                    <a:pt x="191" y="1"/>
                    <a:pt x="274" y="24"/>
                  </a:cubicBezTo>
                  <a:cubicBezTo>
                    <a:pt x="464" y="72"/>
                    <a:pt x="441" y="251"/>
                    <a:pt x="345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"/>
            <p:cNvSpPr/>
            <p:nvPr/>
          </p:nvSpPr>
          <p:spPr>
            <a:xfrm>
              <a:off x="7175875" y="1899175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72"/>
                    <a:pt x="430" y="250"/>
                    <a:pt x="346" y="358"/>
                  </a:cubicBezTo>
                  <a:cubicBezTo>
                    <a:pt x="310" y="405"/>
                    <a:pt x="251" y="441"/>
                    <a:pt x="180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"/>
            <p:cNvSpPr/>
            <p:nvPr/>
          </p:nvSpPr>
          <p:spPr>
            <a:xfrm>
              <a:off x="6841925" y="25998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6"/>
                  </a:moveTo>
                  <a:cubicBezTo>
                    <a:pt x="24" y="275"/>
                    <a:pt x="12" y="263"/>
                    <a:pt x="12" y="263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4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"/>
            <p:cNvSpPr/>
            <p:nvPr/>
          </p:nvSpPr>
          <p:spPr>
            <a:xfrm>
              <a:off x="6039125" y="1720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3" y="667"/>
                  </a:cubicBezTo>
                  <a:cubicBezTo>
                    <a:pt x="1013" y="786"/>
                    <a:pt x="894" y="870"/>
                    <a:pt x="751" y="882"/>
                  </a:cubicBezTo>
                  <a:cubicBezTo>
                    <a:pt x="572" y="917"/>
                    <a:pt x="394" y="917"/>
                    <a:pt x="275" y="763"/>
                  </a:cubicBezTo>
                  <a:cubicBezTo>
                    <a:pt x="1" y="394"/>
                    <a:pt x="299" y="108"/>
                    <a:pt x="584" y="48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"/>
            <p:cNvSpPr/>
            <p:nvPr/>
          </p:nvSpPr>
          <p:spPr>
            <a:xfrm>
              <a:off x="6571650" y="1992625"/>
              <a:ext cx="88125" cy="84275"/>
            </a:xfrm>
            <a:custGeom>
              <a:avLst/>
              <a:gdLst/>
              <a:ahLst/>
              <a:cxnLst/>
              <a:rect l="l" t="t" r="r" b="b"/>
              <a:pathLst>
                <a:path w="3525" h="3371" extrusionOk="0">
                  <a:moveTo>
                    <a:pt x="203" y="2251"/>
                  </a:moveTo>
                  <a:cubicBezTo>
                    <a:pt x="191" y="2168"/>
                    <a:pt x="143" y="2108"/>
                    <a:pt x="119" y="2013"/>
                  </a:cubicBezTo>
                  <a:cubicBezTo>
                    <a:pt x="0" y="1549"/>
                    <a:pt x="250" y="1156"/>
                    <a:pt x="548" y="822"/>
                  </a:cubicBezTo>
                  <a:cubicBezTo>
                    <a:pt x="953" y="382"/>
                    <a:pt x="1417" y="1"/>
                    <a:pt x="2072" y="180"/>
                  </a:cubicBezTo>
                  <a:cubicBezTo>
                    <a:pt x="3524" y="596"/>
                    <a:pt x="3286" y="1942"/>
                    <a:pt x="2643" y="2680"/>
                  </a:cubicBezTo>
                  <a:cubicBezTo>
                    <a:pt x="2346" y="3013"/>
                    <a:pt x="2024" y="3370"/>
                    <a:pt x="1453" y="3359"/>
                  </a:cubicBezTo>
                  <a:cubicBezTo>
                    <a:pt x="667" y="3347"/>
                    <a:pt x="310" y="2847"/>
                    <a:pt x="203" y="2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"/>
            <p:cNvSpPr/>
            <p:nvPr/>
          </p:nvSpPr>
          <p:spPr>
            <a:xfrm>
              <a:off x="6475200" y="2097125"/>
              <a:ext cx="82475" cy="79200"/>
            </a:xfrm>
            <a:custGeom>
              <a:avLst/>
              <a:gdLst/>
              <a:ahLst/>
              <a:cxnLst/>
              <a:rect l="l" t="t" r="r" b="b"/>
              <a:pathLst>
                <a:path w="3299" h="3168" extrusionOk="0">
                  <a:moveTo>
                    <a:pt x="191" y="2107"/>
                  </a:moveTo>
                  <a:cubicBezTo>
                    <a:pt x="179" y="2036"/>
                    <a:pt x="120" y="1965"/>
                    <a:pt x="108" y="1881"/>
                  </a:cubicBezTo>
                  <a:cubicBezTo>
                    <a:pt x="1" y="1453"/>
                    <a:pt x="227" y="1084"/>
                    <a:pt x="513" y="774"/>
                  </a:cubicBezTo>
                  <a:cubicBezTo>
                    <a:pt x="894" y="357"/>
                    <a:pt x="1322" y="0"/>
                    <a:pt x="1941" y="179"/>
                  </a:cubicBezTo>
                  <a:cubicBezTo>
                    <a:pt x="3299" y="560"/>
                    <a:pt x="3084" y="1834"/>
                    <a:pt x="2477" y="2524"/>
                  </a:cubicBezTo>
                  <a:cubicBezTo>
                    <a:pt x="2191" y="2834"/>
                    <a:pt x="1894" y="3167"/>
                    <a:pt x="1358" y="3155"/>
                  </a:cubicBezTo>
                  <a:cubicBezTo>
                    <a:pt x="620" y="3131"/>
                    <a:pt x="286" y="2667"/>
                    <a:pt x="191" y="2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"/>
            <p:cNvSpPr/>
            <p:nvPr/>
          </p:nvSpPr>
          <p:spPr>
            <a:xfrm>
              <a:off x="6504375" y="2046225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19"/>
                  </a:moveTo>
                  <a:cubicBezTo>
                    <a:pt x="572" y="1119"/>
                    <a:pt x="548" y="1119"/>
                    <a:pt x="524" y="1131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17"/>
                  </a:cubicBezTo>
                  <a:cubicBezTo>
                    <a:pt x="310" y="0"/>
                    <a:pt x="715" y="155"/>
                    <a:pt x="893" y="405"/>
                  </a:cubicBezTo>
                  <a:cubicBezTo>
                    <a:pt x="1001" y="512"/>
                    <a:pt x="1048" y="655"/>
                    <a:pt x="1012" y="810"/>
                  </a:cubicBezTo>
                  <a:cubicBezTo>
                    <a:pt x="977" y="1000"/>
                    <a:pt x="798" y="1143"/>
                    <a:pt x="608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"/>
            <p:cNvSpPr/>
            <p:nvPr/>
          </p:nvSpPr>
          <p:spPr>
            <a:xfrm>
              <a:off x="6427875" y="20581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4" y="572"/>
                  </a:moveTo>
                  <a:cubicBezTo>
                    <a:pt x="1144" y="596"/>
                    <a:pt x="1132" y="619"/>
                    <a:pt x="1132" y="655"/>
                  </a:cubicBezTo>
                  <a:cubicBezTo>
                    <a:pt x="1084" y="786"/>
                    <a:pt x="965" y="869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1" y="477"/>
                    <a:pt x="286" y="155"/>
                    <a:pt x="572" y="72"/>
                  </a:cubicBezTo>
                  <a:cubicBezTo>
                    <a:pt x="703" y="0"/>
                    <a:pt x="870" y="12"/>
                    <a:pt x="1001" y="84"/>
                  </a:cubicBezTo>
                  <a:cubicBezTo>
                    <a:pt x="1167" y="179"/>
                    <a:pt x="1239" y="393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"/>
            <p:cNvSpPr/>
            <p:nvPr/>
          </p:nvSpPr>
          <p:spPr>
            <a:xfrm>
              <a:off x="6310000" y="201882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84" y="298"/>
                  </a:moveTo>
                  <a:cubicBezTo>
                    <a:pt x="572" y="310"/>
                    <a:pt x="572" y="322"/>
                    <a:pt x="584" y="334"/>
                  </a:cubicBezTo>
                  <a:cubicBezTo>
                    <a:pt x="548" y="394"/>
                    <a:pt x="489" y="441"/>
                    <a:pt x="417" y="453"/>
                  </a:cubicBezTo>
                  <a:cubicBezTo>
                    <a:pt x="334" y="501"/>
                    <a:pt x="239" y="489"/>
                    <a:pt x="167" y="417"/>
                  </a:cubicBezTo>
                  <a:cubicBezTo>
                    <a:pt x="1" y="239"/>
                    <a:pt x="144" y="84"/>
                    <a:pt x="298" y="36"/>
                  </a:cubicBezTo>
                  <a:cubicBezTo>
                    <a:pt x="358" y="1"/>
                    <a:pt x="441" y="1"/>
                    <a:pt x="513" y="48"/>
                  </a:cubicBezTo>
                  <a:cubicBezTo>
                    <a:pt x="596" y="96"/>
                    <a:pt x="620" y="203"/>
                    <a:pt x="58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"/>
            <p:cNvSpPr/>
            <p:nvPr/>
          </p:nvSpPr>
          <p:spPr>
            <a:xfrm>
              <a:off x="6482650" y="1992350"/>
              <a:ext cx="26200" cy="28300"/>
            </a:xfrm>
            <a:custGeom>
              <a:avLst/>
              <a:gdLst/>
              <a:ahLst/>
              <a:cxnLst/>
              <a:rect l="l" t="t" r="r" b="b"/>
              <a:pathLst>
                <a:path w="1048" h="1132" extrusionOk="0">
                  <a:moveTo>
                    <a:pt x="607" y="1107"/>
                  </a:moveTo>
                  <a:cubicBezTo>
                    <a:pt x="572" y="1107"/>
                    <a:pt x="548" y="1119"/>
                    <a:pt x="524" y="1119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05"/>
                  </a:cubicBezTo>
                  <a:cubicBezTo>
                    <a:pt x="310" y="0"/>
                    <a:pt x="715" y="155"/>
                    <a:pt x="893" y="393"/>
                  </a:cubicBezTo>
                  <a:cubicBezTo>
                    <a:pt x="1000" y="500"/>
                    <a:pt x="1048" y="655"/>
                    <a:pt x="1012" y="810"/>
                  </a:cubicBezTo>
                  <a:cubicBezTo>
                    <a:pt x="977" y="1000"/>
                    <a:pt x="798" y="1131"/>
                    <a:pt x="607" y="1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"/>
            <p:cNvSpPr/>
            <p:nvPr/>
          </p:nvSpPr>
          <p:spPr>
            <a:xfrm>
              <a:off x="6484125" y="2106050"/>
              <a:ext cx="26225" cy="28300"/>
            </a:xfrm>
            <a:custGeom>
              <a:avLst/>
              <a:gdLst/>
              <a:ahLst/>
              <a:cxnLst/>
              <a:rect l="l" t="t" r="r" b="b"/>
              <a:pathLst>
                <a:path w="1049" h="1132" extrusionOk="0">
                  <a:moveTo>
                    <a:pt x="608" y="1108"/>
                  </a:moveTo>
                  <a:cubicBezTo>
                    <a:pt x="584" y="1108"/>
                    <a:pt x="548" y="1119"/>
                    <a:pt x="525" y="1119"/>
                  </a:cubicBezTo>
                  <a:cubicBezTo>
                    <a:pt x="382" y="1119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0"/>
                    <a:pt x="799" y="1131"/>
                    <a:pt x="608" y="1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"/>
            <p:cNvSpPr/>
            <p:nvPr/>
          </p:nvSpPr>
          <p:spPr>
            <a:xfrm>
              <a:off x="6563300" y="2080150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20"/>
                  </a:moveTo>
                  <a:cubicBezTo>
                    <a:pt x="584" y="1120"/>
                    <a:pt x="560" y="1120"/>
                    <a:pt x="525" y="1131"/>
                  </a:cubicBezTo>
                  <a:cubicBezTo>
                    <a:pt x="394" y="1120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1"/>
                    <a:pt x="810" y="1143"/>
                    <a:pt x="608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"/>
            <p:cNvSpPr/>
            <p:nvPr/>
          </p:nvSpPr>
          <p:spPr>
            <a:xfrm>
              <a:off x="6498725" y="18601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20"/>
                  </a:moveTo>
                  <a:cubicBezTo>
                    <a:pt x="572" y="1120"/>
                    <a:pt x="548" y="1120"/>
                    <a:pt x="524" y="1120"/>
                  </a:cubicBezTo>
                  <a:cubicBezTo>
                    <a:pt x="381" y="1120"/>
                    <a:pt x="262" y="1037"/>
                    <a:pt x="191" y="917"/>
                  </a:cubicBezTo>
                  <a:cubicBezTo>
                    <a:pt x="84" y="775"/>
                    <a:pt x="0" y="596"/>
                    <a:pt x="95" y="417"/>
                  </a:cubicBezTo>
                  <a:cubicBezTo>
                    <a:pt x="310" y="1"/>
                    <a:pt x="715" y="155"/>
                    <a:pt x="893" y="406"/>
                  </a:cubicBezTo>
                  <a:cubicBezTo>
                    <a:pt x="1000" y="513"/>
                    <a:pt x="1048" y="656"/>
                    <a:pt x="1024" y="810"/>
                  </a:cubicBezTo>
                  <a:cubicBezTo>
                    <a:pt x="988" y="1001"/>
                    <a:pt x="798" y="1144"/>
                    <a:pt x="607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"/>
            <p:cNvSpPr/>
            <p:nvPr/>
          </p:nvSpPr>
          <p:spPr>
            <a:xfrm>
              <a:off x="6400800" y="194442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3" y="1119"/>
                    <a:pt x="560" y="1131"/>
                    <a:pt x="524" y="1131"/>
                  </a:cubicBezTo>
                  <a:cubicBezTo>
                    <a:pt x="393" y="1119"/>
                    <a:pt x="262" y="1036"/>
                    <a:pt x="191" y="917"/>
                  </a:cubicBezTo>
                  <a:cubicBezTo>
                    <a:pt x="83" y="774"/>
                    <a:pt x="0" y="607"/>
                    <a:pt x="95" y="417"/>
                  </a:cubicBezTo>
                  <a:cubicBezTo>
                    <a:pt x="322" y="0"/>
                    <a:pt x="714" y="155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810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"/>
            <p:cNvSpPr/>
            <p:nvPr/>
          </p:nvSpPr>
          <p:spPr>
            <a:xfrm>
              <a:off x="6484125" y="1983100"/>
              <a:ext cx="30700" cy="24450"/>
            </a:xfrm>
            <a:custGeom>
              <a:avLst/>
              <a:gdLst/>
              <a:ahLst/>
              <a:cxnLst/>
              <a:rect l="l" t="t" r="r" b="b"/>
              <a:pathLst>
                <a:path w="1228" h="978" extrusionOk="0">
                  <a:moveTo>
                    <a:pt x="1144" y="572"/>
                  </a:moveTo>
                  <a:cubicBezTo>
                    <a:pt x="1132" y="596"/>
                    <a:pt x="1144" y="632"/>
                    <a:pt x="1120" y="656"/>
                  </a:cubicBezTo>
                  <a:cubicBezTo>
                    <a:pt x="1072" y="787"/>
                    <a:pt x="965" y="870"/>
                    <a:pt x="822" y="906"/>
                  </a:cubicBezTo>
                  <a:cubicBezTo>
                    <a:pt x="644" y="953"/>
                    <a:pt x="465" y="977"/>
                    <a:pt x="322" y="822"/>
                  </a:cubicBezTo>
                  <a:cubicBezTo>
                    <a:pt x="1" y="477"/>
                    <a:pt x="275" y="156"/>
                    <a:pt x="572" y="72"/>
                  </a:cubicBezTo>
                  <a:cubicBezTo>
                    <a:pt x="703" y="1"/>
                    <a:pt x="858" y="13"/>
                    <a:pt x="989" y="84"/>
                  </a:cubicBezTo>
                  <a:cubicBezTo>
                    <a:pt x="1168" y="180"/>
                    <a:pt x="1227" y="406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"/>
            <p:cNvSpPr/>
            <p:nvPr/>
          </p:nvSpPr>
          <p:spPr>
            <a:xfrm>
              <a:off x="6539800" y="21340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6"/>
                    <a:pt x="1131" y="620"/>
                    <a:pt x="1131" y="655"/>
                  </a:cubicBezTo>
                  <a:cubicBezTo>
                    <a:pt x="1084" y="774"/>
                    <a:pt x="965" y="870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0" y="477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4"/>
                  </a:cubicBezTo>
                  <a:cubicBezTo>
                    <a:pt x="1167" y="179"/>
                    <a:pt x="1239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"/>
            <p:cNvSpPr/>
            <p:nvPr/>
          </p:nvSpPr>
          <p:spPr>
            <a:xfrm>
              <a:off x="6445150" y="19066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5"/>
                    <a:pt x="1143" y="631"/>
                    <a:pt x="1131" y="655"/>
                  </a:cubicBezTo>
                  <a:cubicBezTo>
                    <a:pt x="1084" y="786"/>
                    <a:pt x="964" y="881"/>
                    <a:pt x="822" y="905"/>
                  </a:cubicBezTo>
                  <a:cubicBezTo>
                    <a:pt x="655" y="953"/>
                    <a:pt x="464" y="976"/>
                    <a:pt x="322" y="822"/>
                  </a:cubicBezTo>
                  <a:cubicBezTo>
                    <a:pt x="0" y="476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3"/>
                  </a:cubicBezTo>
                  <a:cubicBezTo>
                    <a:pt x="1167" y="179"/>
                    <a:pt x="1238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"/>
            <p:cNvSpPr/>
            <p:nvPr/>
          </p:nvSpPr>
          <p:spPr>
            <a:xfrm>
              <a:off x="6488600" y="1923275"/>
              <a:ext cx="30675" cy="24450"/>
            </a:xfrm>
            <a:custGeom>
              <a:avLst/>
              <a:gdLst/>
              <a:ahLst/>
              <a:cxnLst/>
              <a:rect l="l" t="t" r="r" b="b"/>
              <a:pathLst>
                <a:path w="1227" h="978" extrusionOk="0">
                  <a:moveTo>
                    <a:pt x="1143" y="572"/>
                  </a:moveTo>
                  <a:cubicBezTo>
                    <a:pt x="1131" y="596"/>
                    <a:pt x="1143" y="620"/>
                    <a:pt x="1131" y="644"/>
                  </a:cubicBezTo>
                  <a:cubicBezTo>
                    <a:pt x="1072" y="775"/>
                    <a:pt x="965" y="870"/>
                    <a:pt x="822" y="894"/>
                  </a:cubicBezTo>
                  <a:cubicBezTo>
                    <a:pt x="643" y="941"/>
                    <a:pt x="465" y="977"/>
                    <a:pt x="322" y="822"/>
                  </a:cubicBezTo>
                  <a:cubicBezTo>
                    <a:pt x="0" y="477"/>
                    <a:pt x="274" y="156"/>
                    <a:pt x="572" y="60"/>
                  </a:cubicBezTo>
                  <a:cubicBezTo>
                    <a:pt x="703" y="1"/>
                    <a:pt x="858" y="1"/>
                    <a:pt x="989" y="72"/>
                  </a:cubicBezTo>
                  <a:cubicBezTo>
                    <a:pt x="1167" y="168"/>
                    <a:pt x="1227" y="394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"/>
            <p:cNvSpPr/>
            <p:nvPr/>
          </p:nvSpPr>
          <p:spPr>
            <a:xfrm>
              <a:off x="6568075" y="2177475"/>
              <a:ext cx="17275" cy="19075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93" y="751"/>
                  </a:moveTo>
                  <a:cubicBezTo>
                    <a:pt x="381" y="751"/>
                    <a:pt x="358" y="751"/>
                    <a:pt x="334" y="751"/>
                  </a:cubicBezTo>
                  <a:cubicBezTo>
                    <a:pt x="250" y="751"/>
                    <a:pt x="155" y="691"/>
                    <a:pt x="119" y="620"/>
                  </a:cubicBezTo>
                  <a:cubicBezTo>
                    <a:pt x="24" y="525"/>
                    <a:pt x="0" y="394"/>
                    <a:pt x="48" y="275"/>
                  </a:cubicBezTo>
                  <a:cubicBezTo>
                    <a:pt x="203" y="1"/>
                    <a:pt x="465" y="108"/>
                    <a:pt x="584" y="275"/>
                  </a:cubicBezTo>
                  <a:cubicBezTo>
                    <a:pt x="655" y="346"/>
                    <a:pt x="691" y="453"/>
                    <a:pt x="667" y="548"/>
                  </a:cubicBezTo>
                  <a:cubicBezTo>
                    <a:pt x="643" y="679"/>
                    <a:pt x="524" y="763"/>
                    <a:pt x="393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"/>
            <p:cNvSpPr/>
            <p:nvPr/>
          </p:nvSpPr>
          <p:spPr>
            <a:xfrm>
              <a:off x="6360600" y="19610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3" y="572"/>
                    <a:pt x="13" y="370"/>
                  </a:cubicBezTo>
                  <a:cubicBezTo>
                    <a:pt x="1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"/>
            <p:cNvSpPr/>
            <p:nvPr/>
          </p:nvSpPr>
          <p:spPr>
            <a:xfrm>
              <a:off x="6431150" y="19875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"/>
            <p:cNvSpPr/>
            <p:nvPr/>
          </p:nvSpPr>
          <p:spPr>
            <a:xfrm>
              <a:off x="6375500" y="20134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2" y="84"/>
                  </a:moveTo>
                  <a:cubicBezTo>
                    <a:pt x="476" y="96"/>
                    <a:pt x="488" y="108"/>
                    <a:pt x="500" y="108"/>
                  </a:cubicBezTo>
                  <a:cubicBezTo>
                    <a:pt x="572" y="167"/>
                    <a:pt x="607" y="262"/>
                    <a:pt x="595" y="358"/>
                  </a:cubicBezTo>
                  <a:cubicBezTo>
                    <a:pt x="619" y="489"/>
                    <a:pt x="560" y="608"/>
                    <a:pt x="452" y="667"/>
                  </a:cubicBezTo>
                  <a:cubicBezTo>
                    <a:pt x="167" y="810"/>
                    <a:pt x="12" y="560"/>
                    <a:pt x="24" y="358"/>
                  </a:cubicBezTo>
                  <a:cubicBezTo>
                    <a:pt x="0" y="250"/>
                    <a:pt x="36" y="155"/>
                    <a:pt x="107" y="84"/>
                  </a:cubicBezTo>
                  <a:cubicBezTo>
                    <a:pt x="214" y="0"/>
                    <a:pt x="357" y="0"/>
                    <a:pt x="45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"/>
            <p:cNvSpPr/>
            <p:nvPr/>
          </p:nvSpPr>
          <p:spPr>
            <a:xfrm>
              <a:off x="6349000" y="1865550"/>
              <a:ext cx="30375" cy="41375"/>
            </a:xfrm>
            <a:custGeom>
              <a:avLst/>
              <a:gdLst/>
              <a:ahLst/>
              <a:cxnLst/>
              <a:rect l="l" t="t" r="r" b="b"/>
              <a:pathLst>
                <a:path w="1215" h="1655" extrusionOk="0">
                  <a:moveTo>
                    <a:pt x="893" y="191"/>
                  </a:moveTo>
                  <a:cubicBezTo>
                    <a:pt x="929" y="214"/>
                    <a:pt x="965" y="226"/>
                    <a:pt x="1000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"/>
            <p:cNvSpPr/>
            <p:nvPr/>
          </p:nvSpPr>
          <p:spPr>
            <a:xfrm>
              <a:off x="6294825" y="1951850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84"/>
                  </a:moveTo>
                  <a:cubicBezTo>
                    <a:pt x="465" y="96"/>
                    <a:pt x="477" y="108"/>
                    <a:pt x="500" y="120"/>
                  </a:cubicBezTo>
                  <a:cubicBezTo>
                    <a:pt x="572" y="179"/>
                    <a:pt x="608" y="263"/>
                    <a:pt x="596" y="358"/>
                  </a:cubicBezTo>
                  <a:cubicBezTo>
                    <a:pt x="608" y="489"/>
                    <a:pt x="548" y="608"/>
                    <a:pt x="441" y="668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46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"/>
            <p:cNvSpPr/>
            <p:nvPr/>
          </p:nvSpPr>
          <p:spPr>
            <a:xfrm>
              <a:off x="6428775" y="18238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4" y="1119"/>
                    <a:pt x="548" y="1131"/>
                    <a:pt x="524" y="1131"/>
                  </a:cubicBezTo>
                  <a:cubicBezTo>
                    <a:pt x="381" y="1119"/>
                    <a:pt x="262" y="1048"/>
                    <a:pt x="191" y="929"/>
                  </a:cubicBezTo>
                  <a:cubicBezTo>
                    <a:pt x="84" y="774"/>
                    <a:pt x="0" y="607"/>
                    <a:pt x="95" y="417"/>
                  </a:cubicBezTo>
                  <a:cubicBezTo>
                    <a:pt x="322" y="0"/>
                    <a:pt x="715" y="167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798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"/>
            <p:cNvSpPr/>
            <p:nvPr/>
          </p:nvSpPr>
          <p:spPr>
            <a:xfrm>
              <a:off x="6284100" y="17560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13" y="560"/>
                    <a:pt x="13" y="358"/>
                  </a:cubicBezTo>
                  <a:cubicBezTo>
                    <a:pt x="1" y="262"/>
                    <a:pt x="37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"/>
            <p:cNvSpPr/>
            <p:nvPr/>
          </p:nvSpPr>
          <p:spPr>
            <a:xfrm>
              <a:off x="6222800" y="1843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64" y="83"/>
                  </a:moveTo>
                  <a:cubicBezTo>
                    <a:pt x="476" y="95"/>
                    <a:pt x="488" y="107"/>
                    <a:pt x="512" y="119"/>
                  </a:cubicBezTo>
                  <a:cubicBezTo>
                    <a:pt x="584" y="179"/>
                    <a:pt x="619" y="262"/>
                    <a:pt x="607" y="357"/>
                  </a:cubicBezTo>
                  <a:cubicBezTo>
                    <a:pt x="619" y="488"/>
                    <a:pt x="560" y="607"/>
                    <a:pt x="453" y="667"/>
                  </a:cubicBezTo>
                  <a:cubicBezTo>
                    <a:pt x="167" y="810"/>
                    <a:pt x="24" y="560"/>
                    <a:pt x="24" y="357"/>
                  </a:cubicBezTo>
                  <a:cubicBezTo>
                    <a:pt x="0" y="250"/>
                    <a:pt x="36" y="155"/>
                    <a:pt x="119" y="83"/>
                  </a:cubicBezTo>
                  <a:cubicBezTo>
                    <a:pt x="214" y="0"/>
                    <a:pt x="357" y="0"/>
                    <a:pt x="464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"/>
            <p:cNvSpPr/>
            <p:nvPr/>
          </p:nvSpPr>
          <p:spPr>
            <a:xfrm>
              <a:off x="6177250" y="19122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96"/>
                    <a:pt x="489" y="107"/>
                    <a:pt x="501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20" y="488"/>
                    <a:pt x="560" y="608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"/>
            <p:cNvSpPr/>
            <p:nvPr/>
          </p:nvSpPr>
          <p:spPr>
            <a:xfrm>
              <a:off x="6627600" y="212807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72" y="298"/>
                  </a:moveTo>
                  <a:cubicBezTo>
                    <a:pt x="572" y="310"/>
                    <a:pt x="572" y="322"/>
                    <a:pt x="572" y="334"/>
                  </a:cubicBezTo>
                  <a:cubicBezTo>
                    <a:pt x="548" y="393"/>
                    <a:pt x="489" y="441"/>
                    <a:pt x="429" y="453"/>
                  </a:cubicBezTo>
                  <a:cubicBezTo>
                    <a:pt x="334" y="500"/>
                    <a:pt x="239" y="488"/>
                    <a:pt x="167" y="417"/>
                  </a:cubicBezTo>
                  <a:cubicBezTo>
                    <a:pt x="1" y="250"/>
                    <a:pt x="143" y="84"/>
                    <a:pt x="298" y="36"/>
                  </a:cubicBezTo>
                  <a:cubicBezTo>
                    <a:pt x="358" y="0"/>
                    <a:pt x="441" y="0"/>
                    <a:pt x="513" y="36"/>
                  </a:cubicBezTo>
                  <a:cubicBezTo>
                    <a:pt x="596" y="96"/>
                    <a:pt x="620" y="203"/>
                    <a:pt x="5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"/>
            <p:cNvSpPr/>
            <p:nvPr/>
          </p:nvSpPr>
          <p:spPr>
            <a:xfrm>
              <a:off x="6343050" y="1816425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96"/>
                  </a:moveTo>
                  <a:cubicBezTo>
                    <a:pt x="465" y="108"/>
                    <a:pt x="488" y="108"/>
                    <a:pt x="500" y="120"/>
                  </a:cubicBezTo>
                  <a:cubicBezTo>
                    <a:pt x="572" y="179"/>
                    <a:pt x="607" y="274"/>
                    <a:pt x="596" y="370"/>
                  </a:cubicBezTo>
                  <a:cubicBezTo>
                    <a:pt x="607" y="489"/>
                    <a:pt x="560" y="620"/>
                    <a:pt x="441" y="679"/>
                  </a:cubicBezTo>
                  <a:cubicBezTo>
                    <a:pt x="155" y="810"/>
                    <a:pt x="12" y="572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"/>
            <p:cNvSpPr/>
            <p:nvPr/>
          </p:nvSpPr>
          <p:spPr>
            <a:xfrm>
              <a:off x="6174275" y="187745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41" y="679"/>
                  </a:cubicBezTo>
                  <a:cubicBezTo>
                    <a:pt x="155" y="810"/>
                    <a:pt x="12" y="572"/>
                    <a:pt x="12" y="357"/>
                  </a:cubicBezTo>
                  <a:cubicBezTo>
                    <a:pt x="0" y="262"/>
                    <a:pt x="36" y="155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"/>
            <p:cNvSpPr/>
            <p:nvPr/>
          </p:nvSpPr>
          <p:spPr>
            <a:xfrm>
              <a:off x="6135575" y="18530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8" y="334"/>
                    <a:pt x="72" y="311"/>
                    <a:pt x="48" y="275"/>
                  </a:cubicBezTo>
                  <a:cubicBezTo>
                    <a:pt x="12" y="239"/>
                    <a:pt x="1" y="180"/>
                    <a:pt x="24" y="120"/>
                  </a:cubicBezTo>
                  <a:cubicBezTo>
                    <a:pt x="84" y="1"/>
                    <a:pt x="203" y="49"/>
                    <a:pt x="251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9"/>
                    <a:pt x="227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"/>
            <p:cNvSpPr/>
            <p:nvPr/>
          </p:nvSpPr>
          <p:spPr>
            <a:xfrm>
              <a:off x="6317150" y="18875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3"/>
                  </a:moveTo>
                  <a:lnTo>
                    <a:pt x="143" y="333"/>
                  </a:lnTo>
                  <a:cubicBezTo>
                    <a:pt x="108" y="333"/>
                    <a:pt x="60" y="310"/>
                    <a:pt x="48" y="274"/>
                  </a:cubicBezTo>
                  <a:cubicBezTo>
                    <a:pt x="0" y="226"/>
                    <a:pt x="0" y="179"/>
                    <a:pt x="12" y="119"/>
                  </a:cubicBezTo>
                  <a:cubicBezTo>
                    <a:pt x="84" y="0"/>
                    <a:pt x="203" y="48"/>
                    <a:pt x="250" y="119"/>
                  </a:cubicBezTo>
                  <a:cubicBezTo>
                    <a:pt x="286" y="155"/>
                    <a:pt x="298" y="202"/>
                    <a:pt x="286" y="238"/>
                  </a:cubicBezTo>
                  <a:cubicBezTo>
                    <a:pt x="286" y="298"/>
                    <a:pt x="227" y="345"/>
                    <a:pt x="167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"/>
            <p:cNvSpPr/>
            <p:nvPr/>
          </p:nvSpPr>
          <p:spPr>
            <a:xfrm>
              <a:off x="6248100" y="19271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2" y="310"/>
                    <a:pt x="60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95" y="1"/>
                    <a:pt x="214" y="48"/>
                    <a:pt x="262" y="132"/>
                  </a:cubicBezTo>
                  <a:cubicBezTo>
                    <a:pt x="298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"/>
            <p:cNvSpPr/>
            <p:nvPr/>
          </p:nvSpPr>
          <p:spPr>
            <a:xfrm>
              <a:off x="6454375" y="21304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46"/>
                  </a:moveTo>
                  <a:lnTo>
                    <a:pt x="155" y="346"/>
                  </a:ln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84" y="1"/>
                    <a:pt x="203" y="48"/>
                    <a:pt x="262" y="132"/>
                  </a:cubicBezTo>
                  <a:cubicBezTo>
                    <a:pt x="286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"/>
            <p:cNvSpPr/>
            <p:nvPr/>
          </p:nvSpPr>
          <p:spPr>
            <a:xfrm>
              <a:off x="6590400" y="1887275"/>
              <a:ext cx="30375" cy="41400"/>
            </a:xfrm>
            <a:custGeom>
              <a:avLst/>
              <a:gdLst/>
              <a:ahLst/>
              <a:cxnLst/>
              <a:rect l="l" t="t" r="r" b="b"/>
              <a:pathLst>
                <a:path w="1215" h="1656" extrusionOk="0">
                  <a:moveTo>
                    <a:pt x="893" y="203"/>
                  </a:moveTo>
                  <a:cubicBezTo>
                    <a:pt x="929" y="214"/>
                    <a:pt x="965" y="226"/>
                    <a:pt x="989" y="250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62"/>
                    <a:pt x="881" y="1381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12"/>
                    <a:pt x="893" y="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"/>
            <p:cNvSpPr/>
            <p:nvPr/>
          </p:nvSpPr>
          <p:spPr>
            <a:xfrm>
              <a:off x="6595150" y="18485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84"/>
                  </a:moveTo>
                  <a:cubicBezTo>
                    <a:pt x="465" y="96"/>
                    <a:pt x="489" y="108"/>
                    <a:pt x="501" y="119"/>
                  </a:cubicBezTo>
                  <a:cubicBezTo>
                    <a:pt x="572" y="179"/>
                    <a:pt x="608" y="262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50"/>
                    <a:pt x="37" y="155"/>
                    <a:pt x="108" y="84"/>
                  </a:cubicBezTo>
                  <a:cubicBezTo>
                    <a:pt x="203" y="0"/>
                    <a:pt x="358" y="0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"/>
            <p:cNvSpPr/>
            <p:nvPr/>
          </p:nvSpPr>
          <p:spPr>
            <a:xfrm>
              <a:off x="6544550" y="1795000"/>
              <a:ext cx="7775" cy="8650"/>
            </a:xfrm>
            <a:custGeom>
              <a:avLst/>
              <a:gdLst/>
              <a:ahLst/>
              <a:cxnLst/>
              <a:rect l="l" t="t" r="r" b="b"/>
              <a:pathLst>
                <a:path w="311" h="346" extrusionOk="0">
                  <a:moveTo>
                    <a:pt x="179" y="346"/>
                  </a:moveTo>
                  <a:lnTo>
                    <a:pt x="156" y="346"/>
                  </a:lnTo>
                  <a:cubicBezTo>
                    <a:pt x="108" y="334"/>
                    <a:pt x="72" y="310"/>
                    <a:pt x="60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96" y="0"/>
                    <a:pt x="215" y="48"/>
                    <a:pt x="263" y="131"/>
                  </a:cubicBezTo>
                  <a:cubicBezTo>
                    <a:pt x="298" y="155"/>
                    <a:pt x="310" y="203"/>
                    <a:pt x="298" y="250"/>
                  </a:cubicBezTo>
                  <a:cubicBezTo>
                    <a:pt x="287" y="310"/>
                    <a:pt x="239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"/>
            <p:cNvSpPr/>
            <p:nvPr/>
          </p:nvSpPr>
          <p:spPr>
            <a:xfrm>
              <a:off x="6490075" y="1757200"/>
              <a:ext cx="15525" cy="20250"/>
            </a:xfrm>
            <a:custGeom>
              <a:avLst/>
              <a:gdLst/>
              <a:ahLst/>
              <a:cxnLst/>
              <a:rect l="l" t="t" r="r" b="b"/>
              <a:pathLst>
                <a:path w="621" h="810" extrusionOk="0">
                  <a:moveTo>
                    <a:pt x="465" y="95"/>
                  </a:moveTo>
                  <a:cubicBezTo>
                    <a:pt x="477" y="107"/>
                    <a:pt x="489" y="119"/>
                    <a:pt x="513" y="119"/>
                  </a:cubicBezTo>
                  <a:cubicBezTo>
                    <a:pt x="584" y="179"/>
                    <a:pt x="620" y="274"/>
                    <a:pt x="608" y="369"/>
                  </a:cubicBezTo>
                  <a:cubicBezTo>
                    <a:pt x="620" y="488"/>
                    <a:pt x="561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70" y="0"/>
                    <a:pt x="465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"/>
            <p:cNvSpPr/>
            <p:nvPr/>
          </p:nvSpPr>
          <p:spPr>
            <a:xfrm>
              <a:off x="6390675" y="1755100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7" y="334"/>
                    <a:pt x="72" y="310"/>
                    <a:pt x="48" y="275"/>
                  </a:cubicBezTo>
                  <a:cubicBezTo>
                    <a:pt x="12" y="227"/>
                    <a:pt x="0" y="179"/>
                    <a:pt x="24" y="120"/>
                  </a:cubicBezTo>
                  <a:cubicBezTo>
                    <a:pt x="84" y="1"/>
                    <a:pt x="203" y="48"/>
                    <a:pt x="250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8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"/>
            <p:cNvSpPr/>
            <p:nvPr/>
          </p:nvSpPr>
          <p:spPr>
            <a:xfrm>
              <a:off x="6499600" y="1691700"/>
              <a:ext cx="7775" cy="8375"/>
            </a:xfrm>
            <a:custGeom>
              <a:avLst/>
              <a:gdLst/>
              <a:ahLst/>
              <a:cxnLst/>
              <a:rect l="l" t="t" r="r" b="b"/>
              <a:pathLst>
                <a:path w="311" h="335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60" y="275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96" y="1"/>
                    <a:pt x="215" y="48"/>
                    <a:pt x="263" y="120"/>
                  </a:cubicBezTo>
                  <a:cubicBezTo>
                    <a:pt x="299" y="156"/>
                    <a:pt x="310" y="191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"/>
            <p:cNvSpPr/>
            <p:nvPr/>
          </p:nvSpPr>
          <p:spPr>
            <a:xfrm>
              <a:off x="6453175" y="17179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1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"/>
            <p:cNvSpPr/>
            <p:nvPr/>
          </p:nvSpPr>
          <p:spPr>
            <a:xfrm>
              <a:off x="6283800" y="16818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63"/>
                    <a:pt x="37" y="156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"/>
            <p:cNvSpPr/>
            <p:nvPr/>
          </p:nvSpPr>
          <p:spPr>
            <a:xfrm>
              <a:off x="6362700" y="16515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1" y="310"/>
                    <a:pt x="48" y="274"/>
                  </a:cubicBezTo>
                  <a:cubicBezTo>
                    <a:pt x="12" y="227"/>
                    <a:pt x="0" y="179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6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"/>
            <p:cNvSpPr/>
            <p:nvPr/>
          </p:nvSpPr>
          <p:spPr>
            <a:xfrm>
              <a:off x="6420425" y="1598550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8" y="333"/>
                  </a:moveTo>
                  <a:lnTo>
                    <a:pt x="144" y="333"/>
                  </a:lnTo>
                  <a:cubicBezTo>
                    <a:pt x="108" y="333"/>
                    <a:pt x="72" y="310"/>
                    <a:pt x="48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84" y="0"/>
                    <a:pt x="203" y="48"/>
                    <a:pt x="251" y="131"/>
                  </a:cubicBezTo>
                  <a:cubicBezTo>
                    <a:pt x="287" y="155"/>
                    <a:pt x="299" y="203"/>
                    <a:pt x="299" y="250"/>
                  </a:cubicBezTo>
                  <a:cubicBezTo>
                    <a:pt x="287" y="310"/>
                    <a:pt x="227" y="345"/>
                    <a:pt x="168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"/>
            <p:cNvSpPr/>
            <p:nvPr/>
          </p:nvSpPr>
          <p:spPr>
            <a:xfrm>
              <a:off x="6329950" y="159497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43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2" y="238"/>
                    <a:pt x="0" y="179"/>
                    <a:pt x="24" y="119"/>
                  </a:cubicBezTo>
                  <a:cubicBezTo>
                    <a:pt x="84" y="0"/>
                    <a:pt x="203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"/>
            <p:cNvSpPr/>
            <p:nvPr/>
          </p:nvSpPr>
          <p:spPr>
            <a:xfrm>
              <a:off x="6606475" y="1680100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34"/>
                  </a:moveTo>
                  <a:cubicBezTo>
                    <a:pt x="167" y="334"/>
                    <a:pt x="155" y="334"/>
                    <a:pt x="155" y="334"/>
                  </a:cubicBez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1"/>
                  </a:cubicBezTo>
                  <a:cubicBezTo>
                    <a:pt x="84" y="0"/>
                    <a:pt x="203" y="48"/>
                    <a:pt x="262" y="131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310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"/>
            <p:cNvSpPr/>
            <p:nvPr/>
          </p:nvSpPr>
          <p:spPr>
            <a:xfrm>
              <a:off x="6582950" y="17711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65" y="84"/>
                  </a:moveTo>
                  <a:cubicBezTo>
                    <a:pt x="477" y="96"/>
                    <a:pt x="489" y="108"/>
                    <a:pt x="513" y="108"/>
                  </a:cubicBezTo>
                  <a:cubicBezTo>
                    <a:pt x="584" y="179"/>
                    <a:pt x="620" y="263"/>
                    <a:pt x="608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24" y="560"/>
                    <a:pt x="24" y="358"/>
                  </a:cubicBezTo>
                  <a:cubicBezTo>
                    <a:pt x="1" y="251"/>
                    <a:pt x="36" y="156"/>
                    <a:pt x="120" y="84"/>
                  </a:cubicBezTo>
                  <a:cubicBezTo>
                    <a:pt x="215" y="1"/>
                    <a:pt x="358" y="1"/>
                    <a:pt x="465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"/>
            <p:cNvSpPr/>
            <p:nvPr/>
          </p:nvSpPr>
          <p:spPr>
            <a:xfrm>
              <a:off x="6695175" y="19256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65" y="95"/>
                    <a:pt x="488" y="107"/>
                    <a:pt x="500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19" y="488"/>
                    <a:pt x="560" y="607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50"/>
                    <a:pt x="36" y="155"/>
                    <a:pt x="107" y="83"/>
                  </a:cubicBezTo>
                  <a:cubicBezTo>
                    <a:pt x="203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"/>
            <p:cNvSpPr/>
            <p:nvPr/>
          </p:nvSpPr>
          <p:spPr>
            <a:xfrm>
              <a:off x="6723450" y="188785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0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2" y="572"/>
                    <a:pt x="12" y="370"/>
                  </a:cubicBezTo>
                  <a:cubicBezTo>
                    <a:pt x="0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"/>
            <p:cNvSpPr/>
            <p:nvPr/>
          </p:nvSpPr>
          <p:spPr>
            <a:xfrm>
              <a:off x="6432350" y="16676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4" y="96"/>
                    <a:pt x="476" y="108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489"/>
                    <a:pt x="560" y="608"/>
                    <a:pt x="441" y="679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"/>
            <p:cNvSpPr/>
            <p:nvPr/>
          </p:nvSpPr>
          <p:spPr>
            <a:xfrm>
              <a:off x="6587725" y="1782200"/>
              <a:ext cx="15500" cy="20550"/>
            </a:xfrm>
            <a:custGeom>
              <a:avLst/>
              <a:gdLst/>
              <a:ahLst/>
              <a:cxnLst/>
              <a:rect l="l" t="t" r="r" b="b"/>
              <a:pathLst>
                <a:path w="620" h="822" extrusionOk="0">
                  <a:moveTo>
                    <a:pt x="453" y="96"/>
                  </a:moveTo>
                  <a:cubicBezTo>
                    <a:pt x="465" y="107"/>
                    <a:pt x="488" y="119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500"/>
                    <a:pt x="560" y="619"/>
                    <a:pt x="453" y="679"/>
                  </a:cubicBezTo>
                  <a:cubicBezTo>
                    <a:pt x="167" y="822"/>
                    <a:pt x="12" y="572"/>
                    <a:pt x="12" y="369"/>
                  </a:cubicBezTo>
                  <a:cubicBezTo>
                    <a:pt x="0" y="262"/>
                    <a:pt x="36" y="167"/>
                    <a:pt x="107" y="96"/>
                  </a:cubicBezTo>
                  <a:cubicBezTo>
                    <a:pt x="203" y="0"/>
                    <a:pt x="357" y="12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"/>
            <p:cNvSpPr/>
            <p:nvPr/>
          </p:nvSpPr>
          <p:spPr>
            <a:xfrm>
              <a:off x="6683275" y="18557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45"/>
                  </a:moveTo>
                  <a:lnTo>
                    <a:pt x="143" y="345"/>
                  </a:lnTo>
                  <a:cubicBezTo>
                    <a:pt x="107" y="333"/>
                    <a:pt x="72" y="310"/>
                    <a:pt x="48" y="274"/>
                  </a:cubicBezTo>
                  <a:cubicBezTo>
                    <a:pt x="12" y="238"/>
                    <a:pt x="0" y="179"/>
                    <a:pt x="12" y="131"/>
                  </a:cubicBezTo>
                  <a:cubicBezTo>
                    <a:pt x="83" y="0"/>
                    <a:pt x="202" y="48"/>
                    <a:pt x="250" y="131"/>
                  </a:cubicBezTo>
                  <a:cubicBezTo>
                    <a:pt x="286" y="155"/>
                    <a:pt x="298" y="203"/>
                    <a:pt x="286" y="250"/>
                  </a:cubicBezTo>
                  <a:cubicBezTo>
                    <a:pt x="286" y="310"/>
                    <a:pt x="226" y="345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"/>
            <p:cNvSpPr/>
            <p:nvPr/>
          </p:nvSpPr>
          <p:spPr>
            <a:xfrm>
              <a:off x="6534150" y="164290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22"/>
                    <a:pt x="71" y="298"/>
                    <a:pt x="48" y="274"/>
                  </a:cubicBezTo>
                  <a:cubicBezTo>
                    <a:pt x="12" y="226"/>
                    <a:pt x="0" y="167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191"/>
                    <a:pt x="298" y="238"/>
                  </a:cubicBezTo>
                  <a:cubicBezTo>
                    <a:pt x="286" y="298"/>
                    <a:pt x="226" y="334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"/>
            <p:cNvSpPr/>
            <p:nvPr/>
          </p:nvSpPr>
          <p:spPr>
            <a:xfrm>
              <a:off x="6658550" y="17447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77" y="107"/>
                    <a:pt x="489" y="107"/>
                    <a:pt x="501" y="119"/>
                  </a:cubicBezTo>
                  <a:cubicBezTo>
                    <a:pt x="572" y="179"/>
                    <a:pt x="620" y="274"/>
                    <a:pt x="608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"/>
            <p:cNvSpPr/>
            <p:nvPr/>
          </p:nvSpPr>
          <p:spPr>
            <a:xfrm>
              <a:off x="6726725" y="1804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7" y="810"/>
                    <a:pt x="12" y="572"/>
                    <a:pt x="12" y="369"/>
                  </a:cubicBezTo>
                  <a:cubicBezTo>
                    <a:pt x="0" y="262"/>
                    <a:pt x="36" y="167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"/>
            <p:cNvSpPr/>
            <p:nvPr/>
          </p:nvSpPr>
          <p:spPr>
            <a:xfrm>
              <a:off x="6697850" y="200572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84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58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"/>
            <p:cNvSpPr/>
            <p:nvPr/>
          </p:nvSpPr>
          <p:spPr>
            <a:xfrm>
              <a:off x="6628500" y="19593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77" y="108"/>
                    <a:pt x="488" y="108"/>
                    <a:pt x="500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19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84"/>
                  </a:cubicBezTo>
                  <a:cubicBezTo>
                    <a:pt x="215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"/>
            <p:cNvSpPr/>
            <p:nvPr/>
          </p:nvSpPr>
          <p:spPr>
            <a:xfrm>
              <a:off x="6542475" y="1979250"/>
              <a:ext cx="30375" cy="41100"/>
            </a:xfrm>
            <a:custGeom>
              <a:avLst/>
              <a:gdLst/>
              <a:ahLst/>
              <a:cxnLst/>
              <a:rect l="l" t="t" r="r" b="b"/>
              <a:pathLst>
                <a:path w="1215" h="1644" extrusionOk="0">
                  <a:moveTo>
                    <a:pt x="893" y="191"/>
                  </a:moveTo>
                  <a:cubicBezTo>
                    <a:pt x="929" y="215"/>
                    <a:pt x="965" y="226"/>
                    <a:pt x="1001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43"/>
                    <a:pt x="0" y="1155"/>
                    <a:pt x="0" y="738"/>
                  </a:cubicBezTo>
                  <a:cubicBezTo>
                    <a:pt x="0" y="548"/>
                    <a:pt x="0" y="345"/>
                    <a:pt x="191" y="179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"/>
            <p:cNvSpPr/>
            <p:nvPr/>
          </p:nvSpPr>
          <p:spPr>
            <a:xfrm>
              <a:off x="6630575" y="2055150"/>
              <a:ext cx="30400" cy="41400"/>
            </a:xfrm>
            <a:custGeom>
              <a:avLst/>
              <a:gdLst/>
              <a:ahLst/>
              <a:cxnLst/>
              <a:rect l="l" t="t" r="r" b="b"/>
              <a:pathLst>
                <a:path w="1216" h="1656" extrusionOk="0">
                  <a:moveTo>
                    <a:pt x="894" y="191"/>
                  </a:moveTo>
                  <a:cubicBezTo>
                    <a:pt x="917" y="215"/>
                    <a:pt x="965" y="226"/>
                    <a:pt x="989" y="250"/>
                  </a:cubicBezTo>
                  <a:cubicBezTo>
                    <a:pt x="1132" y="369"/>
                    <a:pt x="1215" y="560"/>
                    <a:pt x="1179" y="750"/>
                  </a:cubicBezTo>
                  <a:cubicBezTo>
                    <a:pt x="1179" y="1000"/>
                    <a:pt x="1144" y="1250"/>
                    <a:pt x="882" y="1381"/>
                  </a:cubicBezTo>
                  <a:cubicBezTo>
                    <a:pt x="298" y="1655"/>
                    <a:pt x="1" y="1155"/>
                    <a:pt x="1" y="738"/>
                  </a:cubicBezTo>
                  <a:cubicBezTo>
                    <a:pt x="1" y="548"/>
                    <a:pt x="1" y="346"/>
                    <a:pt x="191" y="191"/>
                  </a:cubicBezTo>
                  <a:cubicBezTo>
                    <a:pt x="394" y="0"/>
                    <a:pt x="703" y="0"/>
                    <a:pt x="894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"/>
            <p:cNvSpPr/>
            <p:nvPr/>
          </p:nvSpPr>
          <p:spPr>
            <a:xfrm>
              <a:off x="6807675" y="187417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62"/>
                  </a:cubicBezTo>
                  <a:cubicBezTo>
                    <a:pt x="13" y="227"/>
                    <a:pt x="1" y="167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7" y="155"/>
                    <a:pt x="299" y="203"/>
                    <a:pt x="299" y="238"/>
                  </a:cubicBezTo>
                  <a:cubicBezTo>
                    <a:pt x="287" y="298"/>
                    <a:pt x="227" y="334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"/>
            <p:cNvSpPr/>
            <p:nvPr/>
          </p:nvSpPr>
          <p:spPr>
            <a:xfrm>
              <a:off x="6807375" y="18155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61" y="310"/>
                    <a:pt x="49" y="275"/>
                  </a:cubicBezTo>
                  <a:cubicBezTo>
                    <a:pt x="13" y="239"/>
                    <a:pt x="1" y="179"/>
                    <a:pt x="13" y="132"/>
                  </a:cubicBezTo>
                  <a:cubicBezTo>
                    <a:pt x="84" y="1"/>
                    <a:pt x="203" y="48"/>
                    <a:pt x="251" y="132"/>
                  </a:cubicBezTo>
                  <a:cubicBezTo>
                    <a:pt x="287" y="156"/>
                    <a:pt x="299" y="203"/>
                    <a:pt x="287" y="251"/>
                  </a:cubicBezTo>
                  <a:cubicBezTo>
                    <a:pt x="275" y="310"/>
                    <a:pt x="227" y="346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"/>
            <p:cNvSpPr/>
            <p:nvPr/>
          </p:nvSpPr>
          <p:spPr>
            <a:xfrm>
              <a:off x="6747850" y="202062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3" y="238"/>
                    <a:pt x="1" y="179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5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"/>
            <p:cNvSpPr/>
            <p:nvPr/>
          </p:nvSpPr>
          <p:spPr>
            <a:xfrm>
              <a:off x="6664500" y="2025975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84" y="0"/>
                    <a:pt x="203" y="48"/>
                    <a:pt x="263" y="120"/>
                  </a:cubicBezTo>
                  <a:cubicBezTo>
                    <a:pt x="299" y="155"/>
                    <a:pt x="311" y="203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"/>
            <p:cNvSpPr/>
            <p:nvPr/>
          </p:nvSpPr>
          <p:spPr>
            <a:xfrm>
              <a:off x="6741000" y="19494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79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79"/>
                    <a:pt x="25" y="120"/>
                  </a:cubicBezTo>
                  <a:cubicBezTo>
                    <a:pt x="84" y="1"/>
                    <a:pt x="203" y="48"/>
                    <a:pt x="263" y="120"/>
                  </a:cubicBezTo>
                  <a:cubicBezTo>
                    <a:pt x="287" y="155"/>
                    <a:pt x="299" y="203"/>
                    <a:pt x="299" y="239"/>
                  </a:cubicBezTo>
                  <a:cubicBezTo>
                    <a:pt x="287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"/>
            <p:cNvSpPr/>
            <p:nvPr/>
          </p:nvSpPr>
          <p:spPr>
            <a:xfrm>
              <a:off x="6493650" y="2182550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25" y="381"/>
                  </a:moveTo>
                  <a:lnTo>
                    <a:pt x="25" y="334"/>
                  </a:lnTo>
                  <a:cubicBezTo>
                    <a:pt x="37" y="238"/>
                    <a:pt x="84" y="155"/>
                    <a:pt x="167" y="107"/>
                  </a:cubicBezTo>
                  <a:cubicBezTo>
                    <a:pt x="263" y="24"/>
                    <a:pt x="406" y="0"/>
                    <a:pt x="513" y="60"/>
                  </a:cubicBezTo>
                  <a:cubicBezTo>
                    <a:pt x="787" y="214"/>
                    <a:pt x="668" y="476"/>
                    <a:pt x="501" y="595"/>
                  </a:cubicBezTo>
                  <a:cubicBezTo>
                    <a:pt x="429" y="667"/>
                    <a:pt x="322" y="691"/>
                    <a:pt x="227" y="667"/>
                  </a:cubicBezTo>
                  <a:cubicBezTo>
                    <a:pt x="96" y="643"/>
                    <a:pt x="1" y="524"/>
                    <a:pt x="25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"/>
            <p:cNvSpPr/>
            <p:nvPr/>
          </p:nvSpPr>
          <p:spPr>
            <a:xfrm>
              <a:off x="6435625" y="210545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262" y="72"/>
                  </a:moveTo>
                  <a:cubicBezTo>
                    <a:pt x="262" y="84"/>
                    <a:pt x="274" y="84"/>
                    <a:pt x="274" y="96"/>
                  </a:cubicBezTo>
                  <a:cubicBezTo>
                    <a:pt x="298" y="131"/>
                    <a:pt x="298" y="167"/>
                    <a:pt x="274" y="203"/>
                  </a:cubicBezTo>
                  <a:cubicBezTo>
                    <a:pt x="262" y="262"/>
                    <a:pt x="226" y="310"/>
                    <a:pt x="167" y="322"/>
                  </a:cubicBezTo>
                  <a:cubicBezTo>
                    <a:pt x="24" y="334"/>
                    <a:pt x="0" y="215"/>
                    <a:pt x="24" y="119"/>
                  </a:cubicBezTo>
                  <a:cubicBezTo>
                    <a:pt x="36" y="84"/>
                    <a:pt x="72" y="36"/>
                    <a:pt x="107" y="24"/>
                  </a:cubicBezTo>
                  <a:cubicBezTo>
                    <a:pt x="167" y="0"/>
                    <a:pt x="226" y="12"/>
                    <a:pt x="262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"/>
            <p:cNvSpPr/>
            <p:nvPr/>
          </p:nvSpPr>
          <p:spPr>
            <a:xfrm>
              <a:off x="6321600" y="2051575"/>
              <a:ext cx="7175" cy="8350"/>
            </a:xfrm>
            <a:custGeom>
              <a:avLst/>
              <a:gdLst/>
              <a:ahLst/>
              <a:cxnLst/>
              <a:rect l="l" t="t" r="r" b="b"/>
              <a:pathLst>
                <a:path w="287" h="334" extrusionOk="0">
                  <a:moveTo>
                    <a:pt x="251" y="72"/>
                  </a:moveTo>
                  <a:cubicBezTo>
                    <a:pt x="263" y="84"/>
                    <a:pt x="263" y="84"/>
                    <a:pt x="275" y="96"/>
                  </a:cubicBezTo>
                  <a:cubicBezTo>
                    <a:pt x="287" y="131"/>
                    <a:pt x="287" y="167"/>
                    <a:pt x="275" y="215"/>
                  </a:cubicBezTo>
                  <a:cubicBezTo>
                    <a:pt x="251" y="262"/>
                    <a:pt x="227" y="310"/>
                    <a:pt x="168" y="322"/>
                  </a:cubicBezTo>
                  <a:cubicBezTo>
                    <a:pt x="25" y="334"/>
                    <a:pt x="1" y="215"/>
                    <a:pt x="25" y="119"/>
                  </a:cubicBezTo>
                  <a:cubicBezTo>
                    <a:pt x="37" y="84"/>
                    <a:pt x="61" y="48"/>
                    <a:pt x="108" y="24"/>
                  </a:cubicBezTo>
                  <a:cubicBezTo>
                    <a:pt x="156" y="0"/>
                    <a:pt x="227" y="24"/>
                    <a:pt x="251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"/>
            <p:cNvSpPr/>
            <p:nvPr/>
          </p:nvSpPr>
          <p:spPr>
            <a:xfrm>
              <a:off x="6366550" y="2064975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13" y="381"/>
                  </a:moveTo>
                  <a:lnTo>
                    <a:pt x="13" y="334"/>
                  </a:lnTo>
                  <a:cubicBezTo>
                    <a:pt x="25" y="238"/>
                    <a:pt x="84" y="155"/>
                    <a:pt x="168" y="107"/>
                  </a:cubicBezTo>
                  <a:cubicBezTo>
                    <a:pt x="263" y="24"/>
                    <a:pt x="394" y="0"/>
                    <a:pt x="513" y="60"/>
                  </a:cubicBezTo>
                  <a:cubicBezTo>
                    <a:pt x="787" y="214"/>
                    <a:pt x="656" y="476"/>
                    <a:pt x="489" y="595"/>
                  </a:cubicBezTo>
                  <a:cubicBezTo>
                    <a:pt x="418" y="667"/>
                    <a:pt x="322" y="691"/>
                    <a:pt x="215" y="667"/>
                  </a:cubicBezTo>
                  <a:cubicBezTo>
                    <a:pt x="84" y="643"/>
                    <a:pt x="1" y="512"/>
                    <a:pt x="1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"/>
            <p:cNvSpPr/>
            <p:nvPr/>
          </p:nvSpPr>
          <p:spPr>
            <a:xfrm>
              <a:off x="6432925" y="2225100"/>
              <a:ext cx="19675" cy="17000"/>
            </a:xfrm>
            <a:custGeom>
              <a:avLst/>
              <a:gdLst/>
              <a:ahLst/>
              <a:cxnLst/>
              <a:rect l="l" t="t" r="r" b="b"/>
              <a:pathLst>
                <a:path w="787" h="680" extrusionOk="0">
                  <a:moveTo>
                    <a:pt x="25" y="382"/>
                  </a:moveTo>
                  <a:lnTo>
                    <a:pt x="25" y="322"/>
                  </a:lnTo>
                  <a:cubicBezTo>
                    <a:pt x="25" y="227"/>
                    <a:pt x="84" y="144"/>
                    <a:pt x="168" y="108"/>
                  </a:cubicBezTo>
                  <a:cubicBezTo>
                    <a:pt x="263" y="13"/>
                    <a:pt x="394" y="1"/>
                    <a:pt x="513" y="48"/>
                  </a:cubicBezTo>
                  <a:cubicBezTo>
                    <a:pt x="787" y="215"/>
                    <a:pt x="656" y="477"/>
                    <a:pt x="501" y="584"/>
                  </a:cubicBezTo>
                  <a:cubicBezTo>
                    <a:pt x="418" y="656"/>
                    <a:pt x="322" y="679"/>
                    <a:pt x="215" y="667"/>
                  </a:cubicBezTo>
                  <a:cubicBezTo>
                    <a:pt x="84" y="644"/>
                    <a:pt x="1" y="513"/>
                    <a:pt x="25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"/>
            <p:cNvSpPr/>
            <p:nvPr/>
          </p:nvSpPr>
          <p:spPr>
            <a:xfrm>
              <a:off x="6366250" y="2187000"/>
              <a:ext cx="7175" cy="867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51" y="84"/>
                  </a:moveTo>
                  <a:cubicBezTo>
                    <a:pt x="251" y="84"/>
                    <a:pt x="263" y="96"/>
                    <a:pt x="275" y="96"/>
                  </a:cubicBezTo>
                  <a:cubicBezTo>
                    <a:pt x="287" y="132"/>
                    <a:pt x="287" y="179"/>
                    <a:pt x="275" y="215"/>
                  </a:cubicBezTo>
                  <a:cubicBezTo>
                    <a:pt x="251" y="263"/>
                    <a:pt x="227" y="310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60" y="48"/>
                    <a:pt x="108" y="25"/>
                  </a:cubicBezTo>
                  <a:cubicBezTo>
                    <a:pt x="156" y="1"/>
                    <a:pt x="227" y="25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"/>
            <p:cNvSpPr/>
            <p:nvPr/>
          </p:nvSpPr>
          <p:spPr>
            <a:xfrm>
              <a:off x="6290050" y="21694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107"/>
                  </a:cubicBezTo>
                  <a:cubicBezTo>
                    <a:pt x="287" y="143"/>
                    <a:pt x="287" y="179"/>
                    <a:pt x="263" y="215"/>
                  </a:cubicBezTo>
                  <a:cubicBezTo>
                    <a:pt x="251" y="274"/>
                    <a:pt x="227" y="322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"/>
            <p:cNvSpPr/>
            <p:nvPr/>
          </p:nvSpPr>
          <p:spPr>
            <a:xfrm>
              <a:off x="6338275" y="22459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95"/>
                    <a:pt x="263" y="95"/>
                    <a:pt x="275" y="107"/>
                  </a:cubicBezTo>
                  <a:cubicBezTo>
                    <a:pt x="286" y="143"/>
                    <a:pt x="286" y="179"/>
                    <a:pt x="275" y="214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"/>
            <p:cNvSpPr/>
            <p:nvPr/>
          </p:nvSpPr>
          <p:spPr>
            <a:xfrm>
              <a:off x="6251675" y="1970025"/>
              <a:ext cx="7150" cy="8350"/>
            </a:xfrm>
            <a:custGeom>
              <a:avLst/>
              <a:gdLst/>
              <a:ahLst/>
              <a:cxnLst/>
              <a:rect l="l" t="t" r="r" b="b"/>
              <a:pathLst>
                <a:path w="286" h="334" extrusionOk="0">
                  <a:moveTo>
                    <a:pt x="250" y="83"/>
                  </a:moveTo>
                  <a:cubicBezTo>
                    <a:pt x="262" y="83"/>
                    <a:pt x="262" y="95"/>
                    <a:pt x="274" y="95"/>
                  </a:cubicBezTo>
                  <a:cubicBezTo>
                    <a:pt x="286" y="131"/>
                    <a:pt x="286" y="179"/>
                    <a:pt x="274" y="214"/>
                  </a:cubicBezTo>
                  <a:cubicBezTo>
                    <a:pt x="250" y="262"/>
                    <a:pt x="226" y="310"/>
                    <a:pt x="167" y="322"/>
                  </a:cubicBezTo>
                  <a:cubicBezTo>
                    <a:pt x="24" y="333"/>
                    <a:pt x="0" y="214"/>
                    <a:pt x="24" y="131"/>
                  </a:cubicBezTo>
                  <a:cubicBezTo>
                    <a:pt x="36" y="83"/>
                    <a:pt x="60" y="48"/>
                    <a:pt x="107" y="24"/>
                  </a:cubicBezTo>
                  <a:cubicBezTo>
                    <a:pt x="155" y="0"/>
                    <a:pt x="226" y="24"/>
                    <a:pt x="250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"/>
            <p:cNvSpPr/>
            <p:nvPr/>
          </p:nvSpPr>
          <p:spPr>
            <a:xfrm>
              <a:off x="6336800" y="2110800"/>
              <a:ext cx="19650" cy="17300"/>
            </a:xfrm>
            <a:custGeom>
              <a:avLst/>
              <a:gdLst/>
              <a:ahLst/>
              <a:cxnLst/>
              <a:rect l="l" t="t" r="r" b="b"/>
              <a:pathLst>
                <a:path w="786" h="692" extrusionOk="0">
                  <a:moveTo>
                    <a:pt x="24" y="382"/>
                  </a:moveTo>
                  <a:lnTo>
                    <a:pt x="24" y="322"/>
                  </a:lnTo>
                  <a:cubicBezTo>
                    <a:pt x="36" y="227"/>
                    <a:pt x="95" y="144"/>
                    <a:pt x="179" y="108"/>
                  </a:cubicBezTo>
                  <a:cubicBezTo>
                    <a:pt x="262" y="13"/>
                    <a:pt x="405" y="1"/>
                    <a:pt x="512" y="48"/>
                  </a:cubicBezTo>
                  <a:cubicBezTo>
                    <a:pt x="786" y="215"/>
                    <a:pt x="667" y="477"/>
                    <a:pt x="500" y="596"/>
                  </a:cubicBezTo>
                  <a:cubicBezTo>
                    <a:pt x="429" y="656"/>
                    <a:pt x="322" y="691"/>
                    <a:pt x="226" y="667"/>
                  </a:cubicBezTo>
                  <a:cubicBezTo>
                    <a:pt x="95" y="644"/>
                    <a:pt x="0" y="513"/>
                    <a:pt x="24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"/>
            <p:cNvSpPr/>
            <p:nvPr/>
          </p:nvSpPr>
          <p:spPr>
            <a:xfrm>
              <a:off x="6261775" y="20506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263" y="84"/>
                  </a:moveTo>
                  <a:cubicBezTo>
                    <a:pt x="263" y="84"/>
                    <a:pt x="263" y="96"/>
                    <a:pt x="275" y="96"/>
                  </a:cubicBezTo>
                  <a:cubicBezTo>
                    <a:pt x="298" y="132"/>
                    <a:pt x="298" y="179"/>
                    <a:pt x="275" y="215"/>
                  </a:cubicBezTo>
                  <a:cubicBezTo>
                    <a:pt x="251" y="263"/>
                    <a:pt x="227" y="322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72" y="48"/>
                    <a:pt x="108" y="36"/>
                  </a:cubicBezTo>
                  <a:cubicBezTo>
                    <a:pt x="168" y="1"/>
                    <a:pt x="227" y="24"/>
                    <a:pt x="26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"/>
            <p:cNvSpPr/>
            <p:nvPr/>
          </p:nvSpPr>
          <p:spPr>
            <a:xfrm>
              <a:off x="6183200" y="178220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lnTo>
                    <a:pt x="274" y="96"/>
                  </a:lnTo>
                  <a:cubicBezTo>
                    <a:pt x="286" y="131"/>
                    <a:pt x="286" y="179"/>
                    <a:pt x="274" y="215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4" y="346"/>
                    <a:pt x="1" y="215"/>
                    <a:pt x="24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5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"/>
            <p:cNvSpPr/>
            <p:nvPr/>
          </p:nvSpPr>
          <p:spPr>
            <a:xfrm>
              <a:off x="6283225" y="1821775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262" y="84"/>
                  </a:moveTo>
                  <a:cubicBezTo>
                    <a:pt x="262" y="84"/>
                    <a:pt x="274" y="96"/>
                    <a:pt x="274" y="96"/>
                  </a:cubicBezTo>
                  <a:cubicBezTo>
                    <a:pt x="298" y="132"/>
                    <a:pt x="298" y="179"/>
                    <a:pt x="274" y="215"/>
                  </a:cubicBezTo>
                  <a:cubicBezTo>
                    <a:pt x="262" y="263"/>
                    <a:pt x="238" y="322"/>
                    <a:pt x="167" y="322"/>
                  </a:cubicBezTo>
                  <a:cubicBezTo>
                    <a:pt x="36" y="346"/>
                    <a:pt x="0" y="215"/>
                    <a:pt x="36" y="132"/>
                  </a:cubicBezTo>
                  <a:cubicBezTo>
                    <a:pt x="36" y="84"/>
                    <a:pt x="72" y="48"/>
                    <a:pt x="107" y="25"/>
                  </a:cubicBezTo>
                  <a:cubicBezTo>
                    <a:pt x="167" y="1"/>
                    <a:pt x="238" y="25"/>
                    <a:pt x="26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"/>
            <p:cNvSpPr/>
            <p:nvPr/>
          </p:nvSpPr>
          <p:spPr>
            <a:xfrm>
              <a:off x="6341250" y="17226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3"/>
                  </a:moveTo>
                  <a:cubicBezTo>
                    <a:pt x="263" y="95"/>
                    <a:pt x="263" y="95"/>
                    <a:pt x="275" y="107"/>
                  </a:cubicBezTo>
                  <a:cubicBezTo>
                    <a:pt x="287" y="143"/>
                    <a:pt x="287" y="179"/>
                    <a:pt x="275" y="214"/>
                  </a:cubicBezTo>
                  <a:cubicBezTo>
                    <a:pt x="251" y="274"/>
                    <a:pt x="227" y="321"/>
                    <a:pt x="167" y="321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7" y="95"/>
                    <a:pt x="60" y="48"/>
                    <a:pt x="108" y="36"/>
                  </a:cubicBezTo>
                  <a:cubicBezTo>
                    <a:pt x="156" y="0"/>
                    <a:pt x="227" y="24"/>
                    <a:pt x="251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"/>
            <p:cNvSpPr/>
            <p:nvPr/>
          </p:nvSpPr>
          <p:spPr>
            <a:xfrm>
              <a:off x="6173375" y="169052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8" y="131"/>
                    <a:pt x="298" y="179"/>
                    <a:pt x="275" y="214"/>
                  </a:cubicBezTo>
                  <a:cubicBezTo>
                    <a:pt x="263" y="262"/>
                    <a:pt x="227" y="310"/>
                    <a:pt x="167" y="322"/>
                  </a:cubicBezTo>
                  <a:cubicBezTo>
                    <a:pt x="36" y="334"/>
                    <a:pt x="1" y="214"/>
                    <a:pt x="36" y="131"/>
                  </a:cubicBezTo>
                  <a:cubicBezTo>
                    <a:pt x="36" y="83"/>
                    <a:pt x="72" y="48"/>
                    <a:pt x="108" y="24"/>
                  </a:cubicBezTo>
                  <a:cubicBezTo>
                    <a:pt x="167" y="0"/>
                    <a:pt x="239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"/>
            <p:cNvSpPr/>
            <p:nvPr/>
          </p:nvSpPr>
          <p:spPr>
            <a:xfrm>
              <a:off x="6193325" y="2034900"/>
              <a:ext cx="7175" cy="8375"/>
            </a:xfrm>
            <a:custGeom>
              <a:avLst/>
              <a:gdLst/>
              <a:ahLst/>
              <a:cxnLst/>
              <a:rect l="l" t="t" r="r" b="b"/>
              <a:pathLst>
                <a:path w="287" h="335" extrusionOk="0">
                  <a:moveTo>
                    <a:pt x="250" y="72"/>
                  </a:moveTo>
                  <a:cubicBezTo>
                    <a:pt x="262" y="84"/>
                    <a:pt x="262" y="84"/>
                    <a:pt x="274" y="96"/>
                  </a:cubicBezTo>
                  <a:cubicBezTo>
                    <a:pt x="286" y="132"/>
                    <a:pt x="286" y="179"/>
                    <a:pt x="274" y="215"/>
                  </a:cubicBezTo>
                  <a:cubicBezTo>
                    <a:pt x="250" y="263"/>
                    <a:pt x="227" y="310"/>
                    <a:pt x="167" y="322"/>
                  </a:cubicBezTo>
                  <a:cubicBezTo>
                    <a:pt x="24" y="334"/>
                    <a:pt x="0" y="215"/>
                    <a:pt x="24" y="132"/>
                  </a:cubicBezTo>
                  <a:cubicBezTo>
                    <a:pt x="36" y="84"/>
                    <a:pt x="60" y="48"/>
                    <a:pt x="108" y="24"/>
                  </a:cubicBezTo>
                  <a:cubicBezTo>
                    <a:pt x="155" y="1"/>
                    <a:pt x="227" y="24"/>
                    <a:pt x="250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"/>
            <p:cNvSpPr/>
            <p:nvPr/>
          </p:nvSpPr>
          <p:spPr>
            <a:xfrm>
              <a:off x="6226950" y="17342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96"/>
                  </a:cubicBezTo>
                  <a:cubicBezTo>
                    <a:pt x="287" y="131"/>
                    <a:pt x="287" y="179"/>
                    <a:pt x="263" y="215"/>
                  </a:cubicBezTo>
                  <a:cubicBezTo>
                    <a:pt x="251" y="274"/>
                    <a:pt x="227" y="310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96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"/>
            <p:cNvSpPr/>
            <p:nvPr/>
          </p:nvSpPr>
          <p:spPr>
            <a:xfrm>
              <a:off x="6258200" y="1636650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9" y="131"/>
                    <a:pt x="299" y="179"/>
                    <a:pt x="275" y="214"/>
                  </a:cubicBezTo>
                  <a:cubicBezTo>
                    <a:pt x="263" y="262"/>
                    <a:pt x="227" y="310"/>
                    <a:pt x="168" y="322"/>
                  </a:cubicBezTo>
                  <a:cubicBezTo>
                    <a:pt x="25" y="333"/>
                    <a:pt x="1" y="214"/>
                    <a:pt x="37" y="131"/>
                  </a:cubicBezTo>
                  <a:cubicBezTo>
                    <a:pt x="37" y="83"/>
                    <a:pt x="72" y="48"/>
                    <a:pt x="108" y="24"/>
                  </a:cubicBezTo>
                  <a:cubicBezTo>
                    <a:pt x="168" y="0"/>
                    <a:pt x="227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"/>
            <p:cNvSpPr/>
            <p:nvPr/>
          </p:nvSpPr>
          <p:spPr>
            <a:xfrm>
              <a:off x="6729400" y="20128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5" y="1001"/>
                    <a:pt x="132" y="989"/>
                  </a:cubicBezTo>
                  <a:cubicBezTo>
                    <a:pt x="36" y="882"/>
                    <a:pt x="1" y="739"/>
                    <a:pt x="24" y="608"/>
                  </a:cubicBezTo>
                  <a:cubicBezTo>
                    <a:pt x="48" y="417"/>
                    <a:pt x="96" y="239"/>
                    <a:pt x="286" y="167"/>
                  </a:cubicBezTo>
                  <a:cubicBezTo>
                    <a:pt x="739" y="1"/>
                    <a:pt x="917" y="382"/>
                    <a:pt x="882" y="691"/>
                  </a:cubicBezTo>
                  <a:cubicBezTo>
                    <a:pt x="894" y="834"/>
                    <a:pt x="834" y="989"/>
                    <a:pt x="715" y="1072"/>
                  </a:cubicBezTo>
                  <a:cubicBezTo>
                    <a:pt x="560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"/>
            <p:cNvSpPr/>
            <p:nvPr/>
          </p:nvSpPr>
          <p:spPr>
            <a:xfrm>
              <a:off x="6668675" y="197357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8" y="882"/>
                  </a:moveTo>
                  <a:cubicBezTo>
                    <a:pt x="775" y="894"/>
                    <a:pt x="751" y="918"/>
                    <a:pt x="739" y="930"/>
                  </a:cubicBezTo>
                  <a:cubicBezTo>
                    <a:pt x="608" y="989"/>
                    <a:pt x="465" y="989"/>
                    <a:pt x="334" y="918"/>
                  </a:cubicBezTo>
                  <a:cubicBezTo>
                    <a:pt x="167" y="834"/>
                    <a:pt x="13" y="727"/>
                    <a:pt x="13" y="525"/>
                  </a:cubicBezTo>
                  <a:cubicBezTo>
                    <a:pt x="1" y="49"/>
                    <a:pt x="417" y="1"/>
                    <a:pt x="703" y="120"/>
                  </a:cubicBezTo>
                  <a:cubicBezTo>
                    <a:pt x="846" y="168"/>
                    <a:pt x="965" y="275"/>
                    <a:pt x="1013" y="418"/>
                  </a:cubicBezTo>
                  <a:cubicBezTo>
                    <a:pt x="1072" y="608"/>
                    <a:pt x="977" y="811"/>
                    <a:pt x="798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"/>
            <p:cNvSpPr/>
            <p:nvPr/>
          </p:nvSpPr>
          <p:spPr>
            <a:xfrm>
              <a:off x="6610625" y="1861975"/>
              <a:ext cx="13425" cy="12525"/>
            </a:xfrm>
            <a:custGeom>
              <a:avLst/>
              <a:gdLst/>
              <a:ahLst/>
              <a:cxnLst/>
              <a:rect l="l" t="t" r="r" b="b"/>
              <a:pathLst>
                <a:path w="537" h="501" extrusionOk="0">
                  <a:moveTo>
                    <a:pt x="406" y="453"/>
                  </a:moveTo>
                  <a:cubicBezTo>
                    <a:pt x="394" y="453"/>
                    <a:pt x="382" y="464"/>
                    <a:pt x="370" y="476"/>
                  </a:cubicBezTo>
                  <a:cubicBezTo>
                    <a:pt x="299" y="500"/>
                    <a:pt x="227" y="500"/>
                    <a:pt x="168" y="464"/>
                  </a:cubicBezTo>
                  <a:cubicBezTo>
                    <a:pt x="84" y="429"/>
                    <a:pt x="1" y="369"/>
                    <a:pt x="1" y="262"/>
                  </a:cubicBezTo>
                  <a:cubicBezTo>
                    <a:pt x="1" y="24"/>
                    <a:pt x="215" y="0"/>
                    <a:pt x="346" y="60"/>
                  </a:cubicBezTo>
                  <a:cubicBezTo>
                    <a:pt x="418" y="83"/>
                    <a:pt x="477" y="143"/>
                    <a:pt x="501" y="214"/>
                  </a:cubicBezTo>
                  <a:cubicBezTo>
                    <a:pt x="537" y="310"/>
                    <a:pt x="489" y="405"/>
                    <a:pt x="406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"/>
            <p:cNvSpPr/>
            <p:nvPr/>
          </p:nvSpPr>
          <p:spPr>
            <a:xfrm>
              <a:off x="6748750" y="1958100"/>
              <a:ext cx="23250" cy="29800"/>
            </a:xfrm>
            <a:custGeom>
              <a:avLst/>
              <a:gdLst/>
              <a:ahLst/>
              <a:cxnLst/>
              <a:rect l="l" t="t" r="r" b="b"/>
              <a:pathLst>
                <a:path w="930" h="1192" extrusionOk="0">
                  <a:moveTo>
                    <a:pt x="215" y="1025"/>
                  </a:moveTo>
                  <a:cubicBezTo>
                    <a:pt x="191" y="1013"/>
                    <a:pt x="167" y="1001"/>
                    <a:pt x="143" y="989"/>
                  </a:cubicBezTo>
                  <a:cubicBezTo>
                    <a:pt x="48" y="882"/>
                    <a:pt x="0" y="739"/>
                    <a:pt x="36" y="608"/>
                  </a:cubicBezTo>
                  <a:cubicBezTo>
                    <a:pt x="60" y="418"/>
                    <a:pt x="96" y="239"/>
                    <a:pt x="298" y="168"/>
                  </a:cubicBezTo>
                  <a:cubicBezTo>
                    <a:pt x="751" y="1"/>
                    <a:pt x="929" y="382"/>
                    <a:pt x="893" y="680"/>
                  </a:cubicBezTo>
                  <a:cubicBezTo>
                    <a:pt x="905" y="834"/>
                    <a:pt x="834" y="977"/>
                    <a:pt x="715" y="1072"/>
                  </a:cubicBezTo>
                  <a:cubicBezTo>
                    <a:pt x="560" y="1191"/>
                    <a:pt x="346" y="1168"/>
                    <a:pt x="215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"/>
            <p:cNvSpPr/>
            <p:nvPr/>
          </p:nvSpPr>
          <p:spPr>
            <a:xfrm>
              <a:off x="6674625" y="204412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6" y="1001"/>
                    <a:pt x="132" y="989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87" y="167"/>
                  </a:cubicBezTo>
                  <a:cubicBezTo>
                    <a:pt x="739" y="1"/>
                    <a:pt x="918" y="394"/>
                    <a:pt x="882" y="691"/>
                  </a:cubicBezTo>
                  <a:cubicBezTo>
                    <a:pt x="894" y="834"/>
                    <a:pt x="822" y="989"/>
                    <a:pt x="715" y="1084"/>
                  </a:cubicBezTo>
                  <a:cubicBezTo>
                    <a:pt x="548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"/>
            <p:cNvSpPr/>
            <p:nvPr/>
          </p:nvSpPr>
          <p:spPr>
            <a:xfrm>
              <a:off x="6750825" y="207747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12"/>
                    <a:pt x="156" y="1000"/>
                    <a:pt x="144" y="988"/>
                  </a:cubicBezTo>
                  <a:cubicBezTo>
                    <a:pt x="37" y="881"/>
                    <a:pt x="1" y="738"/>
                    <a:pt x="25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8" y="381"/>
                    <a:pt x="894" y="691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"/>
            <p:cNvSpPr/>
            <p:nvPr/>
          </p:nvSpPr>
          <p:spPr>
            <a:xfrm>
              <a:off x="6848750" y="1870300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4"/>
                  </a:moveTo>
                  <a:cubicBezTo>
                    <a:pt x="180" y="1013"/>
                    <a:pt x="156" y="1001"/>
                    <a:pt x="132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9" y="417"/>
                    <a:pt x="96" y="239"/>
                    <a:pt x="287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1" y="1191"/>
                    <a:pt x="334" y="1179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"/>
            <p:cNvSpPr/>
            <p:nvPr/>
          </p:nvSpPr>
          <p:spPr>
            <a:xfrm>
              <a:off x="6719575" y="186822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00"/>
                    <a:pt x="167" y="1000"/>
                    <a:pt x="144" y="976"/>
                  </a:cubicBezTo>
                  <a:cubicBezTo>
                    <a:pt x="36" y="881"/>
                    <a:pt x="1" y="738"/>
                    <a:pt x="24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7" y="381"/>
                    <a:pt x="894" y="679"/>
                  </a:cubicBezTo>
                  <a:cubicBezTo>
                    <a:pt x="894" y="834"/>
                    <a:pt x="834" y="976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"/>
            <p:cNvSpPr/>
            <p:nvPr/>
          </p:nvSpPr>
          <p:spPr>
            <a:xfrm>
              <a:off x="6760350" y="195482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9" y="882"/>
                  </a:moveTo>
                  <a:cubicBezTo>
                    <a:pt x="775" y="894"/>
                    <a:pt x="751" y="918"/>
                    <a:pt x="727" y="930"/>
                  </a:cubicBezTo>
                  <a:cubicBezTo>
                    <a:pt x="608" y="989"/>
                    <a:pt x="453" y="977"/>
                    <a:pt x="334" y="906"/>
                  </a:cubicBezTo>
                  <a:cubicBezTo>
                    <a:pt x="167" y="834"/>
                    <a:pt x="13" y="727"/>
                    <a:pt x="13" y="513"/>
                  </a:cubicBezTo>
                  <a:cubicBezTo>
                    <a:pt x="1" y="49"/>
                    <a:pt x="418" y="1"/>
                    <a:pt x="691" y="120"/>
                  </a:cubicBezTo>
                  <a:cubicBezTo>
                    <a:pt x="846" y="156"/>
                    <a:pt x="953" y="275"/>
                    <a:pt x="1013" y="418"/>
                  </a:cubicBezTo>
                  <a:cubicBezTo>
                    <a:pt x="1072" y="608"/>
                    <a:pt x="977" y="811"/>
                    <a:pt x="799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"/>
            <p:cNvSpPr/>
            <p:nvPr/>
          </p:nvSpPr>
          <p:spPr>
            <a:xfrm>
              <a:off x="6702025" y="2104550"/>
              <a:ext cx="26500" cy="24725"/>
            </a:xfrm>
            <a:custGeom>
              <a:avLst/>
              <a:gdLst/>
              <a:ahLst/>
              <a:cxnLst/>
              <a:rect l="l" t="t" r="r" b="b"/>
              <a:pathLst>
                <a:path w="1060" h="989" extrusionOk="0">
                  <a:moveTo>
                    <a:pt x="786" y="882"/>
                  </a:moveTo>
                  <a:cubicBezTo>
                    <a:pt x="762" y="894"/>
                    <a:pt x="750" y="917"/>
                    <a:pt x="726" y="929"/>
                  </a:cubicBezTo>
                  <a:cubicBezTo>
                    <a:pt x="595" y="989"/>
                    <a:pt x="453" y="989"/>
                    <a:pt x="334" y="917"/>
                  </a:cubicBezTo>
                  <a:cubicBezTo>
                    <a:pt x="167" y="834"/>
                    <a:pt x="12" y="727"/>
                    <a:pt x="0" y="525"/>
                  </a:cubicBezTo>
                  <a:cubicBezTo>
                    <a:pt x="0" y="48"/>
                    <a:pt x="417" y="1"/>
                    <a:pt x="691" y="120"/>
                  </a:cubicBezTo>
                  <a:cubicBezTo>
                    <a:pt x="834" y="167"/>
                    <a:pt x="953" y="275"/>
                    <a:pt x="1000" y="417"/>
                  </a:cubicBezTo>
                  <a:cubicBezTo>
                    <a:pt x="1060" y="608"/>
                    <a:pt x="976" y="810"/>
                    <a:pt x="786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"/>
            <p:cNvSpPr/>
            <p:nvPr/>
          </p:nvSpPr>
          <p:spPr>
            <a:xfrm>
              <a:off x="6782075" y="1871800"/>
              <a:ext cx="26825" cy="25025"/>
            </a:xfrm>
            <a:custGeom>
              <a:avLst/>
              <a:gdLst/>
              <a:ahLst/>
              <a:cxnLst/>
              <a:rect l="l" t="t" r="r" b="b"/>
              <a:pathLst>
                <a:path w="1073" h="1001" extrusionOk="0">
                  <a:moveTo>
                    <a:pt x="799" y="881"/>
                  </a:moveTo>
                  <a:cubicBezTo>
                    <a:pt x="775" y="893"/>
                    <a:pt x="763" y="917"/>
                    <a:pt x="739" y="929"/>
                  </a:cubicBezTo>
                  <a:cubicBezTo>
                    <a:pt x="608" y="1000"/>
                    <a:pt x="465" y="988"/>
                    <a:pt x="346" y="917"/>
                  </a:cubicBezTo>
                  <a:cubicBezTo>
                    <a:pt x="180" y="833"/>
                    <a:pt x="25" y="738"/>
                    <a:pt x="13" y="524"/>
                  </a:cubicBezTo>
                  <a:cubicBezTo>
                    <a:pt x="1" y="48"/>
                    <a:pt x="430" y="0"/>
                    <a:pt x="703" y="119"/>
                  </a:cubicBezTo>
                  <a:cubicBezTo>
                    <a:pt x="846" y="167"/>
                    <a:pt x="965" y="274"/>
                    <a:pt x="1013" y="417"/>
                  </a:cubicBezTo>
                  <a:cubicBezTo>
                    <a:pt x="1073" y="607"/>
                    <a:pt x="977" y="810"/>
                    <a:pt x="799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"/>
            <p:cNvSpPr/>
            <p:nvPr/>
          </p:nvSpPr>
          <p:spPr>
            <a:xfrm>
              <a:off x="6803525" y="1912875"/>
              <a:ext cx="26800" cy="25025"/>
            </a:xfrm>
            <a:custGeom>
              <a:avLst/>
              <a:gdLst/>
              <a:ahLst/>
              <a:cxnLst/>
              <a:rect l="l" t="t" r="r" b="b"/>
              <a:pathLst>
                <a:path w="1072" h="1001" extrusionOk="0">
                  <a:moveTo>
                    <a:pt x="798" y="881"/>
                  </a:moveTo>
                  <a:cubicBezTo>
                    <a:pt x="774" y="893"/>
                    <a:pt x="762" y="917"/>
                    <a:pt x="738" y="929"/>
                  </a:cubicBezTo>
                  <a:cubicBezTo>
                    <a:pt x="607" y="1000"/>
                    <a:pt x="465" y="988"/>
                    <a:pt x="345" y="917"/>
                  </a:cubicBezTo>
                  <a:cubicBezTo>
                    <a:pt x="179" y="834"/>
                    <a:pt x="24" y="738"/>
                    <a:pt x="12" y="524"/>
                  </a:cubicBezTo>
                  <a:cubicBezTo>
                    <a:pt x="0" y="60"/>
                    <a:pt x="429" y="0"/>
                    <a:pt x="703" y="119"/>
                  </a:cubicBezTo>
                  <a:cubicBezTo>
                    <a:pt x="846" y="167"/>
                    <a:pt x="965" y="274"/>
                    <a:pt x="1012" y="417"/>
                  </a:cubicBezTo>
                  <a:cubicBezTo>
                    <a:pt x="1072" y="607"/>
                    <a:pt x="988" y="810"/>
                    <a:pt x="798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"/>
            <p:cNvSpPr/>
            <p:nvPr/>
          </p:nvSpPr>
          <p:spPr>
            <a:xfrm>
              <a:off x="6693375" y="2151275"/>
              <a:ext cx="15800" cy="20275"/>
            </a:xfrm>
            <a:custGeom>
              <a:avLst/>
              <a:gdLst/>
              <a:ahLst/>
              <a:cxnLst/>
              <a:rect l="l" t="t" r="r" b="b"/>
              <a:pathLst>
                <a:path w="632" h="811" extrusionOk="0">
                  <a:moveTo>
                    <a:pt x="144" y="692"/>
                  </a:moveTo>
                  <a:cubicBezTo>
                    <a:pt x="132" y="680"/>
                    <a:pt x="120" y="680"/>
                    <a:pt x="108" y="668"/>
                  </a:cubicBezTo>
                  <a:cubicBezTo>
                    <a:pt x="37" y="596"/>
                    <a:pt x="1" y="501"/>
                    <a:pt x="25" y="418"/>
                  </a:cubicBezTo>
                  <a:cubicBezTo>
                    <a:pt x="13" y="287"/>
                    <a:pt x="84" y="168"/>
                    <a:pt x="203" y="120"/>
                  </a:cubicBezTo>
                  <a:cubicBezTo>
                    <a:pt x="501" y="1"/>
                    <a:pt x="632" y="263"/>
                    <a:pt x="608" y="465"/>
                  </a:cubicBezTo>
                  <a:cubicBezTo>
                    <a:pt x="620" y="572"/>
                    <a:pt x="572" y="668"/>
                    <a:pt x="489" y="727"/>
                  </a:cubicBezTo>
                  <a:cubicBezTo>
                    <a:pt x="382" y="811"/>
                    <a:pt x="239" y="799"/>
                    <a:pt x="144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"/>
            <p:cNvSpPr/>
            <p:nvPr/>
          </p:nvSpPr>
          <p:spPr>
            <a:xfrm>
              <a:off x="6680300" y="18521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2" y="262"/>
                    <a:pt x="714" y="286"/>
                  </a:cubicBezTo>
                  <a:cubicBezTo>
                    <a:pt x="726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72"/>
                    <a:pt x="48" y="298"/>
                    <a:pt x="179" y="143"/>
                  </a:cubicBezTo>
                  <a:cubicBezTo>
                    <a:pt x="238" y="60"/>
                    <a:pt x="333" y="0"/>
                    <a:pt x="429" y="0"/>
                  </a:cubicBezTo>
                  <a:cubicBezTo>
                    <a:pt x="572" y="0"/>
                    <a:pt x="679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"/>
            <p:cNvSpPr/>
            <p:nvPr/>
          </p:nvSpPr>
          <p:spPr>
            <a:xfrm>
              <a:off x="6715700" y="19185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15" y="381"/>
                    <a:pt x="691" y="477"/>
                    <a:pt x="620" y="536"/>
                  </a:cubicBezTo>
                  <a:cubicBezTo>
                    <a:pt x="549" y="643"/>
                    <a:pt x="418" y="703"/>
                    <a:pt x="299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"/>
            <p:cNvSpPr/>
            <p:nvPr/>
          </p:nvSpPr>
          <p:spPr>
            <a:xfrm>
              <a:off x="6657075" y="19012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7"/>
                  </a:cubicBezTo>
                  <a:cubicBezTo>
                    <a:pt x="715" y="382"/>
                    <a:pt x="679" y="465"/>
                    <a:pt x="608" y="537"/>
                  </a:cubicBezTo>
                  <a:cubicBezTo>
                    <a:pt x="548" y="632"/>
                    <a:pt x="417" y="691"/>
                    <a:pt x="298" y="668"/>
                  </a:cubicBezTo>
                  <a:cubicBezTo>
                    <a:pt x="0" y="572"/>
                    <a:pt x="36" y="287"/>
                    <a:pt x="179" y="144"/>
                  </a:cubicBezTo>
                  <a:cubicBezTo>
                    <a:pt x="238" y="60"/>
                    <a:pt x="322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"/>
            <p:cNvSpPr/>
            <p:nvPr/>
          </p:nvSpPr>
          <p:spPr>
            <a:xfrm>
              <a:off x="6723750" y="1775650"/>
              <a:ext cx="37225" cy="36325"/>
            </a:xfrm>
            <a:custGeom>
              <a:avLst/>
              <a:gdLst/>
              <a:ahLst/>
              <a:cxnLst/>
              <a:rect l="l" t="t" r="r" b="b"/>
              <a:pathLst>
                <a:path w="1489" h="1453" extrusionOk="0">
                  <a:moveTo>
                    <a:pt x="1417" y="500"/>
                  </a:moveTo>
                  <a:cubicBezTo>
                    <a:pt x="1417" y="536"/>
                    <a:pt x="1453" y="560"/>
                    <a:pt x="1453" y="596"/>
                  </a:cubicBezTo>
                  <a:cubicBezTo>
                    <a:pt x="1489" y="786"/>
                    <a:pt x="1417" y="977"/>
                    <a:pt x="1274" y="1108"/>
                  </a:cubicBezTo>
                  <a:cubicBezTo>
                    <a:pt x="1096" y="1286"/>
                    <a:pt x="893" y="1453"/>
                    <a:pt x="619" y="1370"/>
                  </a:cubicBezTo>
                  <a:cubicBezTo>
                    <a:pt x="0" y="1191"/>
                    <a:pt x="107" y="608"/>
                    <a:pt x="381" y="298"/>
                  </a:cubicBezTo>
                  <a:cubicBezTo>
                    <a:pt x="512" y="155"/>
                    <a:pt x="655" y="0"/>
                    <a:pt x="893" y="24"/>
                  </a:cubicBezTo>
                  <a:cubicBezTo>
                    <a:pt x="1167" y="12"/>
                    <a:pt x="1393" y="227"/>
                    <a:pt x="1417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"/>
            <p:cNvSpPr/>
            <p:nvPr/>
          </p:nvSpPr>
          <p:spPr>
            <a:xfrm>
              <a:off x="6637425" y="18012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0"/>
                    <a:pt x="429" y="0"/>
                  </a:cubicBezTo>
                  <a:cubicBezTo>
                    <a:pt x="572" y="0"/>
                    <a:pt x="679" y="96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"/>
            <p:cNvSpPr/>
            <p:nvPr/>
          </p:nvSpPr>
          <p:spPr>
            <a:xfrm>
              <a:off x="6820475" y="17967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91" y="1001"/>
                    <a:pt x="156" y="1001"/>
                    <a:pt x="144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99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"/>
            <p:cNvSpPr/>
            <p:nvPr/>
          </p:nvSpPr>
          <p:spPr>
            <a:xfrm>
              <a:off x="6759475" y="16479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14" y="262"/>
                    <a:pt x="714" y="286"/>
                  </a:cubicBezTo>
                  <a:cubicBezTo>
                    <a:pt x="726" y="382"/>
                    <a:pt x="691" y="465"/>
                    <a:pt x="619" y="536"/>
                  </a:cubicBezTo>
                  <a:cubicBezTo>
                    <a:pt x="548" y="632"/>
                    <a:pt x="429" y="691"/>
                    <a:pt x="298" y="667"/>
                  </a:cubicBezTo>
                  <a:cubicBezTo>
                    <a:pt x="0" y="572"/>
                    <a:pt x="48" y="286"/>
                    <a:pt x="191" y="143"/>
                  </a:cubicBezTo>
                  <a:cubicBezTo>
                    <a:pt x="238" y="60"/>
                    <a:pt x="333" y="1"/>
                    <a:pt x="441" y="1"/>
                  </a:cubicBezTo>
                  <a:cubicBezTo>
                    <a:pt x="572" y="1"/>
                    <a:pt x="691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"/>
            <p:cNvSpPr/>
            <p:nvPr/>
          </p:nvSpPr>
          <p:spPr>
            <a:xfrm>
              <a:off x="6655875" y="16723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29" y="691"/>
                    <a:pt x="298" y="668"/>
                  </a:cubicBezTo>
                  <a:cubicBezTo>
                    <a:pt x="1" y="572"/>
                    <a:pt x="48" y="299"/>
                    <a:pt x="191" y="144"/>
                  </a:cubicBezTo>
                  <a:cubicBezTo>
                    <a:pt x="239" y="60"/>
                    <a:pt x="334" y="1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"/>
            <p:cNvSpPr/>
            <p:nvPr/>
          </p:nvSpPr>
          <p:spPr>
            <a:xfrm>
              <a:off x="6576100" y="16935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"/>
            <p:cNvSpPr/>
            <p:nvPr/>
          </p:nvSpPr>
          <p:spPr>
            <a:xfrm>
              <a:off x="6775250" y="2154550"/>
              <a:ext cx="13700" cy="12825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05" y="453"/>
                  </a:moveTo>
                  <a:cubicBezTo>
                    <a:pt x="393" y="453"/>
                    <a:pt x="381" y="465"/>
                    <a:pt x="369" y="477"/>
                  </a:cubicBezTo>
                  <a:cubicBezTo>
                    <a:pt x="310" y="513"/>
                    <a:pt x="226" y="501"/>
                    <a:pt x="167" y="465"/>
                  </a:cubicBezTo>
                  <a:cubicBezTo>
                    <a:pt x="83" y="430"/>
                    <a:pt x="0" y="370"/>
                    <a:pt x="0" y="263"/>
                  </a:cubicBezTo>
                  <a:cubicBezTo>
                    <a:pt x="0" y="25"/>
                    <a:pt x="214" y="1"/>
                    <a:pt x="345" y="60"/>
                  </a:cubicBezTo>
                  <a:cubicBezTo>
                    <a:pt x="429" y="84"/>
                    <a:pt x="488" y="144"/>
                    <a:pt x="512" y="215"/>
                  </a:cubicBezTo>
                  <a:cubicBezTo>
                    <a:pt x="548" y="311"/>
                    <a:pt x="500" y="418"/>
                    <a:pt x="405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"/>
            <p:cNvSpPr/>
            <p:nvPr/>
          </p:nvSpPr>
          <p:spPr>
            <a:xfrm>
              <a:off x="6763325" y="17322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"/>
            <p:cNvSpPr/>
            <p:nvPr/>
          </p:nvSpPr>
          <p:spPr>
            <a:xfrm>
              <a:off x="6596650" y="1665525"/>
              <a:ext cx="18175" cy="17575"/>
            </a:xfrm>
            <a:custGeom>
              <a:avLst/>
              <a:gdLst/>
              <a:ahLst/>
              <a:cxnLst/>
              <a:rect l="l" t="t" r="r" b="b"/>
              <a:pathLst>
                <a:path w="727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15" y="298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702"/>
                    <a:pt x="298" y="667"/>
                  </a:cubicBezTo>
                  <a:cubicBezTo>
                    <a:pt x="0" y="583"/>
                    <a:pt x="48" y="298"/>
                    <a:pt x="179" y="143"/>
                  </a:cubicBezTo>
                  <a:cubicBezTo>
                    <a:pt x="238" y="60"/>
                    <a:pt x="334" y="12"/>
                    <a:pt x="441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"/>
            <p:cNvSpPr/>
            <p:nvPr/>
          </p:nvSpPr>
          <p:spPr>
            <a:xfrm>
              <a:off x="6590400" y="16199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298"/>
                  </a:moveTo>
                  <a:cubicBezTo>
                    <a:pt x="72" y="298"/>
                    <a:pt x="48" y="298"/>
                    <a:pt x="48" y="286"/>
                  </a:cubicBezTo>
                  <a:cubicBezTo>
                    <a:pt x="12" y="262"/>
                    <a:pt x="0" y="215"/>
                    <a:pt x="12" y="179"/>
                  </a:cubicBezTo>
                  <a:cubicBezTo>
                    <a:pt x="12" y="119"/>
                    <a:pt x="36" y="72"/>
                    <a:pt x="96" y="48"/>
                  </a:cubicBezTo>
                  <a:cubicBezTo>
                    <a:pt x="227" y="0"/>
                    <a:pt x="274" y="108"/>
                    <a:pt x="274" y="191"/>
                  </a:cubicBezTo>
                  <a:cubicBezTo>
                    <a:pt x="274" y="238"/>
                    <a:pt x="250" y="286"/>
                    <a:pt x="215" y="310"/>
                  </a:cubicBezTo>
                  <a:cubicBezTo>
                    <a:pt x="167" y="346"/>
                    <a:pt x="107" y="346"/>
                    <a:pt x="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"/>
            <p:cNvSpPr/>
            <p:nvPr/>
          </p:nvSpPr>
          <p:spPr>
            <a:xfrm>
              <a:off x="6703200" y="17664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86"/>
                    <a:pt x="37" y="286"/>
                  </a:cubicBezTo>
                  <a:cubicBezTo>
                    <a:pt x="13" y="250"/>
                    <a:pt x="1" y="215"/>
                    <a:pt x="13" y="179"/>
                  </a:cubicBezTo>
                  <a:cubicBezTo>
                    <a:pt x="13" y="119"/>
                    <a:pt x="25" y="60"/>
                    <a:pt x="84" y="48"/>
                  </a:cubicBezTo>
                  <a:cubicBezTo>
                    <a:pt x="215" y="0"/>
                    <a:pt x="275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"/>
            <p:cNvSpPr/>
            <p:nvPr/>
          </p:nvSpPr>
          <p:spPr>
            <a:xfrm>
              <a:off x="6625225" y="1750050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2"/>
                    <a:pt x="0" y="227"/>
                    <a:pt x="12" y="179"/>
                  </a:cubicBezTo>
                  <a:cubicBezTo>
                    <a:pt x="12" y="131"/>
                    <a:pt x="36" y="72"/>
                    <a:pt x="96" y="48"/>
                  </a:cubicBezTo>
                  <a:cubicBezTo>
                    <a:pt x="227" y="0"/>
                    <a:pt x="274" y="119"/>
                    <a:pt x="274" y="203"/>
                  </a:cubicBezTo>
                  <a:cubicBezTo>
                    <a:pt x="274" y="250"/>
                    <a:pt x="250" y="286"/>
                    <a:pt x="215" y="322"/>
                  </a:cubicBezTo>
                  <a:cubicBezTo>
                    <a:pt x="167" y="358"/>
                    <a:pt x="108" y="346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"/>
            <p:cNvSpPr/>
            <p:nvPr/>
          </p:nvSpPr>
          <p:spPr>
            <a:xfrm>
              <a:off x="6644575" y="20390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48" y="310"/>
                    <a:pt x="48" y="298"/>
                    <a:pt x="36" y="298"/>
                  </a:cubicBezTo>
                  <a:cubicBezTo>
                    <a:pt x="12" y="262"/>
                    <a:pt x="0" y="227"/>
                    <a:pt x="0" y="179"/>
                  </a:cubicBezTo>
                  <a:cubicBezTo>
                    <a:pt x="0" y="131"/>
                    <a:pt x="36" y="72"/>
                    <a:pt x="84" y="48"/>
                  </a:cubicBezTo>
                  <a:cubicBezTo>
                    <a:pt x="215" y="0"/>
                    <a:pt x="274" y="119"/>
                    <a:pt x="262" y="203"/>
                  </a:cubicBezTo>
                  <a:cubicBezTo>
                    <a:pt x="262" y="250"/>
                    <a:pt x="250" y="286"/>
                    <a:pt x="215" y="322"/>
                  </a:cubicBezTo>
                  <a:cubicBezTo>
                    <a:pt x="167" y="358"/>
                    <a:pt x="96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"/>
            <p:cNvSpPr/>
            <p:nvPr/>
          </p:nvSpPr>
          <p:spPr>
            <a:xfrm>
              <a:off x="6889550" y="1952750"/>
              <a:ext cx="37225" cy="35750"/>
            </a:xfrm>
            <a:custGeom>
              <a:avLst/>
              <a:gdLst/>
              <a:ahLst/>
              <a:cxnLst/>
              <a:rect l="l" t="t" r="r" b="b"/>
              <a:pathLst>
                <a:path w="1489" h="1430" extrusionOk="0">
                  <a:moveTo>
                    <a:pt x="1417" y="477"/>
                  </a:moveTo>
                  <a:cubicBezTo>
                    <a:pt x="1417" y="513"/>
                    <a:pt x="1453" y="548"/>
                    <a:pt x="1453" y="584"/>
                  </a:cubicBezTo>
                  <a:cubicBezTo>
                    <a:pt x="1488" y="774"/>
                    <a:pt x="1417" y="965"/>
                    <a:pt x="1274" y="1084"/>
                  </a:cubicBezTo>
                  <a:cubicBezTo>
                    <a:pt x="1095" y="1275"/>
                    <a:pt x="905" y="1429"/>
                    <a:pt x="619" y="1358"/>
                  </a:cubicBezTo>
                  <a:cubicBezTo>
                    <a:pt x="0" y="1167"/>
                    <a:pt x="107" y="596"/>
                    <a:pt x="393" y="286"/>
                  </a:cubicBezTo>
                  <a:cubicBezTo>
                    <a:pt x="512" y="143"/>
                    <a:pt x="655" y="1"/>
                    <a:pt x="893" y="1"/>
                  </a:cubicBezTo>
                  <a:cubicBezTo>
                    <a:pt x="1167" y="1"/>
                    <a:pt x="1393" y="203"/>
                    <a:pt x="1417" y="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"/>
            <p:cNvSpPr/>
            <p:nvPr/>
          </p:nvSpPr>
          <p:spPr>
            <a:xfrm>
              <a:off x="6930625" y="19235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26" y="382"/>
                    <a:pt x="691" y="465"/>
                    <a:pt x="619" y="537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48" y="286"/>
                    <a:pt x="179" y="144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"/>
            <p:cNvSpPr/>
            <p:nvPr/>
          </p:nvSpPr>
          <p:spPr>
            <a:xfrm>
              <a:off x="6934775" y="18482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3" y="262"/>
                    <a:pt x="1" y="227"/>
                    <a:pt x="13" y="179"/>
                  </a:cubicBezTo>
                  <a:cubicBezTo>
                    <a:pt x="1" y="131"/>
                    <a:pt x="37" y="72"/>
                    <a:pt x="84" y="48"/>
                  </a:cubicBezTo>
                  <a:cubicBezTo>
                    <a:pt x="215" y="0"/>
                    <a:pt x="275" y="120"/>
                    <a:pt x="263" y="203"/>
                  </a:cubicBezTo>
                  <a:cubicBezTo>
                    <a:pt x="263" y="250"/>
                    <a:pt x="251" y="286"/>
                    <a:pt x="215" y="322"/>
                  </a:cubicBezTo>
                  <a:cubicBezTo>
                    <a:pt x="168" y="358"/>
                    <a:pt x="108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"/>
            <p:cNvSpPr/>
            <p:nvPr/>
          </p:nvSpPr>
          <p:spPr>
            <a:xfrm>
              <a:off x="6912750" y="178577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"/>
            <p:cNvSpPr/>
            <p:nvPr/>
          </p:nvSpPr>
          <p:spPr>
            <a:xfrm>
              <a:off x="6846075" y="17161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310"/>
                  </a:moveTo>
                  <a:cubicBezTo>
                    <a:pt x="72" y="310"/>
                    <a:pt x="60" y="298"/>
                    <a:pt x="48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48" y="72"/>
                    <a:pt x="96" y="48"/>
                  </a:cubicBezTo>
                  <a:cubicBezTo>
                    <a:pt x="227" y="0"/>
                    <a:pt x="275" y="119"/>
                    <a:pt x="275" y="202"/>
                  </a:cubicBezTo>
                  <a:cubicBezTo>
                    <a:pt x="275" y="238"/>
                    <a:pt x="251" y="286"/>
                    <a:pt x="227" y="310"/>
                  </a:cubicBezTo>
                  <a:cubicBezTo>
                    <a:pt x="179" y="345"/>
                    <a:pt x="108" y="345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"/>
            <p:cNvSpPr/>
            <p:nvPr/>
          </p:nvSpPr>
          <p:spPr>
            <a:xfrm>
              <a:off x="6969900" y="17411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lnTo>
                    <a:pt x="48" y="298"/>
                  </a:lnTo>
                  <a:cubicBezTo>
                    <a:pt x="13" y="262"/>
                    <a:pt x="1" y="226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63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7" y="357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"/>
            <p:cNvSpPr/>
            <p:nvPr/>
          </p:nvSpPr>
          <p:spPr>
            <a:xfrm>
              <a:off x="6911275" y="17316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2"/>
                    <a:pt x="429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"/>
            <p:cNvSpPr/>
            <p:nvPr/>
          </p:nvSpPr>
          <p:spPr>
            <a:xfrm>
              <a:off x="6808575" y="15923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703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"/>
            <p:cNvSpPr/>
            <p:nvPr/>
          </p:nvSpPr>
          <p:spPr>
            <a:xfrm>
              <a:off x="6894300" y="16202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3" y="250"/>
                    <a:pt x="1" y="215"/>
                    <a:pt x="1" y="179"/>
                  </a:cubicBezTo>
                  <a:cubicBezTo>
                    <a:pt x="1" y="119"/>
                    <a:pt x="24" y="60"/>
                    <a:pt x="84" y="48"/>
                  </a:cubicBezTo>
                  <a:cubicBezTo>
                    <a:pt x="215" y="0"/>
                    <a:pt x="274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"/>
            <p:cNvSpPr/>
            <p:nvPr/>
          </p:nvSpPr>
          <p:spPr>
            <a:xfrm>
              <a:off x="6972300" y="1618775"/>
              <a:ext cx="6850" cy="8950"/>
            </a:xfrm>
            <a:custGeom>
              <a:avLst/>
              <a:gdLst/>
              <a:ahLst/>
              <a:cxnLst/>
              <a:rect l="l" t="t" r="r" b="b"/>
              <a:pathLst>
                <a:path w="274" h="358" extrusionOk="0">
                  <a:moveTo>
                    <a:pt x="71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3"/>
                    <a:pt x="0" y="227"/>
                    <a:pt x="12" y="179"/>
                  </a:cubicBezTo>
                  <a:cubicBezTo>
                    <a:pt x="12" y="132"/>
                    <a:pt x="36" y="72"/>
                    <a:pt x="95" y="60"/>
                  </a:cubicBezTo>
                  <a:cubicBezTo>
                    <a:pt x="226" y="1"/>
                    <a:pt x="274" y="120"/>
                    <a:pt x="274" y="203"/>
                  </a:cubicBezTo>
                  <a:cubicBezTo>
                    <a:pt x="274" y="251"/>
                    <a:pt x="250" y="286"/>
                    <a:pt x="214" y="322"/>
                  </a:cubicBezTo>
                  <a:cubicBezTo>
                    <a:pt x="179" y="358"/>
                    <a:pt x="107" y="358"/>
                    <a:pt x="7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"/>
            <p:cNvSpPr/>
            <p:nvPr/>
          </p:nvSpPr>
          <p:spPr>
            <a:xfrm>
              <a:off x="6907100" y="15559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72" y="310"/>
                    <a:pt x="48" y="310"/>
                    <a:pt x="48" y="298"/>
                  </a:cubicBezTo>
                  <a:cubicBezTo>
                    <a:pt x="12" y="274"/>
                    <a:pt x="1" y="227"/>
                    <a:pt x="12" y="191"/>
                  </a:cubicBezTo>
                  <a:cubicBezTo>
                    <a:pt x="12" y="132"/>
                    <a:pt x="36" y="84"/>
                    <a:pt x="96" y="60"/>
                  </a:cubicBezTo>
                  <a:cubicBezTo>
                    <a:pt x="227" y="1"/>
                    <a:pt x="274" y="120"/>
                    <a:pt x="274" y="203"/>
                  </a:cubicBezTo>
                  <a:cubicBezTo>
                    <a:pt x="274" y="251"/>
                    <a:pt x="251" y="298"/>
                    <a:pt x="215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"/>
            <p:cNvSpPr/>
            <p:nvPr/>
          </p:nvSpPr>
          <p:spPr>
            <a:xfrm>
              <a:off x="7057425" y="18036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2" y="262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50" y="286"/>
                    <a:pt x="215" y="310"/>
                  </a:cubicBezTo>
                  <a:cubicBezTo>
                    <a:pt x="167" y="346"/>
                    <a:pt x="95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"/>
            <p:cNvSpPr/>
            <p:nvPr/>
          </p:nvSpPr>
          <p:spPr>
            <a:xfrm>
              <a:off x="6972875" y="1857800"/>
              <a:ext cx="18200" cy="17300"/>
            </a:xfrm>
            <a:custGeom>
              <a:avLst/>
              <a:gdLst/>
              <a:ahLst/>
              <a:cxnLst/>
              <a:rect l="l" t="t" r="r" b="b"/>
              <a:pathLst>
                <a:path w="728" h="692" extrusionOk="0">
                  <a:moveTo>
                    <a:pt x="691" y="239"/>
                  </a:moveTo>
                  <a:cubicBezTo>
                    <a:pt x="691" y="250"/>
                    <a:pt x="715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9" y="643"/>
                    <a:pt x="429" y="691"/>
                    <a:pt x="299" y="667"/>
                  </a:cubicBezTo>
                  <a:cubicBezTo>
                    <a:pt x="1" y="572"/>
                    <a:pt x="48" y="298"/>
                    <a:pt x="191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"/>
            <p:cNvSpPr/>
            <p:nvPr/>
          </p:nvSpPr>
          <p:spPr>
            <a:xfrm>
              <a:off x="6954125" y="204770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15" y="382"/>
                    <a:pt x="691" y="477"/>
                    <a:pt x="620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"/>
            <p:cNvSpPr/>
            <p:nvPr/>
          </p:nvSpPr>
          <p:spPr>
            <a:xfrm>
              <a:off x="7000275" y="20384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15" y="286"/>
                  </a:cubicBezTo>
                  <a:cubicBezTo>
                    <a:pt x="727" y="382"/>
                    <a:pt x="691" y="477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72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"/>
            <p:cNvSpPr/>
            <p:nvPr/>
          </p:nvSpPr>
          <p:spPr>
            <a:xfrm>
              <a:off x="6929125" y="1680100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691" y="239"/>
                  </a:moveTo>
                  <a:cubicBezTo>
                    <a:pt x="691" y="262"/>
                    <a:pt x="703" y="274"/>
                    <a:pt x="703" y="298"/>
                  </a:cubicBezTo>
                  <a:cubicBezTo>
                    <a:pt x="715" y="381"/>
                    <a:pt x="679" y="477"/>
                    <a:pt x="608" y="536"/>
                  </a:cubicBezTo>
                  <a:cubicBezTo>
                    <a:pt x="548" y="643"/>
                    <a:pt x="417" y="703"/>
                    <a:pt x="298" y="667"/>
                  </a:cubicBezTo>
                  <a:cubicBezTo>
                    <a:pt x="1" y="584"/>
                    <a:pt x="36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"/>
            <p:cNvSpPr/>
            <p:nvPr/>
          </p:nvSpPr>
          <p:spPr>
            <a:xfrm>
              <a:off x="6969025" y="1869100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03" y="299"/>
                  </a:cubicBezTo>
                  <a:cubicBezTo>
                    <a:pt x="714" y="382"/>
                    <a:pt x="691" y="477"/>
                    <a:pt x="619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0" y="584"/>
                    <a:pt x="48" y="299"/>
                    <a:pt x="179" y="144"/>
                  </a:cubicBezTo>
                  <a:cubicBezTo>
                    <a:pt x="238" y="60"/>
                    <a:pt x="333" y="13"/>
                    <a:pt x="429" y="13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"/>
            <p:cNvSpPr/>
            <p:nvPr/>
          </p:nvSpPr>
          <p:spPr>
            <a:xfrm>
              <a:off x="6997875" y="19858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1" y="310"/>
                  </a:moveTo>
                  <a:cubicBezTo>
                    <a:pt x="61" y="310"/>
                    <a:pt x="49" y="298"/>
                    <a:pt x="49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75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"/>
            <p:cNvSpPr/>
            <p:nvPr/>
          </p:nvSpPr>
          <p:spPr>
            <a:xfrm>
              <a:off x="7027950" y="17274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60" y="298"/>
                    <a:pt x="48" y="298"/>
                  </a:cubicBezTo>
                  <a:cubicBezTo>
                    <a:pt x="12" y="262"/>
                    <a:pt x="1" y="227"/>
                    <a:pt x="12" y="179"/>
                  </a:cubicBezTo>
                  <a:cubicBezTo>
                    <a:pt x="12" y="131"/>
                    <a:pt x="48" y="72"/>
                    <a:pt x="96" y="48"/>
                  </a:cubicBezTo>
                  <a:cubicBezTo>
                    <a:pt x="227" y="1"/>
                    <a:pt x="274" y="120"/>
                    <a:pt x="274" y="215"/>
                  </a:cubicBezTo>
                  <a:cubicBezTo>
                    <a:pt x="274" y="251"/>
                    <a:pt x="251" y="298"/>
                    <a:pt x="227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"/>
            <p:cNvSpPr/>
            <p:nvPr/>
          </p:nvSpPr>
          <p:spPr>
            <a:xfrm>
              <a:off x="7047000" y="1888150"/>
              <a:ext cx="18175" cy="17600"/>
            </a:xfrm>
            <a:custGeom>
              <a:avLst/>
              <a:gdLst/>
              <a:ahLst/>
              <a:cxnLst/>
              <a:rect l="l" t="t" r="r" b="b"/>
              <a:pathLst>
                <a:path w="727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1" y="584"/>
                    <a:pt x="48" y="299"/>
                    <a:pt x="191" y="144"/>
                  </a:cubicBezTo>
                  <a:cubicBezTo>
                    <a:pt x="239" y="60"/>
                    <a:pt x="334" y="13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"/>
            <p:cNvSpPr/>
            <p:nvPr/>
          </p:nvSpPr>
          <p:spPr>
            <a:xfrm>
              <a:off x="7058300" y="197805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2" y="239"/>
                  </a:moveTo>
                  <a:cubicBezTo>
                    <a:pt x="692" y="263"/>
                    <a:pt x="703" y="274"/>
                    <a:pt x="703" y="286"/>
                  </a:cubicBezTo>
                  <a:cubicBezTo>
                    <a:pt x="715" y="382"/>
                    <a:pt x="680" y="477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4"/>
                    <a:pt x="49" y="298"/>
                    <a:pt x="180" y="143"/>
                  </a:cubicBezTo>
                  <a:cubicBezTo>
                    <a:pt x="239" y="60"/>
                    <a:pt x="334" y="12"/>
                    <a:pt x="430" y="12"/>
                  </a:cubicBezTo>
                  <a:cubicBezTo>
                    <a:pt x="561" y="1"/>
                    <a:pt x="680" y="108"/>
                    <a:pt x="692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"/>
            <p:cNvSpPr/>
            <p:nvPr/>
          </p:nvSpPr>
          <p:spPr>
            <a:xfrm>
              <a:off x="6902925" y="210962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62"/>
                    <a:pt x="715" y="286"/>
                  </a:cubicBezTo>
                  <a:cubicBezTo>
                    <a:pt x="727" y="381"/>
                    <a:pt x="691" y="464"/>
                    <a:pt x="620" y="536"/>
                  </a:cubicBezTo>
                  <a:cubicBezTo>
                    <a:pt x="549" y="631"/>
                    <a:pt x="418" y="691"/>
                    <a:pt x="299" y="667"/>
                  </a:cubicBezTo>
                  <a:cubicBezTo>
                    <a:pt x="1" y="572"/>
                    <a:pt x="49" y="286"/>
                    <a:pt x="179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"/>
            <p:cNvSpPr/>
            <p:nvPr/>
          </p:nvSpPr>
          <p:spPr>
            <a:xfrm>
              <a:off x="6882100" y="20286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03" y="286"/>
                  </a:cubicBezTo>
                  <a:cubicBezTo>
                    <a:pt x="715" y="382"/>
                    <a:pt x="679" y="477"/>
                    <a:pt x="608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36" y="298"/>
                    <a:pt x="179" y="143"/>
                  </a:cubicBezTo>
                  <a:cubicBezTo>
                    <a:pt x="239" y="60"/>
                    <a:pt x="322" y="13"/>
                    <a:pt x="429" y="1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"/>
            <p:cNvSpPr/>
            <p:nvPr/>
          </p:nvSpPr>
          <p:spPr>
            <a:xfrm>
              <a:off x="6792800" y="1989350"/>
              <a:ext cx="37225" cy="36050"/>
            </a:xfrm>
            <a:custGeom>
              <a:avLst/>
              <a:gdLst/>
              <a:ahLst/>
              <a:cxnLst/>
              <a:rect l="l" t="t" r="r" b="b"/>
              <a:pathLst>
                <a:path w="1489" h="1442" extrusionOk="0">
                  <a:moveTo>
                    <a:pt x="1417" y="489"/>
                  </a:moveTo>
                  <a:cubicBezTo>
                    <a:pt x="1417" y="525"/>
                    <a:pt x="1453" y="549"/>
                    <a:pt x="1453" y="584"/>
                  </a:cubicBezTo>
                  <a:cubicBezTo>
                    <a:pt x="1489" y="775"/>
                    <a:pt x="1417" y="965"/>
                    <a:pt x="1275" y="1096"/>
                  </a:cubicBezTo>
                  <a:cubicBezTo>
                    <a:pt x="1096" y="1275"/>
                    <a:pt x="905" y="1442"/>
                    <a:pt x="620" y="1358"/>
                  </a:cubicBezTo>
                  <a:cubicBezTo>
                    <a:pt x="1" y="1180"/>
                    <a:pt x="108" y="608"/>
                    <a:pt x="393" y="299"/>
                  </a:cubicBezTo>
                  <a:cubicBezTo>
                    <a:pt x="513" y="144"/>
                    <a:pt x="655" y="1"/>
                    <a:pt x="894" y="13"/>
                  </a:cubicBezTo>
                  <a:cubicBezTo>
                    <a:pt x="1167" y="1"/>
                    <a:pt x="1394" y="215"/>
                    <a:pt x="1417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"/>
            <p:cNvSpPr/>
            <p:nvPr/>
          </p:nvSpPr>
          <p:spPr>
            <a:xfrm>
              <a:off x="6808275" y="2104550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1406" y="489"/>
                  </a:moveTo>
                  <a:cubicBezTo>
                    <a:pt x="1406" y="525"/>
                    <a:pt x="1441" y="560"/>
                    <a:pt x="1453" y="596"/>
                  </a:cubicBezTo>
                  <a:cubicBezTo>
                    <a:pt x="1477" y="775"/>
                    <a:pt x="1406" y="965"/>
                    <a:pt x="1263" y="1096"/>
                  </a:cubicBezTo>
                  <a:cubicBezTo>
                    <a:pt x="1084" y="1287"/>
                    <a:pt x="894" y="1441"/>
                    <a:pt x="608" y="1358"/>
                  </a:cubicBezTo>
                  <a:cubicBezTo>
                    <a:pt x="1" y="1179"/>
                    <a:pt x="96" y="608"/>
                    <a:pt x="382" y="298"/>
                  </a:cubicBezTo>
                  <a:cubicBezTo>
                    <a:pt x="501" y="155"/>
                    <a:pt x="644" y="1"/>
                    <a:pt x="894" y="13"/>
                  </a:cubicBezTo>
                  <a:cubicBezTo>
                    <a:pt x="1156" y="13"/>
                    <a:pt x="1394" y="215"/>
                    <a:pt x="1406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"/>
            <p:cNvSpPr/>
            <p:nvPr/>
          </p:nvSpPr>
          <p:spPr>
            <a:xfrm>
              <a:off x="7078850" y="208222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298"/>
                  </a:moveTo>
                  <a:cubicBezTo>
                    <a:pt x="60" y="298"/>
                    <a:pt x="48" y="298"/>
                    <a:pt x="48" y="286"/>
                  </a:cubicBezTo>
                  <a:cubicBezTo>
                    <a:pt x="12" y="251"/>
                    <a:pt x="0" y="215"/>
                    <a:pt x="12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74" y="191"/>
                  </a:cubicBezTo>
                  <a:cubicBezTo>
                    <a:pt x="274" y="239"/>
                    <a:pt x="251" y="275"/>
                    <a:pt x="215" y="310"/>
                  </a:cubicBezTo>
                  <a:cubicBezTo>
                    <a:pt x="167" y="346"/>
                    <a:pt x="108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"/>
            <p:cNvSpPr/>
            <p:nvPr/>
          </p:nvSpPr>
          <p:spPr>
            <a:xfrm>
              <a:off x="7117550" y="20381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98"/>
                    <a:pt x="36" y="286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38" y="286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"/>
            <p:cNvSpPr/>
            <p:nvPr/>
          </p:nvSpPr>
          <p:spPr>
            <a:xfrm>
              <a:off x="6936875" y="215187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310"/>
                  </a:moveTo>
                  <a:cubicBezTo>
                    <a:pt x="48" y="298"/>
                    <a:pt x="48" y="298"/>
                    <a:pt x="36" y="298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20"/>
                    <a:pt x="262" y="203"/>
                  </a:cubicBezTo>
                  <a:cubicBezTo>
                    <a:pt x="262" y="239"/>
                    <a:pt x="238" y="287"/>
                    <a:pt x="215" y="310"/>
                  </a:cubicBezTo>
                  <a:cubicBezTo>
                    <a:pt x="167" y="346"/>
                    <a:pt x="95" y="346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"/>
            <p:cNvSpPr/>
            <p:nvPr/>
          </p:nvSpPr>
          <p:spPr>
            <a:xfrm>
              <a:off x="6871075" y="21004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310"/>
                  </a:moveTo>
                  <a:cubicBezTo>
                    <a:pt x="60" y="310"/>
                    <a:pt x="49" y="310"/>
                    <a:pt x="37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" y="119"/>
                    <a:pt x="37" y="71"/>
                    <a:pt x="84" y="48"/>
                  </a:cubicBezTo>
                  <a:cubicBezTo>
                    <a:pt x="215" y="0"/>
                    <a:pt x="275" y="119"/>
                    <a:pt x="263" y="202"/>
                  </a:cubicBezTo>
                  <a:cubicBezTo>
                    <a:pt x="263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"/>
            <p:cNvSpPr/>
            <p:nvPr/>
          </p:nvSpPr>
          <p:spPr>
            <a:xfrm>
              <a:off x="6978825" y="2094125"/>
              <a:ext cx="6875" cy="8975"/>
            </a:xfrm>
            <a:custGeom>
              <a:avLst/>
              <a:gdLst/>
              <a:ahLst/>
              <a:cxnLst/>
              <a:rect l="l" t="t" r="r" b="b"/>
              <a:pathLst>
                <a:path w="275" h="359" extrusionOk="0">
                  <a:moveTo>
                    <a:pt x="72" y="311"/>
                  </a:moveTo>
                  <a:cubicBezTo>
                    <a:pt x="61" y="299"/>
                    <a:pt x="61" y="299"/>
                    <a:pt x="49" y="299"/>
                  </a:cubicBezTo>
                  <a:cubicBezTo>
                    <a:pt x="25" y="263"/>
                    <a:pt x="1" y="227"/>
                    <a:pt x="13" y="180"/>
                  </a:cubicBezTo>
                  <a:cubicBezTo>
                    <a:pt x="13" y="120"/>
                    <a:pt x="49" y="72"/>
                    <a:pt x="96" y="49"/>
                  </a:cubicBezTo>
                  <a:cubicBezTo>
                    <a:pt x="227" y="1"/>
                    <a:pt x="275" y="120"/>
                    <a:pt x="275" y="203"/>
                  </a:cubicBezTo>
                  <a:cubicBezTo>
                    <a:pt x="275" y="239"/>
                    <a:pt x="251" y="287"/>
                    <a:pt x="227" y="311"/>
                  </a:cubicBezTo>
                  <a:cubicBezTo>
                    <a:pt x="180" y="358"/>
                    <a:pt x="108" y="346"/>
                    <a:pt x="72" y="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"/>
            <p:cNvSpPr/>
            <p:nvPr/>
          </p:nvSpPr>
          <p:spPr>
            <a:xfrm>
              <a:off x="6634150" y="2106925"/>
              <a:ext cx="19975" cy="1552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120" y="132"/>
                  </a:moveTo>
                  <a:cubicBezTo>
                    <a:pt x="132" y="108"/>
                    <a:pt x="143" y="96"/>
                    <a:pt x="155" y="84"/>
                  </a:cubicBezTo>
                  <a:cubicBezTo>
                    <a:pt x="227" y="25"/>
                    <a:pt x="322" y="1"/>
                    <a:pt x="405" y="25"/>
                  </a:cubicBezTo>
                  <a:cubicBezTo>
                    <a:pt x="536" y="37"/>
                    <a:pt x="655" y="72"/>
                    <a:pt x="703" y="203"/>
                  </a:cubicBezTo>
                  <a:cubicBezTo>
                    <a:pt x="798" y="501"/>
                    <a:pt x="536" y="620"/>
                    <a:pt x="334" y="596"/>
                  </a:cubicBezTo>
                  <a:cubicBezTo>
                    <a:pt x="227" y="596"/>
                    <a:pt x="132" y="549"/>
                    <a:pt x="72" y="465"/>
                  </a:cubicBezTo>
                  <a:cubicBezTo>
                    <a:pt x="1" y="358"/>
                    <a:pt x="12" y="215"/>
                    <a:pt x="12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"/>
            <p:cNvSpPr/>
            <p:nvPr/>
          </p:nvSpPr>
          <p:spPr>
            <a:xfrm>
              <a:off x="6646050" y="20084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46" y="144"/>
                  </a:moveTo>
                  <a:lnTo>
                    <a:pt x="346" y="168"/>
                  </a:lnTo>
                  <a:cubicBezTo>
                    <a:pt x="334" y="215"/>
                    <a:pt x="310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"/>
                    <a:pt x="227" y="1"/>
                    <a:pt x="263" y="13"/>
                  </a:cubicBezTo>
                  <a:cubicBezTo>
                    <a:pt x="322" y="25"/>
                    <a:pt x="358" y="84"/>
                    <a:pt x="346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"/>
            <p:cNvSpPr/>
            <p:nvPr/>
          </p:nvSpPr>
          <p:spPr>
            <a:xfrm>
              <a:off x="6596650" y="18923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22" y="203"/>
                    <a:pt x="298" y="239"/>
                    <a:pt x="262" y="263"/>
                  </a:cubicBezTo>
                  <a:cubicBezTo>
                    <a:pt x="215" y="286"/>
                    <a:pt x="155" y="298"/>
                    <a:pt x="108" y="263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"/>
                    <a:pt x="215" y="1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"/>
            <p:cNvSpPr/>
            <p:nvPr/>
          </p:nvSpPr>
          <p:spPr>
            <a:xfrm>
              <a:off x="6617175" y="1934300"/>
              <a:ext cx="19975" cy="15800"/>
            </a:xfrm>
            <a:custGeom>
              <a:avLst/>
              <a:gdLst/>
              <a:ahLst/>
              <a:cxnLst/>
              <a:rect l="l" t="t" r="r" b="b"/>
              <a:pathLst>
                <a:path w="799" h="632" extrusionOk="0">
                  <a:moveTo>
                    <a:pt x="120" y="131"/>
                  </a:moveTo>
                  <a:cubicBezTo>
                    <a:pt x="132" y="119"/>
                    <a:pt x="144" y="108"/>
                    <a:pt x="156" y="96"/>
                  </a:cubicBezTo>
                  <a:cubicBezTo>
                    <a:pt x="227" y="24"/>
                    <a:pt x="322" y="0"/>
                    <a:pt x="406" y="24"/>
                  </a:cubicBezTo>
                  <a:cubicBezTo>
                    <a:pt x="537" y="48"/>
                    <a:pt x="656" y="84"/>
                    <a:pt x="703" y="215"/>
                  </a:cubicBezTo>
                  <a:cubicBezTo>
                    <a:pt x="799" y="512"/>
                    <a:pt x="537" y="631"/>
                    <a:pt x="334" y="608"/>
                  </a:cubicBezTo>
                  <a:cubicBezTo>
                    <a:pt x="227" y="608"/>
                    <a:pt x="132" y="560"/>
                    <a:pt x="72" y="477"/>
                  </a:cubicBezTo>
                  <a:cubicBezTo>
                    <a:pt x="1" y="369"/>
                    <a:pt x="13" y="215"/>
                    <a:pt x="12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"/>
            <p:cNvSpPr/>
            <p:nvPr/>
          </p:nvSpPr>
          <p:spPr>
            <a:xfrm>
              <a:off x="6560325" y="2098000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2" y="132"/>
                  </a:moveTo>
                  <a:cubicBezTo>
                    <a:pt x="144" y="120"/>
                    <a:pt x="156" y="96"/>
                    <a:pt x="167" y="84"/>
                  </a:cubicBezTo>
                  <a:cubicBezTo>
                    <a:pt x="227" y="25"/>
                    <a:pt x="334" y="1"/>
                    <a:pt x="418" y="25"/>
                  </a:cubicBezTo>
                  <a:cubicBezTo>
                    <a:pt x="548" y="36"/>
                    <a:pt x="668" y="72"/>
                    <a:pt x="703" y="215"/>
                  </a:cubicBezTo>
                  <a:cubicBezTo>
                    <a:pt x="810" y="513"/>
                    <a:pt x="548" y="632"/>
                    <a:pt x="346" y="596"/>
                  </a:cubicBezTo>
                  <a:cubicBezTo>
                    <a:pt x="239" y="608"/>
                    <a:pt x="144" y="560"/>
                    <a:pt x="84" y="477"/>
                  </a:cubicBezTo>
                  <a:cubicBezTo>
                    <a:pt x="1" y="370"/>
                    <a:pt x="25" y="215"/>
                    <a:pt x="132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"/>
            <p:cNvSpPr/>
            <p:nvPr/>
          </p:nvSpPr>
          <p:spPr>
            <a:xfrm>
              <a:off x="6539800" y="2023300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346" y="143"/>
                  </a:moveTo>
                  <a:cubicBezTo>
                    <a:pt x="346" y="155"/>
                    <a:pt x="346" y="167"/>
                    <a:pt x="346" y="167"/>
                  </a:cubicBezTo>
                  <a:cubicBezTo>
                    <a:pt x="334" y="215"/>
                    <a:pt x="310" y="250"/>
                    <a:pt x="262" y="262"/>
                  </a:cubicBezTo>
                  <a:cubicBezTo>
                    <a:pt x="226" y="298"/>
                    <a:pt x="167" y="298"/>
                    <a:pt x="119" y="274"/>
                  </a:cubicBezTo>
                  <a:cubicBezTo>
                    <a:pt x="0" y="191"/>
                    <a:pt x="60" y="84"/>
                    <a:pt x="143" y="36"/>
                  </a:cubicBezTo>
                  <a:cubicBezTo>
                    <a:pt x="179" y="12"/>
                    <a:pt x="226" y="0"/>
                    <a:pt x="274" y="12"/>
                  </a:cubicBezTo>
                  <a:cubicBezTo>
                    <a:pt x="322" y="36"/>
                    <a:pt x="357" y="84"/>
                    <a:pt x="346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"/>
            <p:cNvSpPr/>
            <p:nvPr/>
          </p:nvSpPr>
          <p:spPr>
            <a:xfrm>
              <a:off x="6494550" y="19596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34" y="215"/>
                    <a:pt x="298" y="239"/>
                    <a:pt x="262" y="262"/>
                  </a:cubicBezTo>
                  <a:cubicBezTo>
                    <a:pt x="215" y="298"/>
                    <a:pt x="155" y="298"/>
                    <a:pt x="120" y="274"/>
                  </a:cubicBezTo>
                  <a:cubicBezTo>
                    <a:pt x="1" y="191"/>
                    <a:pt x="60" y="84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"/>
            <p:cNvSpPr/>
            <p:nvPr/>
          </p:nvSpPr>
          <p:spPr>
            <a:xfrm>
              <a:off x="6479975" y="20489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lnTo>
                    <a:pt x="333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4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4" y="0"/>
                    <a:pt x="262" y="12"/>
                  </a:cubicBezTo>
                  <a:cubicBezTo>
                    <a:pt x="310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"/>
            <p:cNvSpPr/>
            <p:nvPr/>
          </p:nvSpPr>
          <p:spPr>
            <a:xfrm>
              <a:off x="6598425" y="178487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5"/>
                    <a:pt x="298" y="250"/>
                    <a:pt x="263" y="262"/>
                  </a:cubicBezTo>
                  <a:cubicBezTo>
                    <a:pt x="227" y="298"/>
                    <a:pt x="167" y="298"/>
                    <a:pt x="120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79" y="12"/>
                    <a:pt x="227" y="0"/>
                    <a:pt x="275" y="12"/>
                  </a:cubicBezTo>
                  <a:cubicBezTo>
                    <a:pt x="322" y="36"/>
                    <a:pt x="358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"/>
            <p:cNvSpPr/>
            <p:nvPr/>
          </p:nvSpPr>
          <p:spPr>
            <a:xfrm>
              <a:off x="6564500" y="1948875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1" y="132"/>
                  </a:moveTo>
                  <a:cubicBezTo>
                    <a:pt x="143" y="120"/>
                    <a:pt x="155" y="108"/>
                    <a:pt x="167" y="84"/>
                  </a:cubicBezTo>
                  <a:cubicBezTo>
                    <a:pt x="227" y="25"/>
                    <a:pt x="322" y="1"/>
                    <a:pt x="417" y="25"/>
                  </a:cubicBezTo>
                  <a:cubicBezTo>
                    <a:pt x="548" y="48"/>
                    <a:pt x="667" y="84"/>
                    <a:pt x="703" y="215"/>
                  </a:cubicBezTo>
                  <a:cubicBezTo>
                    <a:pt x="810" y="513"/>
                    <a:pt x="548" y="632"/>
                    <a:pt x="346" y="608"/>
                  </a:cubicBezTo>
                  <a:cubicBezTo>
                    <a:pt x="239" y="608"/>
                    <a:pt x="143" y="560"/>
                    <a:pt x="84" y="477"/>
                  </a:cubicBezTo>
                  <a:cubicBezTo>
                    <a:pt x="0" y="370"/>
                    <a:pt x="24" y="215"/>
                    <a:pt x="13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"/>
            <p:cNvSpPr/>
            <p:nvPr/>
          </p:nvSpPr>
          <p:spPr>
            <a:xfrm>
              <a:off x="6552600" y="185215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5" y="286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5" y="0"/>
                    <a:pt x="262" y="12"/>
                  </a:cubicBezTo>
                  <a:cubicBezTo>
                    <a:pt x="310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"/>
            <p:cNvSpPr/>
            <p:nvPr/>
          </p:nvSpPr>
          <p:spPr>
            <a:xfrm>
              <a:off x="6671950" y="159912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44"/>
                  </a:moveTo>
                  <a:lnTo>
                    <a:pt x="334" y="168"/>
                  </a:lnTo>
                  <a:cubicBezTo>
                    <a:pt x="334" y="215"/>
                    <a:pt x="298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3"/>
                    <a:pt x="227" y="1"/>
                    <a:pt x="274" y="13"/>
                  </a:cubicBezTo>
                  <a:cubicBezTo>
                    <a:pt x="322" y="37"/>
                    <a:pt x="358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"/>
            <p:cNvSpPr/>
            <p:nvPr/>
          </p:nvSpPr>
          <p:spPr>
            <a:xfrm>
              <a:off x="6720775" y="169527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4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3"/>
                  </a:cubicBezTo>
                  <a:cubicBezTo>
                    <a:pt x="215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3"/>
                    <a:pt x="215" y="1"/>
                    <a:pt x="262" y="13"/>
                  </a:cubicBezTo>
                  <a:cubicBezTo>
                    <a:pt x="310" y="36"/>
                    <a:pt x="346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"/>
            <p:cNvSpPr/>
            <p:nvPr/>
          </p:nvSpPr>
          <p:spPr>
            <a:xfrm>
              <a:off x="6829700" y="1659850"/>
              <a:ext cx="8675" cy="7475"/>
            </a:xfrm>
            <a:custGeom>
              <a:avLst/>
              <a:gdLst/>
              <a:ahLst/>
              <a:cxnLst/>
              <a:rect l="l" t="t" r="r" b="b"/>
              <a:pathLst>
                <a:path w="347" h="299" extrusionOk="0">
                  <a:moveTo>
                    <a:pt x="334" y="144"/>
                  </a:moveTo>
                  <a:cubicBezTo>
                    <a:pt x="334" y="156"/>
                    <a:pt x="334" y="156"/>
                    <a:pt x="334" y="167"/>
                  </a:cubicBezTo>
                  <a:cubicBezTo>
                    <a:pt x="322" y="203"/>
                    <a:pt x="299" y="239"/>
                    <a:pt x="263" y="263"/>
                  </a:cubicBezTo>
                  <a:cubicBezTo>
                    <a:pt x="215" y="287"/>
                    <a:pt x="156" y="298"/>
                    <a:pt x="108" y="263"/>
                  </a:cubicBezTo>
                  <a:cubicBezTo>
                    <a:pt x="1" y="191"/>
                    <a:pt x="60" y="72"/>
                    <a:pt x="144" y="37"/>
                  </a:cubicBezTo>
                  <a:cubicBezTo>
                    <a:pt x="168" y="1"/>
                    <a:pt x="215" y="1"/>
                    <a:pt x="263" y="13"/>
                  </a:cubicBezTo>
                  <a:cubicBezTo>
                    <a:pt x="322" y="25"/>
                    <a:pt x="346" y="84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"/>
            <p:cNvSpPr/>
            <p:nvPr/>
          </p:nvSpPr>
          <p:spPr>
            <a:xfrm>
              <a:off x="6725825" y="15241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22" y="215"/>
                    <a:pt x="298" y="251"/>
                    <a:pt x="263" y="263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67" y="12"/>
                    <a:pt x="215" y="1"/>
                    <a:pt x="263" y="12"/>
                  </a:cubicBezTo>
                  <a:cubicBezTo>
                    <a:pt x="322" y="36"/>
                    <a:pt x="346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"/>
            <p:cNvSpPr/>
            <p:nvPr/>
          </p:nvSpPr>
          <p:spPr>
            <a:xfrm>
              <a:off x="6511825" y="17947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cubicBezTo>
                    <a:pt x="333" y="155"/>
                    <a:pt x="333" y="155"/>
                    <a:pt x="333" y="167"/>
                  </a:cubicBezTo>
                  <a:cubicBezTo>
                    <a:pt x="322" y="203"/>
                    <a:pt x="298" y="238"/>
                    <a:pt x="262" y="262"/>
                  </a:cubicBezTo>
                  <a:cubicBezTo>
                    <a:pt x="214" y="286"/>
                    <a:pt x="155" y="298"/>
                    <a:pt x="107" y="262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2"/>
                    <a:pt x="214" y="0"/>
                    <a:pt x="262" y="12"/>
                  </a:cubicBezTo>
                  <a:cubicBezTo>
                    <a:pt x="322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"/>
            <p:cNvSpPr/>
            <p:nvPr/>
          </p:nvSpPr>
          <p:spPr>
            <a:xfrm>
              <a:off x="6736550" y="15923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4"/>
                    <a:pt x="298" y="250"/>
                    <a:pt x="262" y="262"/>
                  </a:cubicBezTo>
                  <a:cubicBezTo>
                    <a:pt x="215" y="298"/>
                    <a:pt x="155" y="298"/>
                    <a:pt x="119" y="274"/>
                  </a:cubicBezTo>
                  <a:cubicBezTo>
                    <a:pt x="0" y="191"/>
                    <a:pt x="60" y="83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36"/>
                    <a:pt x="346" y="95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"/>
            <p:cNvSpPr/>
            <p:nvPr/>
          </p:nvSpPr>
          <p:spPr>
            <a:xfrm>
              <a:off x="6824950" y="15402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2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2"/>
                    <a:pt x="215" y="1"/>
                    <a:pt x="262" y="12"/>
                  </a:cubicBezTo>
                  <a:cubicBezTo>
                    <a:pt x="322" y="36"/>
                    <a:pt x="346" y="96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"/>
            <p:cNvSpPr/>
            <p:nvPr/>
          </p:nvSpPr>
          <p:spPr>
            <a:xfrm>
              <a:off x="6484725" y="2016450"/>
              <a:ext cx="27700" cy="24725"/>
            </a:xfrm>
            <a:custGeom>
              <a:avLst/>
              <a:gdLst/>
              <a:ahLst/>
              <a:cxnLst/>
              <a:rect l="l" t="t" r="r" b="b"/>
              <a:pathLst>
                <a:path w="1108" h="989" extrusionOk="0">
                  <a:moveTo>
                    <a:pt x="858" y="131"/>
                  </a:moveTo>
                  <a:cubicBezTo>
                    <a:pt x="834" y="120"/>
                    <a:pt x="822" y="96"/>
                    <a:pt x="798" y="84"/>
                  </a:cubicBezTo>
                  <a:cubicBezTo>
                    <a:pt x="679" y="12"/>
                    <a:pt x="524" y="0"/>
                    <a:pt x="405" y="72"/>
                  </a:cubicBezTo>
                  <a:cubicBezTo>
                    <a:pt x="227" y="131"/>
                    <a:pt x="72" y="215"/>
                    <a:pt x="48" y="429"/>
                  </a:cubicBezTo>
                  <a:cubicBezTo>
                    <a:pt x="1" y="905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29"/>
                    <a:pt x="1036" y="227"/>
                    <a:pt x="858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"/>
            <p:cNvSpPr/>
            <p:nvPr/>
          </p:nvSpPr>
          <p:spPr>
            <a:xfrm>
              <a:off x="6427875" y="1968225"/>
              <a:ext cx="26525" cy="26525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1013" y="715"/>
                  </a:moveTo>
                  <a:cubicBezTo>
                    <a:pt x="1013" y="691"/>
                    <a:pt x="1036" y="667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53" y="48"/>
                  </a:cubicBezTo>
                  <a:cubicBezTo>
                    <a:pt x="1" y="155"/>
                    <a:pt x="60" y="584"/>
                    <a:pt x="251" y="810"/>
                  </a:cubicBezTo>
                  <a:cubicBezTo>
                    <a:pt x="322" y="941"/>
                    <a:pt x="453" y="1036"/>
                    <a:pt x="608" y="1048"/>
                  </a:cubicBezTo>
                  <a:cubicBezTo>
                    <a:pt x="810" y="1060"/>
                    <a:pt x="977" y="917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"/>
            <p:cNvSpPr/>
            <p:nvPr/>
          </p:nvSpPr>
          <p:spPr>
            <a:xfrm>
              <a:off x="6304650" y="1942325"/>
              <a:ext cx="13700" cy="13125"/>
            </a:xfrm>
            <a:custGeom>
              <a:avLst/>
              <a:gdLst/>
              <a:ahLst/>
              <a:cxnLst/>
              <a:rect l="l" t="t" r="r" b="b"/>
              <a:pathLst>
                <a:path w="548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48" y="251"/>
                    <a:pt x="524" y="179"/>
                    <a:pt x="465" y="132"/>
                  </a:cubicBezTo>
                  <a:cubicBezTo>
                    <a:pt x="417" y="48"/>
                    <a:pt x="334" y="1"/>
                    <a:pt x="238" y="13"/>
                  </a:cubicBezTo>
                  <a:cubicBezTo>
                    <a:pt x="0" y="72"/>
                    <a:pt x="36" y="287"/>
                    <a:pt x="119" y="406"/>
                  </a:cubicBezTo>
                  <a:cubicBezTo>
                    <a:pt x="167" y="465"/>
                    <a:pt x="238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"/>
            <p:cNvSpPr/>
            <p:nvPr/>
          </p:nvSpPr>
          <p:spPr>
            <a:xfrm>
              <a:off x="6436500" y="204920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1"/>
                  </a:moveTo>
                  <a:cubicBezTo>
                    <a:pt x="846" y="119"/>
                    <a:pt x="822" y="95"/>
                    <a:pt x="810" y="83"/>
                  </a:cubicBezTo>
                  <a:cubicBezTo>
                    <a:pt x="679" y="12"/>
                    <a:pt x="537" y="0"/>
                    <a:pt x="418" y="72"/>
                  </a:cubicBezTo>
                  <a:cubicBezTo>
                    <a:pt x="239" y="131"/>
                    <a:pt x="72" y="214"/>
                    <a:pt x="48" y="429"/>
                  </a:cubicBezTo>
                  <a:cubicBezTo>
                    <a:pt x="1" y="893"/>
                    <a:pt x="418" y="988"/>
                    <a:pt x="703" y="881"/>
                  </a:cubicBezTo>
                  <a:cubicBezTo>
                    <a:pt x="858" y="845"/>
                    <a:pt x="977" y="750"/>
                    <a:pt x="1037" y="607"/>
                  </a:cubicBezTo>
                  <a:cubicBezTo>
                    <a:pt x="1120" y="429"/>
                    <a:pt x="1037" y="226"/>
                    <a:pt x="87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"/>
            <p:cNvSpPr/>
            <p:nvPr/>
          </p:nvSpPr>
          <p:spPr>
            <a:xfrm>
              <a:off x="6501100" y="1955725"/>
              <a:ext cx="28000" cy="24425"/>
            </a:xfrm>
            <a:custGeom>
              <a:avLst/>
              <a:gdLst/>
              <a:ahLst/>
              <a:cxnLst/>
              <a:rect l="l" t="t" r="r" b="b"/>
              <a:pathLst>
                <a:path w="1120" h="977" extrusionOk="0">
                  <a:moveTo>
                    <a:pt x="870" y="132"/>
                  </a:moveTo>
                  <a:cubicBezTo>
                    <a:pt x="846" y="108"/>
                    <a:pt x="822" y="96"/>
                    <a:pt x="810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58" y="846"/>
                    <a:pt x="977" y="739"/>
                    <a:pt x="1036" y="608"/>
                  </a:cubicBezTo>
                  <a:cubicBezTo>
                    <a:pt x="1120" y="429"/>
                    <a:pt x="1036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"/>
            <p:cNvSpPr/>
            <p:nvPr/>
          </p:nvSpPr>
          <p:spPr>
            <a:xfrm>
              <a:off x="6552600" y="2021200"/>
              <a:ext cx="27700" cy="24450"/>
            </a:xfrm>
            <a:custGeom>
              <a:avLst/>
              <a:gdLst/>
              <a:ahLst/>
              <a:cxnLst/>
              <a:rect l="l" t="t" r="r" b="b"/>
              <a:pathLst>
                <a:path w="1108" h="978" extrusionOk="0">
                  <a:moveTo>
                    <a:pt x="857" y="132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26" y="132"/>
                    <a:pt x="72" y="215"/>
                    <a:pt x="48" y="430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46" y="846"/>
                    <a:pt x="977" y="739"/>
                    <a:pt x="1036" y="608"/>
                  </a:cubicBezTo>
                  <a:cubicBezTo>
                    <a:pt x="1108" y="430"/>
                    <a:pt x="1036" y="215"/>
                    <a:pt x="857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"/>
            <p:cNvSpPr/>
            <p:nvPr/>
          </p:nvSpPr>
          <p:spPr>
            <a:xfrm>
              <a:off x="6376375" y="216795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2"/>
                  </a:moveTo>
                  <a:cubicBezTo>
                    <a:pt x="846" y="120"/>
                    <a:pt x="834" y="96"/>
                    <a:pt x="810" y="84"/>
                  </a:cubicBezTo>
                  <a:cubicBezTo>
                    <a:pt x="691" y="13"/>
                    <a:pt x="537" y="1"/>
                    <a:pt x="417" y="72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58" y="846"/>
                    <a:pt x="977" y="751"/>
                    <a:pt x="1037" y="608"/>
                  </a:cubicBezTo>
                  <a:cubicBezTo>
                    <a:pt x="1120" y="429"/>
                    <a:pt x="1037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"/>
            <p:cNvSpPr/>
            <p:nvPr/>
          </p:nvSpPr>
          <p:spPr>
            <a:xfrm>
              <a:off x="6342150" y="2043525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858" y="132"/>
                  </a:moveTo>
                  <a:cubicBezTo>
                    <a:pt x="834" y="120"/>
                    <a:pt x="822" y="96"/>
                    <a:pt x="798" y="72"/>
                  </a:cubicBezTo>
                  <a:cubicBezTo>
                    <a:pt x="679" y="1"/>
                    <a:pt x="524" y="1"/>
                    <a:pt x="405" y="60"/>
                  </a:cubicBezTo>
                  <a:cubicBezTo>
                    <a:pt x="227" y="132"/>
                    <a:pt x="72" y="215"/>
                    <a:pt x="48" y="430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30"/>
                    <a:pt x="1036" y="215"/>
                    <a:pt x="85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"/>
            <p:cNvSpPr/>
            <p:nvPr/>
          </p:nvSpPr>
          <p:spPr>
            <a:xfrm>
              <a:off x="6432650" y="2061700"/>
              <a:ext cx="26800" cy="26500"/>
            </a:xfrm>
            <a:custGeom>
              <a:avLst/>
              <a:gdLst/>
              <a:ahLst/>
              <a:cxnLst/>
              <a:rect l="l" t="t" r="r" b="b"/>
              <a:pathLst>
                <a:path w="1072" h="1060" extrusionOk="0">
                  <a:moveTo>
                    <a:pt x="1012" y="715"/>
                  </a:moveTo>
                  <a:cubicBezTo>
                    <a:pt x="1012" y="691"/>
                    <a:pt x="1036" y="667"/>
                    <a:pt x="1048" y="643"/>
                  </a:cubicBezTo>
                  <a:cubicBezTo>
                    <a:pt x="1072" y="500"/>
                    <a:pt x="1024" y="369"/>
                    <a:pt x="929" y="262"/>
                  </a:cubicBezTo>
                  <a:cubicBezTo>
                    <a:pt x="810" y="119"/>
                    <a:pt x="667" y="0"/>
                    <a:pt x="464" y="48"/>
                  </a:cubicBezTo>
                  <a:cubicBezTo>
                    <a:pt x="0" y="155"/>
                    <a:pt x="60" y="584"/>
                    <a:pt x="250" y="810"/>
                  </a:cubicBezTo>
                  <a:cubicBezTo>
                    <a:pt x="321" y="941"/>
                    <a:pt x="464" y="1024"/>
                    <a:pt x="607" y="1036"/>
                  </a:cubicBezTo>
                  <a:cubicBezTo>
                    <a:pt x="810" y="1060"/>
                    <a:pt x="988" y="917"/>
                    <a:pt x="1012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"/>
            <p:cNvSpPr/>
            <p:nvPr/>
          </p:nvSpPr>
          <p:spPr>
            <a:xfrm>
              <a:off x="6563000" y="1967325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7" y="668"/>
                    <a:pt x="1037" y="644"/>
                  </a:cubicBezTo>
                  <a:cubicBezTo>
                    <a:pt x="1073" y="501"/>
                    <a:pt x="1025" y="358"/>
                    <a:pt x="918" y="275"/>
                  </a:cubicBezTo>
                  <a:cubicBezTo>
                    <a:pt x="799" y="120"/>
                    <a:pt x="668" y="1"/>
                    <a:pt x="453" y="49"/>
                  </a:cubicBezTo>
                  <a:cubicBezTo>
                    <a:pt x="1" y="156"/>
                    <a:pt x="49" y="584"/>
                    <a:pt x="239" y="811"/>
                  </a:cubicBezTo>
                  <a:cubicBezTo>
                    <a:pt x="322" y="942"/>
                    <a:pt x="453" y="1025"/>
                    <a:pt x="608" y="1037"/>
                  </a:cubicBezTo>
                  <a:cubicBezTo>
                    <a:pt x="811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"/>
            <p:cNvSpPr/>
            <p:nvPr/>
          </p:nvSpPr>
          <p:spPr>
            <a:xfrm>
              <a:off x="6357925" y="2103650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6" y="668"/>
                    <a:pt x="1036" y="644"/>
                  </a:cubicBezTo>
                  <a:cubicBezTo>
                    <a:pt x="1072" y="513"/>
                    <a:pt x="1024" y="370"/>
                    <a:pt x="929" y="275"/>
                  </a:cubicBezTo>
                  <a:cubicBezTo>
                    <a:pt x="810" y="120"/>
                    <a:pt x="667" y="1"/>
                    <a:pt x="465" y="49"/>
                  </a:cubicBezTo>
                  <a:cubicBezTo>
                    <a:pt x="1" y="156"/>
                    <a:pt x="60" y="584"/>
                    <a:pt x="251" y="823"/>
                  </a:cubicBezTo>
                  <a:cubicBezTo>
                    <a:pt x="322" y="942"/>
                    <a:pt x="465" y="1025"/>
                    <a:pt x="608" y="1049"/>
                  </a:cubicBezTo>
                  <a:cubicBezTo>
                    <a:pt x="810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"/>
            <p:cNvSpPr/>
            <p:nvPr/>
          </p:nvSpPr>
          <p:spPr>
            <a:xfrm>
              <a:off x="6403175" y="21140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12" y="727"/>
                  </a:moveTo>
                  <a:cubicBezTo>
                    <a:pt x="1012" y="691"/>
                    <a:pt x="1036" y="679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65" y="48"/>
                  </a:cubicBezTo>
                  <a:cubicBezTo>
                    <a:pt x="0" y="155"/>
                    <a:pt x="60" y="584"/>
                    <a:pt x="250" y="822"/>
                  </a:cubicBezTo>
                  <a:cubicBezTo>
                    <a:pt x="322" y="953"/>
                    <a:pt x="453" y="1037"/>
                    <a:pt x="608" y="1048"/>
                  </a:cubicBezTo>
                  <a:cubicBezTo>
                    <a:pt x="810" y="1060"/>
                    <a:pt x="977" y="917"/>
                    <a:pt x="1012" y="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"/>
            <p:cNvSpPr/>
            <p:nvPr/>
          </p:nvSpPr>
          <p:spPr>
            <a:xfrm>
              <a:off x="6608250" y="1948875"/>
              <a:ext cx="18775" cy="16400"/>
            </a:xfrm>
            <a:custGeom>
              <a:avLst/>
              <a:gdLst/>
              <a:ahLst/>
              <a:cxnLst/>
              <a:rect l="l" t="t" r="r" b="b"/>
              <a:pathLst>
                <a:path w="751" h="656" extrusionOk="0">
                  <a:moveTo>
                    <a:pt x="572" y="84"/>
                  </a:moveTo>
                  <a:cubicBezTo>
                    <a:pt x="560" y="72"/>
                    <a:pt x="548" y="48"/>
                    <a:pt x="536" y="48"/>
                  </a:cubicBezTo>
                  <a:cubicBezTo>
                    <a:pt x="453" y="1"/>
                    <a:pt x="358" y="1"/>
                    <a:pt x="275" y="48"/>
                  </a:cubicBezTo>
                  <a:cubicBezTo>
                    <a:pt x="155" y="84"/>
                    <a:pt x="48" y="144"/>
                    <a:pt x="25" y="287"/>
                  </a:cubicBezTo>
                  <a:cubicBezTo>
                    <a:pt x="1" y="596"/>
                    <a:pt x="275" y="656"/>
                    <a:pt x="477" y="584"/>
                  </a:cubicBezTo>
                  <a:cubicBezTo>
                    <a:pt x="572" y="560"/>
                    <a:pt x="656" y="501"/>
                    <a:pt x="703" y="406"/>
                  </a:cubicBezTo>
                  <a:cubicBezTo>
                    <a:pt x="751" y="287"/>
                    <a:pt x="703" y="132"/>
                    <a:pt x="57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"/>
            <p:cNvSpPr/>
            <p:nvPr/>
          </p:nvSpPr>
          <p:spPr>
            <a:xfrm>
              <a:off x="6314175" y="20105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50"/>
                    <a:pt x="548" y="703"/>
                    <a:pt x="584" y="619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7"/>
                    <a:pt x="24" y="572"/>
                  </a:cubicBezTo>
                  <a:cubicBezTo>
                    <a:pt x="60" y="703"/>
                    <a:pt x="191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"/>
            <p:cNvSpPr/>
            <p:nvPr/>
          </p:nvSpPr>
          <p:spPr>
            <a:xfrm>
              <a:off x="6387700" y="2028050"/>
              <a:ext cx="16975" cy="19375"/>
            </a:xfrm>
            <a:custGeom>
              <a:avLst/>
              <a:gdLst/>
              <a:ahLst/>
              <a:cxnLst/>
              <a:rect l="l" t="t" r="r" b="b"/>
              <a:pathLst>
                <a:path w="679" h="775" extrusionOk="0">
                  <a:moveTo>
                    <a:pt x="310" y="763"/>
                  </a:moveTo>
                  <a:lnTo>
                    <a:pt x="357" y="763"/>
                  </a:lnTo>
                  <a:cubicBezTo>
                    <a:pt x="453" y="751"/>
                    <a:pt x="536" y="691"/>
                    <a:pt x="584" y="608"/>
                  </a:cubicBezTo>
                  <a:cubicBezTo>
                    <a:pt x="667" y="513"/>
                    <a:pt x="679" y="382"/>
                    <a:pt x="619" y="263"/>
                  </a:cubicBezTo>
                  <a:cubicBezTo>
                    <a:pt x="465" y="1"/>
                    <a:pt x="203" y="120"/>
                    <a:pt x="95" y="287"/>
                  </a:cubicBezTo>
                  <a:cubicBezTo>
                    <a:pt x="24" y="358"/>
                    <a:pt x="0" y="465"/>
                    <a:pt x="12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"/>
            <p:cNvSpPr/>
            <p:nvPr/>
          </p:nvSpPr>
          <p:spPr>
            <a:xfrm>
              <a:off x="6355850" y="1975375"/>
              <a:ext cx="16975" cy="19975"/>
            </a:xfrm>
            <a:custGeom>
              <a:avLst/>
              <a:gdLst/>
              <a:ahLst/>
              <a:cxnLst/>
              <a:rect l="l" t="t" r="r" b="b"/>
              <a:pathLst>
                <a:path w="679" h="799" extrusionOk="0">
                  <a:moveTo>
                    <a:pt x="310" y="774"/>
                  </a:moveTo>
                  <a:lnTo>
                    <a:pt x="357" y="774"/>
                  </a:lnTo>
                  <a:cubicBezTo>
                    <a:pt x="453" y="762"/>
                    <a:pt x="536" y="703"/>
                    <a:pt x="584" y="620"/>
                  </a:cubicBezTo>
                  <a:cubicBezTo>
                    <a:pt x="667" y="524"/>
                    <a:pt x="679" y="393"/>
                    <a:pt x="631" y="274"/>
                  </a:cubicBezTo>
                  <a:cubicBezTo>
                    <a:pt x="465" y="0"/>
                    <a:pt x="203" y="131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98"/>
                    <a:pt x="310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"/>
            <p:cNvSpPr/>
            <p:nvPr/>
          </p:nvSpPr>
          <p:spPr>
            <a:xfrm>
              <a:off x="6253450" y="2068250"/>
              <a:ext cx="36325" cy="39600"/>
            </a:xfrm>
            <a:custGeom>
              <a:avLst/>
              <a:gdLst/>
              <a:ahLst/>
              <a:cxnLst/>
              <a:rect l="l" t="t" r="r" b="b"/>
              <a:pathLst>
                <a:path w="1453" h="1584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32" y="1417"/>
                    <a:pt x="1215" y="1238"/>
                  </a:cubicBezTo>
                  <a:cubicBezTo>
                    <a:pt x="1346" y="1024"/>
                    <a:pt x="1453" y="798"/>
                    <a:pt x="1310" y="548"/>
                  </a:cubicBezTo>
                  <a:cubicBezTo>
                    <a:pt x="977" y="0"/>
                    <a:pt x="453" y="238"/>
                    <a:pt x="215" y="595"/>
                  </a:cubicBezTo>
                  <a:cubicBezTo>
                    <a:pt x="108" y="750"/>
                    <a:pt x="0" y="917"/>
                    <a:pt x="72" y="1155"/>
                  </a:cubicBezTo>
                  <a:cubicBezTo>
                    <a:pt x="131" y="1417"/>
                    <a:pt x="393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"/>
            <p:cNvSpPr/>
            <p:nvPr/>
          </p:nvSpPr>
          <p:spPr>
            <a:xfrm>
              <a:off x="6254350" y="19816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62"/>
                    <a:pt x="548" y="703"/>
                    <a:pt x="584" y="620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6" y="0"/>
                    <a:pt x="214" y="131"/>
                    <a:pt x="95" y="298"/>
                  </a:cubicBezTo>
                  <a:cubicBezTo>
                    <a:pt x="36" y="370"/>
                    <a:pt x="0" y="477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"/>
            <p:cNvSpPr/>
            <p:nvPr/>
          </p:nvSpPr>
          <p:spPr>
            <a:xfrm>
              <a:off x="6298400" y="2159325"/>
              <a:ext cx="27700" cy="24425"/>
            </a:xfrm>
            <a:custGeom>
              <a:avLst/>
              <a:gdLst/>
              <a:ahLst/>
              <a:cxnLst/>
              <a:rect l="l" t="t" r="r" b="b"/>
              <a:pathLst>
                <a:path w="1108" h="977" extrusionOk="0">
                  <a:moveTo>
                    <a:pt x="858" y="120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0"/>
                    <a:pt x="524" y="0"/>
                    <a:pt x="405" y="60"/>
                  </a:cubicBezTo>
                  <a:cubicBezTo>
                    <a:pt x="227" y="120"/>
                    <a:pt x="72" y="203"/>
                    <a:pt x="48" y="429"/>
                  </a:cubicBezTo>
                  <a:cubicBezTo>
                    <a:pt x="0" y="893"/>
                    <a:pt x="417" y="977"/>
                    <a:pt x="703" y="870"/>
                  </a:cubicBezTo>
                  <a:cubicBezTo>
                    <a:pt x="846" y="834"/>
                    <a:pt x="977" y="739"/>
                    <a:pt x="1036" y="608"/>
                  </a:cubicBezTo>
                  <a:cubicBezTo>
                    <a:pt x="1108" y="417"/>
                    <a:pt x="1036" y="215"/>
                    <a:pt x="858" y="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"/>
            <p:cNvSpPr/>
            <p:nvPr/>
          </p:nvSpPr>
          <p:spPr>
            <a:xfrm>
              <a:off x="6136475" y="21385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cubicBezTo>
                    <a:pt x="334" y="762"/>
                    <a:pt x="357" y="762"/>
                    <a:pt x="369" y="762"/>
                  </a:cubicBezTo>
                  <a:cubicBezTo>
                    <a:pt x="465" y="750"/>
                    <a:pt x="548" y="702"/>
                    <a:pt x="584" y="619"/>
                  </a:cubicBezTo>
                  <a:cubicBezTo>
                    <a:pt x="679" y="524"/>
                    <a:pt x="691" y="381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6"/>
                    <a:pt x="24" y="572"/>
                  </a:cubicBezTo>
                  <a:cubicBezTo>
                    <a:pt x="60" y="702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"/>
            <p:cNvSpPr/>
            <p:nvPr/>
          </p:nvSpPr>
          <p:spPr>
            <a:xfrm>
              <a:off x="6134100" y="2032225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1"/>
                    <a:pt x="548" y="691"/>
                    <a:pt x="583" y="608"/>
                  </a:cubicBezTo>
                  <a:cubicBezTo>
                    <a:pt x="679" y="512"/>
                    <a:pt x="691" y="381"/>
                    <a:pt x="631" y="262"/>
                  </a:cubicBezTo>
                  <a:cubicBezTo>
                    <a:pt x="476" y="0"/>
                    <a:pt x="214" y="120"/>
                    <a:pt x="95" y="286"/>
                  </a:cubicBezTo>
                  <a:cubicBezTo>
                    <a:pt x="36" y="358"/>
                    <a:pt x="0" y="465"/>
                    <a:pt x="24" y="560"/>
                  </a:cubicBezTo>
                  <a:cubicBezTo>
                    <a:pt x="60" y="691"/>
                    <a:pt x="179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"/>
            <p:cNvSpPr/>
            <p:nvPr/>
          </p:nvSpPr>
          <p:spPr>
            <a:xfrm>
              <a:off x="6134375" y="194917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lnTo>
                    <a:pt x="370" y="763"/>
                  </a:lnTo>
                  <a:cubicBezTo>
                    <a:pt x="465" y="763"/>
                    <a:pt x="549" y="703"/>
                    <a:pt x="596" y="620"/>
                  </a:cubicBezTo>
                  <a:cubicBezTo>
                    <a:pt x="680" y="525"/>
                    <a:pt x="692" y="394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7" y="370"/>
                    <a:pt x="1" y="477"/>
                    <a:pt x="25" y="572"/>
                  </a:cubicBezTo>
                  <a:cubicBezTo>
                    <a:pt x="60" y="703"/>
                    <a:pt x="191" y="786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"/>
            <p:cNvSpPr/>
            <p:nvPr/>
          </p:nvSpPr>
          <p:spPr>
            <a:xfrm>
              <a:off x="6629400" y="2028050"/>
              <a:ext cx="13400" cy="13125"/>
            </a:xfrm>
            <a:custGeom>
              <a:avLst/>
              <a:gdLst/>
              <a:ahLst/>
              <a:cxnLst/>
              <a:rect l="l" t="t" r="r" b="b"/>
              <a:pathLst>
                <a:path w="536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36" y="251"/>
                    <a:pt x="512" y="179"/>
                    <a:pt x="464" y="132"/>
                  </a:cubicBezTo>
                  <a:cubicBezTo>
                    <a:pt x="417" y="48"/>
                    <a:pt x="322" y="1"/>
                    <a:pt x="226" y="13"/>
                  </a:cubicBezTo>
                  <a:cubicBezTo>
                    <a:pt x="0" y="72"/>
                    <a:pt x="24" y="287"/>
                    <a:pt x="119" y="406"/>
                  </a:cubicBezTo>
                  <a:cubicBezTo>
                    <a:pt x="155" y="477"/>
                    <a:pt x="226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"/>
            <p:cNvSpPr/>
            <p:nvPr/>
          </p:nvSpPr>
          <p:spPr>
            <a:xfrm>
              <a:off x="6219225" y="2120925"/>
              <a:ext cx="16975" cy="19675"/>
            </a:xfrm>
            <a:custGeom>
              <a:avLst/>
              <a:gdLst/>
              <a:ahLst/>
              <a:cxnLst/>
              <a:rect l="l" t="t" r="r" b="b"/>
              <a:pathLst>
                <a:path w="679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79" y="382"/>
                    <a:pt x="631" y="274"/>
                  </a:cubicBezTo>
                  <a:cubicBezTo>
                    <a:pt x="465" y="1"/>
                    <a:pt x="203" y="132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"/>
            <p:cNvSpPr/>
            <p:nvPr/>
          </p:nvSpPr>
          <p:spPr>
            <a:xfrm>
              <a:off x="6112650" y="1976575"/>
              <a:ext cx="17300" cy="19350"/>
            </a:xfrm>
            <a:custGeom>
              <a:avLst/>
              <a:gdLst/>
              <a:ahLst/>
              <a:cxnLst/>
              <a:rect l="l" t="t" r="r" b="b"/>
              <a:pathLst>
                <a:path w="692" h="774" extrusionOk="0">
                  <a:moveTo>
                    <a:pt x="322" y="762"/>
                  </a:moveTo>
                  <a:lnTo>
                    <a:pt x="370" y="762"/>
                  </a:lnTo>
                  <a:cubicBezTo>
                    <a:pt x="465" y="750"/>
                    <a:pt x="548" y="691"/>
                    <a:pt x="584" y="607"/>
                  </a:cubicBezTo>
                  <a:cubicBezTo>
                    <a:pt x="679" y="512"/>
                    <a:pt x="691" y="381"/>
                    <a:pt x="632" y="262"/>
                  </a:cubicBezTo>
                  <a:cubicBezTo>
                    <a:pt x="477" y="0"/>
                    <a:pt x="215" y="119"/>
                    <a:pt x="96" y="286"/>
                  </a:cubicBezTo>
                  <a:cubicBezTo>
                    <a:pt x="37" y="357"/>
                    <a:pt x="1" y="464"/>
                    <a:pt x="25" y="560"/>
                  </a:cubicBezTo>
                  <a:cubicBezTo>
                    <a:pt x="60" y="691"/>
                    <a:pt x="191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"/>
            <p:cNvSpPr/>
            <p:nvPr/>
          </p:nvSpPr>
          <p:spPr>
            <a:xfrm>
              <a:off x="6066225" y="19843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50" y="36"/>
                  </a:moveTo>
                  <a:lnTo>
                    <a:pt x="239" y="24"/>
                  </a:lnTo>
                  <a:cubicBezTo>
                    <a:pt x="203" y="1"/>
                    <a:pt x="155" y="1"/>
                    <a:pt x="119" y="24"/>
                  </a:cubicBezTo>
                  <a:cubicBezTo>
                    <a:pt x="60" y="36"/>
                    <a:pt x="12" y="72"/>
                    <a:pt x="12" y="132"/>
                  </a:cubicBezTo>
                  <a:cubicBezTo>
                    <a:pt x="0" y="263"/>
                    <a:pt x="119" y="298"/>
                    <a:pt x="203" y="263"/>
                  </a:cubicBezTo>
                  <a:cubicBezTo>
                    <a:pt x="250" y="251"/>
                    <a:pt x="286" y="227"/>
                    <a:pt x="310" y="179"/>
                  </a:cubicBezTo>
                  <a:cubicBezTo>
                    <a:pt x="334" y="132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"/>
            <p:cNvSpPr/>
            <p:nvPr/>
          </p:nvSpPr>
          <p:spPr>
            <a:xfrm>
              <a:off x="6236175" y="2056625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lnTo>
                    <a:pt x="239" y="25"/>
                  </a:ln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13" y="72"/>
                    <a:pt x="13" y="132"/>
                  </a:cubicBezTo>
                  <a:cubicBezTo>
                    <a:pt x="1" y="263"/>
                    <a:pt x="120" y="298"/>
                    <a:pt x="203" y="263"/>
                  </a:cubicBezTo>
                  <a:cubicBezTo>
                    <a:pt x="251" y="251"/>
                    <a:pt x="287" y="227"/>
                    <a:pt x="310" y="179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"/>
            <p:cNvSpPr/>
            <p:nvPr/>
          </p:nvSpPr>
          <p:spPr>
            <a:xfrm>
              <a:off x="6201050" y="19855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lnTo>
                    <a:pt x="239" y="24"/>
                  </a:lnTo>
                  <a:cubicBezTo>
                    <a:pt x="203" y="0"/>
                    <a:pt x="156" y="0"/>
                    <a:pt x="120" y="24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98"/>
                    <a:pt x="203" y="262"/>
                  </a:cubicBezTo>
                  <a:cubicBezTo>
                    <a:pt x="251" y="250"/>
                    <a:pt x="287" y="226"/>
                    <a:pt x="311" y="179"/>
                  </a:cubicBezTo>
                  <a:cubicBezTo>
                    <a:pt x="334" y="131"/>
                    <a:pt x="311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"/>
            <p:cNvSpPr/>
            <p:nvPr/>
          </p:nvSpPr>
          <p:spPr>
            <a:xfrm>
              <a:off x="6485625" y="19313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50" y="36"/>
                  </a:moveTo>
                  <a:cubicBezTo>
                    <a:pt x="238" y="24"/>
                    <a:pt x="238" y="24"/>
                    <a:pt x="238" y="12"/>
                  </a:cubicBezTo>
                  <a:cubicBezTo>
                    <a:pt x="191" y="0"/>
                    <a:pt x="155" y="0"/>
                    <a:pt x="119" y="12"/>
                  </a:cubicBezTo>
                  <a:cubicBezTo>
                    <a:pt x="60" y="36"/>
                    <a:pt x="12" y="60"/>
                    <a:pt x="12" y="119"/>
                  </a:cubicBezTo>
                  <a:cubicBezTo>
                    <a:pt x="0" y="262"/>
                    <a:pt x="119" y="286"/>
                    <a:pt x="203" y="262"/>
                  </a:cubicBezTo>
                  <a:cubicBezTo>
                    <a:pt x="250" y="250"/>
                    <a:pt x="286" y="215"/>
                    <a:pt x="298" y="179"/>
                  </a:cubicBezTo>
                  <a:cubicBezTo>
                    <a:pt x="334" y="119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"/>
            <p:cNvSpPr/>
            <p:nvPr/>
          </p:nvSpPr>
          <p:spPr>
            <a:xfrm>
              <a:off x="6466275" y="2184325"/>
              <a:ext cx="36325" cy="39625"/>
            </a:xfrm>
            <a:custGeom>
              <a:avLst/>
              <a:gdLst/>
              <a:ahLst/>
              <a:cxnLst/>
              <a:rect l="l" t="t" r="r" b="b"/>
              <a:pathLst>
                <a:path w="1453" h="1585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20" y="1417"/>
                    <a:pt x="1215" y="1239"/>
                  </a:cubicBezTo>
                  <a:cubicBezTo>
                    <a:pt x="1346" y="1025"/>
                    <a:pt x="1453" y="798"/>
                    <a:pt x="1298" y="548"/>
                  </a:cubicBezTo>
                  <a:cubicBezTo>
                    <a:pt x="977" y="1"/>
                    <a:pt x="441" y="239"/>
                    <a:pt x="215" y="584"/>
                  </a:cubicBezTo>
                  <a:cubicBezTo>
                    <a:pt x="108" y="751"/>
                    <a:pt x="0" y="917"/>
                    <a:pt x="72" y="1155"/>
                  </a:cubicBezTo>
                  <a:cubicBezTo>
                    <a:pt x="131" y="1417"/>
                    <a:pt x="381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"/>
            <p:cNvSpPr/>
            <p:nvPr/>
          </p:nvSpPr>
          <p:spPr>
            <a:xfrm>
              <a:off x="6446325" y="223462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cubicBezTo>
                    <a:pt x="334" y="763"/>
                    <a:pt x="358" y="763"/>
                    <a:pt x="370" y="763"/>
                  </a:cubicBezTo>
                  <a:cubicBezTo>
                    <a:pt x="465" y="751"/>
                    <a:pt x="548" y="703"/>
                    <a:pt x="584" y="620"/>
                  </a:cubicBezTo>
                  <a:cubicBezTo>
                    <a:pt x="667" y="525"/>
                    <a:pt x="691" y="382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6" y="370"/>
                    <a:pt x="1" y="477"/>
                    <a:pt x="25" y="572"/>
                  </a:cubicBezTo>
                  <a:cubicBezTo>
                    <a:pt x="60" y="703"/>
                    <a:pt x="191" y="787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"/>
            <p:cNvSpPr/>
            <p:nvPr/>
          </p:nvSpPr>
          <p:spPr>
            <a:xfrm>
              <a:off x="6373700" y="22602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1"/>
                    <a:pt x="167" y="1"/>
                    <a:pt x="132" y="24"/>
                  </a:cubicBezTo>
                  <a:cubicBezTo>
                    <a:pt x="72" y="36"/>
                    <a:pt x="24" y="60"/>
                    <a:pt x="24" y="132"/>
                  </a:cubicBezTo>
                  <a:cubicBezTo>
                    <a:pt x="1" y="263"/>
                    <a:pt x="132" y="286"/>
                    <a:pt x="215" y="263"/>
                  </a:cubicBezTo>
                  <a:cubicBezTo>
                    <a:pt x="263" y="251"/>
                    <a:pt x="298" y="227"/>
                    <a:pt x="310" y="179"/>
                  </a:cubicBezTo>
                  <a:cubicBezTo>
                    <a:pt x="334" y="132"/>
                    <a:pt x="322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"/>
            <p:cNvSpPr/>
            <p:nvPr/>
          </p:nvSpPr>
          <p:spPr>
            <a:xfrm>
              <a:off x="6308525" y="22522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0"/>
                    <a:pt x="548" y="691"/>
                    <a:pt x="584" y="607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76" y="0"/>
                    <a:pt x="214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"/>
            <p:cNvSpPr/>
            <p:nvPr/>
          </p:nvSpPr>
          <p:spPr>
            <a:xfrm>
              <a:off x="6223675" y="2207850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51" y="36"/>
                    <a:pt x="239" y="24"/>
                    <a:pt x="227" y="12"/>
                  </a:cubicBezTo>
                  <a:cubicBezTo>
                    <a:pt x="191" y="0"/>
                    <a:pt x="156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7" y="226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"/>
            <p:cNvSpPr/>
            <p:nvPr/>
          </p:nvSpPr>
          <p:spPr>
            <a:xfrm>
              <a:off x="6278750" y="232125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2" y="36"/>
                  </a:moveTo>
                  <a:lnTo>
                    <a:pt x="239" y="12"/>
                  </a:lnTo>
                  <a:cubicBezTo>
                    <a:pt x="203" y="0"/>
                    <a:pt x="167" y="0"/>
                    <a:pt x="131" y="12"/>
                  </a:cubicBezTo>
                  <a:cubicBezTo>
                    <a:pt x="72" y="36"/>
                    <a:pt x="24" y="60"/>
                    <a:pt x="24" y="131"/>
                  </a:cubicBezTo>
                  <a:cubicBezTo>
                    <a:pt x="0" y="262"/>
                    <a:pt x="131" y="286"/>
                    <a:pt x="215" y="262"/>
                  </a:cubicBezTo>
                  <a:cubicBezTo>
                    <a:pt x="262" y="250"/>
                    <a:pt x="298" y="227"/>
                    <a:pt x="310" y="179"/>
                  </a:cubicBezTo>
                  <a:cubicBezTo>
                    <a:pt x="334" y="120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"/>
            <p:cNvSpPr/>
            <p:nvPr/>
          </p:nvSpPr>
          <p:spPr>
            <a:xfrm>
              <a:off x="6255825" y="2264400"/>
              <a:ext cx="17300" cy="19375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10" y="762"/>
                  </a:moveTo>
                  <a:lnTo>
                    <a:pt x="370" y="762"/>
                  </a:lnTo>
                  <a:cubicBezTo>
                    <a:pt x="465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2" y="262"/>
                  </a:cubicBezTo>
                  <a:cubicBezTo>
                    <a:pt x="465" y="0"/>
                    <a:pt x="215" y="119"/>
                    <a:pt x="96" y="286"/>
                  </a:cubicBezTo>
                  <a:cubicBezTo>
                    <a:pt x="25" y="358"/>
                    <a:pt x="1" y="465"/>
                    <a:pt x="25" y="560"/>
                  </a:cubicBezTo>
                  <a:cubicBezTo>
                    <a:pt x="48" y="691"/>
                    <a:pt x="179" y="774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"/>
            <p:cNvSpPr/>
            <p:nvPr/>
          </p:nvSpPr>
          <p:spPr>
            <a:xfrm>
              <a:off x="6095100" y="22001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03" y="120"/>
                    <a:pt x="96" y="286"/>
                  </a:cubicBezTo>
                  <a:cubicBezTo>
                    <a:pt x="24" y="358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"/>
            <p:cNvSpPr/>
            <p:nvPr/>
          </p:nvSpPr>
          <p:spPr>
            <a:xfrm>
              <a:off x="6142725" y="22781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48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24" y="71"/>
                    <a:pt x="12" y="131"/>
                  </a:cubicBezTo>
                  <a:cubicBezTo>
                    <a:pt x="0" y="274"/>
                    <a:pt x="119" y="298"/>
                    <a:pt x="215" y="274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"/>
            <p:cNvSpPr/>
            <p:nvPr/>
          </p:nvSpPr>
          <p:spPr>
            <a:xfrm>
              <a:off x="6161175" y="23543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62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203" y="0"/>
                    <a:pt x="155" y="0"/>
                    <a:pt x="120" y="24"/>
                  </a:cubicBezTo>
                  <a:cubicBezTo>
                    <a:pt x="72" y="36"/>
                    <a:pt x="24" y="71"/>
                    <a:pt x="12" y="131"/>
                  </a:cubicBezTo>
                  <a:cubicBezTo>
                    <a:pt x="1" y="274"/>
                    <a:pt x="120" y="298"/>
                    <a:pt x="215" y="262"/>
                  </a:cubicBezTo>
                  <a:cubicBezTo>
                    <a:pt x="251" y="250"/>
                    <a:pt x="286" y="226"/>
                    <a:pt x="310" y="191"/>
                  </a:cubicBezTo>
                  <a:cubicBezTo>
                    <a:pt x="334" y="131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"/>
            <p:cNvSpPr/>
            <p:nvPr/>
          </p:nvSpPr>
          <p:spPr>
            <a:xfrm>
              <a:off x="6084075" y="2306950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cubicBezTo>
                    <a:pt x="251" y="37"/>
                    <a:pt x="239" y="25"/>
                    <a:pt x="239" y="25"/>
                  </a:cubicBez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25" y="72"/>
                    <a:pt x="13" y="132"/>
                  </a:cubicBezTo>
                  <a:cubicBezTo>
                    <a:pt x="1" y="275"/>
                    <a:pt x="120" y="299"/>
                    <a:pt x="203" y="263"/>
                  </a:cubicBezTo>
                  <a:cubicBezTo>
                    <a:pt x="251" y="251"/>
                    <a:pt x="287" y="227"/>
                    <a:pt x="310" y="191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"/>
            <p:cNvSpPr/>
            <p:nvPr/>
          </p:nvSpPr>
          <p:spPr>
            <a:xfrm>
              <a:off x="6361200" y="23900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1" y="36"/>
                    <a:pt x="251" y="25"/>
                    <a:pt x="239" y="25"/>
                  </a:cubicBezTo>
                  <a:cubicBezTo>
                    <a:pt x="203" y="1"/>
                    <a:pt x="155" y="1"/>
                    <a:pt x="120" y="25"/>
                  </a:cubicBezTo>
                  <a:cubicBezTo>
                    <a:pt x="72" y="36"/>
                    <a:pt x="24" y="72"/>
                    <a:pt x="12" y="132"/>
                  </a:cubicBezTo>
                  <a:cubicBezTo>
                    <a:pt x="1" y="275"/>
                    <a:pt x="131" y="298"/>
                    <a:pt x="215" y="263"/>
                  </a:cubicBezTo>
                  <a:cubicBezTo>
                    <a:pt x="251" y="251"/>
                    <a:pt x="286" y="227"/>
                    <a:pt x="310" y="191"/>
                  </a:cubicBezTo>
                  <a:cubicBezTo>
                    <a:pt x="334" y="132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"/>
            <p:cNvSpPr/>
            <p:nvPr/>
          </p:nvSpPr>
          <p:spPr>
            <a:xfrm>
              <a:off x="6393350" y="2292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48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15" y="120"/>
                    <a:pt x="96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60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"/>
            <p:cNvSpPr/>
            <p:nvPr/>
          </p:nvSpPr>
          <p:spPr>
            <a:xfrm>
              <a:off x="6572525" y="222630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2"/>
                  </a:moveTo>
                  <a:lnTo>
                    <a:pt x="358" y="762"/>
                  </a:lnTo>
                  <a:cubicBezTo>
                    <a:pt x="453" y="750"/>
                    <a:pt x="537" y="691"/>
                    <a:pt x="584" y="608"/>
                  </a:cubicBezTo>
                  <a:cubicBezTo>
                    <a:pt x="668" y="512"/>
                    <a:pt x="680" y="381"/>
                    <a:pt x="632" y="274"/>
                  </a:cubicBezTo>
                  <a:cubicBezTo>
                    <a:pt x="465" y="0"/>
                    <a:pt x="203" y="119"/>
                    <a:pt x="96" y="286"/>
                  </a:cubicBezTo>
                  <a:cubicBezTo>
                    <a:pt x="25" y="369"/>
                    <a:pt x="1" y="465"/>
                    <a:pt x="25" y="572"/>
                  </a:cubicBezTo>
                  <a:cubicBezTo>
                    <a:pt x="49" y="703"/>
                    <a:pt x="180" y="786"/>
                    <a:pt x="311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"/>
            <p:cNvSpPr/>
            <p:nvPr/>
          </p:nvSpPr>
          <p:spPr>
            <a:xfrm>
              <a:off x="6575225" y="22733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91" y="382"/>
                    <a:pt x="631" y="274"/>
                  </a:cubicBezTo>
                  <a:cubicBezTo>
                    <a:pt x="464" y="1"/>
                    <a:pt x="203" y="120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"/>
            <p:cNvSpPr/>
            <p:nvPr/>
          </p:nvSpPr>
          <p:spPr>
            <a:xfrm>
              <a:off x="6210575" y="229445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3"/>
                  </a:moveTo>
                  <a:lnTo>
                    <a:pt x="358" y="763"/>
                  </a:lnTo>
                  <a:cubicBezTo>
                    <a:pt x="453" y="751"/>
                    <a:pt x="537" y="691"/>
                    <a:pt x="584" y="608"/>
                  </a:cubicBezTo>
                  <a:cubicBezTo>
                    <a:pt x="668" y="513"/>
                    <a:pt x="680" y="382"/>
                    <a:pt x="632" y="275"/>
                  </a:cubicBezTo>
                  <a:cubicBezTo>
                    <a:pt x="465" y="1"/>
                    <a:pt x="203" y="120"/>
                    <a:pt x="96" y="287"/>
                  </a:cubicBezTo>
                  <a:cubicBezTo>
                    <a:pt x="25" y="370"/>
                    <a:pt x="1" y="465"/>
                    <a:pt x="25" y="572"/>
                  </a:cubicBezTo>
                  <a:cubicBezTo>
                    <a:pt x="49" y="703"/>
                    <a:pt x="180" y="787"/>
                    <a:pt x="311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"/>
            <p:cNvSpPr/>
            <p:nvPr/>
          </p:nvSpPr>
          <p:spPr>
            <a:xfrm>
              <a:off x="6403475" y="22855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25"/>
                    <a:pt x="691" y="382"/>
                    <a:pt x="631" y="275"/>
                  </a:cubicBezTo>
                  <a:cubicBezTo>
                    <a:pt x="465" y="1"/>
                    <a:pt x="215" y="120"/>
                    <a:pt x="95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"/>
            <p:cNvSpPr/>
            <p:nvPr/>
          </p:nvSpPr>
          <p:spPr>
            <a:xfrm>
              <a:off x="6522825" y="22867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1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191" y="0"/>
                    <a:pt x="155" y="0"/>
                    <a:pt x="120" y="24"/>
                  </a:cubicBezTo>
                  <a:cubicBezTo>
                    <a:pt x="60" y="36"/>
                    <a:pt x="13" y="72"/>
                    <a:pt x="13" y="131"/>
                  </a:cubicBezTo>
                  <a:cubicBezTo>
                    <a:pt x="1" y="274"/>
                    <a:pt x="120" y="298"/>
                    <a:pt x="203" y="262"/>
                  </a:cubicBezTo>
                  <a:cubicBezTo>
                    <a:pt x="251" y="262"/>
                    <a:pt x="286" y="227"/>
                    <a:pt x="298" y="191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"/>
            <p:cNvSpPr/>
            <p:nvPr/>
          </p:nvSpPr>
          <p:spPr>
            <a:xfrm>
              <a:off x="6280250" y="23807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0" y="36"/>
                    <a:pt x="250" y="24"/>
                    <a:pt x="238" y="24"/>
                  </a:cubicBezTo>
                  <a:cubicBezTo>
                    <a:pt x="202" y="1"/>
                    <a:pt x="167" y="1"/>
                    <a:pt x="131" y="24"/>
                  </a:cubicBezTo>
                  <a:cubicBezTo>
                    <a:pt x="71" y="48"/>
                    <a:pt x="24" y="72"/>
                    <a:pt x="24" y="132"/>
                  </a:cubicBezTo>
                  <a:cubicBezTo>
                    <a:pt x="0" y="275"/>
                    <a:pt x="131" y="298"/>
                    <a:pt x="214" y="263"/>
                  </a:cubicBezTo>
                  <a:cubicBezTo>
                    <a:pt x="262" y="263"/>
                    <a:pt x="298" y="227"/>
                    <a:pt x="310" y="191"/>
                  </a:cubicBezTo>
                  <a:cubicBezTo>
                    <a:pt x="333" y="132"/>
                    <a:pt x="310" y="72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"/>
            <p:cNvSpPr/>
            <p:nvPr/>
          </p:nvSpPr>
          <p:spPr>
            <a:xfrm>
              <a:off x="6441575" y="2356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2"/>
                  </a:moveTo>
                  <a:lnTo>
                    <a:pt x="369" y="762"/>
                  </a:lnTo>
                  <a:cubicBezTo>
                    <a:pt x="453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65" y="0"/>
                    <a:pt x="203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"/>
            <p:cNvSpPr/>
            <p:nvPr/>
          </p:nvSpPr>
          <p:spPr>
            <a:xfrm>
              <a:off x="6531450" y="2344475"/>
              <a:ext cx="17000" cy="19650"/>
            </a:xfrm>
            <a:custGeom>
              <a:avLst/>
              <a:gdLst/>
              <a:ahLst/>
              <a:cxnLst/>
              <a:rect l="l" t="t" r="r" b="b"/>
              <a:pathLst>
                <a:path w="680" h="786" extrusionOk="0">
                  <a:moveTo>
                    <a:pt x="310" y="762"/>
                  </a:moveTo>
                  <a:lnTo>
                    <a:pt x="358" y="762"/>
                  </a:lnTo>
                  <a:cubicBezTo>
                    <a:pt x="453" y="750"/>
                    <a:pt x="537" y="703"/>
                    <a:pt x="584" y="619"/>
                  </a:cubicBezTo>
                  <a:cubicBezTo>
                    <a:pt x="668" y="524"/>
                    <a:pt x="680" y="381"/>
                    <a:pt x="632" y="274"/>
                  </a:cubicBezTo>
                  <a:cubicBezTo>
                    <a:pt x="465" y="0"/>
                    <a:pt x="203" y="131"/>
                    <a:pt x="96" y="298"/>
                  </a:cubicBezTo>
                  <a:cubicBezTo>
                    <a:pt x="25" y="369"/>
                    <a:pt x="1" y="476"/>
                    <a:pt x="25" y="572"/>
                  </a:cubicBezTo>
                  <a:cubicBezTo>
                    <a:pt x="49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"/>
            <p:cNvSpPr/>
            <p:nvPr/>
          </p:nvSpPr>
          <p:spPr>
            <a:xfrm>
              <a:off x="6619275" y="2161400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10" y="763"/>
                  </a:moveTo>
                  <a:cubicBezTo>
                    <a:pt x="334" y="751"/>
                    <a:pt x="346" y="751"/>
                    <a:pt x="369" y="763"/>
                  </a:cubicBez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63"/>
                  </a:cubicBezTo>
                  <a:cubicBezTo>
                    <a:pt x="465" y="1"/>
                    <a:pt x="215" y="120"/>
                    <a:pt x="95" y="287"/>
                  </a:cubicBezTo>
                  <a:cubicBezTo>
                    <a:pt x="24" y="358"/>
                    <a:pt x="0" y="465"/>
                    <a:pt x="24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"/>
            <p:cNvSpPr/>
            <p:nvPr/>
          </p:nvSpPr>
          <p:spPr>
            <a:xfrm>
              <a:off x="6535925" y="2161100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10" y="763"/>
                  </a:moveTo>
                  <a:lnTo>
                    <a:pt x="370" y="763"/>
                  </a:lnTo>
                  <a:cubicBezTo>
                    <a:pt x="465" y="751"/>
                    <a:pt x="536" y="703"/>
                    <a:pt x="584" y="620"/>
                  </a:cubicBezTo>
                  <a:cubicBezTo>
                    <a:pt x="667" y="525"/>
                    <a:pt x="691" y="394"/>
                    <a:pt x="632" y="275"/>
                  </a:cubicBezTo>
                  <a:cubicBezTo>
                    <a:pt x="465" y="1"/>
                    <a:pt x="203" y="132"/>
                    <a:pt x="96" y="299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"/>
            <p:cNvSpPr/>
            <p:nvPr/>
          </p:nvSpPr>
          <p:spPr>
            <a:xfrm>
              <a:off x="6477575" y="2081350"/>
              <a:ext cx="36350" cy="39600"/>
            </a:xfrm>
            <a:custGeom>
              <a:avLst/>
              <a:gdLst/>
              <a:ahLst/>
              <a:cxnLst/>
              <a:rect l="l" t="t" r="r" b="b"/>
              <a:pathLst>
                <a:path w="1454" h="1584" extrusionOk="0">
                  <a:moveTo>
                    <a:pt x="656" y="1548"/>
                  </a:moveTo>
                  <a:cubicBezTo>
                    <a:pt x="691" y="1548"/>
                    <a:pt x="727" y="1560"/>
                    <a:pt x="763" y="1560"/>
                  </a:cubicBezTo>
                  <a:cubicBezTo>
                    <a:pt x="953" y="1536"/>
                    <a:pt x="1120" y="1417"/>
                    <a:pt x="1203" y="1250"/>
                  </a:cubicBezTo>
                  <a:cubicBezTo>
                    <a:pt x="1346" y="1036"/>
                    <a:pt x="1453" y="798"/>
                    <a:pt x="1299" y="548"/>
                  </a:cubicBezTo>
                  <a:cubicBezTo>
                    <a:pt x="977" y="0"/>
                    <a:pt x="441" y="250"/>
                    <a:pt x="215" y="595"/>
                  </a:cubicBezTo>
                  <a:cubicBezTo>
                    <a:pt x="108" y="750"/>
                    <a:pt x="1" y="929"/>
                    <a:pt x="72" y="1155"/>
                  </a:cubicBezTo>
                  <a:cubicBezTo>
                    <a:pt x="132" y="1417"/>
                    <a:pt x="382" y="1584"/>
                    <a:pt x="656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"/>
            <p:cNvSpPr/>
            <p:nvPr/>
          </p:nvSpPr>
          <p:spPr>
            <a:xfrm>
              <a:off x="6593075" y="2067050"/>
              <a:ext cx="36050" cy="39900"/>
            </a:xfrm>
            <a:custGeom>
              <a:avLst/>
              <a:gdLst/>
              <a:ahLst/>
              <a:cxnLst/>
              <a:rect l="l" t="t" r="r" b="b"/>
              <a:pathLst>
                <a:path w="1442" h="1596" extrusionOk="0">
                  <a:moveTo>
                    <a:pt x="643" y="1548"/>
                  </a:moveTo>
                  <a:cubicBezTo>
                    <a:pt x="679" y="1548"/>
                    <a:pt x="715" y="1548"/>
                    <a:pt x="762" y="1560"/>
                  </a:cubicBezTo>
                  <a:cubicBezTo>
                    <a:pt x="953" y="1536"/>
                    <a:pt x="1120" y="1417"/>
                    <a:pt x="1203" y="1251"/>
                  </a:cubicBezTo>
                  <a:cubicBezTo>
                    <a:pt x="1346" y="1036"/>
                    <a:pt x="1441" y="798"/>
                    <a:pt x="1298" y="560"/>
                  </a:cubicBezTo>
                  <a:cubicBezTo>
                    <a:pt x="965" y="1"/>
                    <a:pt x="441" y="251"/>
                    <a:pt x="215" y="596"/>
                  </a:cubicBezTo>
                  <a:cubicBezTo>
                    <a:pt x="108" y="751"/>
                    <a:pt x="0" y="929"/>
                    <a:pt x="60" y="1155"/>
                  </a:cubicBezTo>
                  <a:cubicBezTo>
                    <a:pt x="120" y="1417"/>
                    <a:pt x="381" y="1596"/>
                    <a:pt x="643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"/>
            <p:cNvSpPr/>
            <p:nvPr/>
          </p:nvSpPr>
          <p:spPr>
            <a:xfrm>
              <a:off x="6636225" y="23409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32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"/>
            <p:cNvSpPr/>
            <p:nvPr/>
          </p:nvSpPr>
          <p:spPr>
            <a:xfrm>
              <a:off x="6603500" y="23891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36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12" y="71"/>
                    <a:pt x="12" y="131"/>
                  </a:cubicBezTo>
                  <a:cubicBezTo>
                    <a:pt x="0" y="274"/>
                    <a:pt x="119" y="298"/>
                    <a:pt x="203" y="262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"/>
            <p:cNvSpPr/>
            <p:nvPr/>
          </p:nvSpPr>
          <p:spPr>
            <a:xfrm>
              <a:off x="6668075" y="2185825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cubicBezTo>
                    <a:pt x="251" y="36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20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"/>
            <p:cNvSpPr/>
            <p:nvPr/>
          </p:nvSpPr>
          <p:spPr>
            <a:xfrm>
              <a:off x="6602000" y="2135225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39" y="24"/>
                    <a:pt x="239" y="24"/>
                    <a:pt x="239" y="12"/>
                  </a:cubicBezTo>
                  <a:cubicBezTo>
                    <a:pt x="191" y="0"/>
                    <a:pt x="155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6" y="214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"/>
            <p:cNvSpPr/>
            <p:nvPr/>
          </p:nvSpPr>
          <p:spPr>
            <a:xfrm>
              <a:off x="6622850" y="22408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48"/>
                  </a:moveTo>
                  <a:cubicBezTo>
                    <a:pt x="250" y="36"/>
                    <a:pt x="238" y="36"/>
                    <a:pt x="238" y="25"/>
                  </a:cubicBezTo>
                  <a:cubicBezTo>
                    <a:pt x="203" y="1"/>
                    <a:pt x="155" y="1"/>
                    <a:pt x="119" y="25"/>
                  </a:cubicBezTo>
                  <a:cubicBezTo>
                    <a:pt x="72" y="48"/>
                    <a:pt x="24" y="72"/>
                    <a:pt x="12" y="132"/>
                  </a:cubicBezTo>
                  <a:cubicBezTo>
                    <a:pt x="0" y="275"/>
                    <a:pt x="119" y="298"/>
                    <a:pt x="214" y="275"/>
                  </a:cubicBezTo>
                  <a:cubicBezTo>
                    <a:pt x="250" y="263"/>
                    <a:pt x="286" y="227"/>
                    <a:pt x="310" y="191"/>
                  </a:cubicBezTo>
                  <a:cubicBezTo>
                    <a:pt x="333" y="132"/>
                    <a:pt x="310" y="72"/>
                    <a:pt x="262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"/>
            <p:cNvSpPr/>
            <p:nvPr/>
          </p:nvSpPr>
          <p:spPr>
            <a:xfrm>
              <a:off x="6549025" y="1903350"/>
              <a:ext cx="16400" cy="18175"/>
            </a:xfrm>
            <a:custGeom>
              <a:avLst/>
              <a:gdLst/>
              <a:ahLst/>
              <a:cxnLst/>
              <a:rect l="l" t="t" r="r" b="b"/>
              <a:pathLst>
                <a:path w="656" h="727" extrusionOk="0">
                  <a:moveTo>
                    <a:pt x="72" y="167"/>
                  </a:moveTo>
                  <a:cubicBezTo>
                    <a:pt x="60" y="191"/>
                    <a:pt x="48" y="203"/>
                    <a:pt x="36" y="214"/>
                  </a:cubicBezTo>
                  <a:cubicBezTo>
                    <a:pt x="0" y="298"/>
                    <a:pt x="0" y="393"/>
                    <a:pt x="36" y="476"/>
                  </a:cubicBezTo>
                  <a:cubicBezTo>
                    <a:pt x="84" y="595"/>
                    <a:pt x="155" y="703"/>
                    <a:pt x="298" y="714"/>
                  </a:cubicBezTo>
                  <a:cubicBezTo>
                    <a:pt x="608" y="726"/>
                    <a:pt x="655" y="441"/>
                    <a:pt x="584" y="262"/>
                  </a:cubicBezTo>
                  <a:cubicBezTo>
                    <a:pt x="560" y="167"/>
                    <a:pt x="489" y="83"/>
                    <a:pt x="393" y="48"/>
                  </a:cubicBezTo>
                  <a:cubicBezTo>
                    <a:pt x="274" y="0"/>
                    <a:pt x="131" y="48"/>
                    <a:pt x="72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"/>
            <p:cNvSpPr/>
            <p:nvPr/>
          </p:nvSpPr>
          <p:spPr>
            <a:xfrm>
              <a:off x="6456150" y="194085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0"/>
                    <a:pt x="251" y="274"/>
                    <a:pt x="263" y="238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2" y="0"/>
                    <a:pt x="36" y="96"/>
                    <a:pt x="13" y="179"/>
                  </a:cubicBezTo>
                  <a:cubicBezTo>
                    <a:pt x="1" y="215"/>
                    <a:pt x="1" y="262"/>
                    <a:pt x="24" y="298"/>
                  </a:cubicBezTo>
                  <a:cubicBezTo>
                    <a:pt x="48" y="346"/>
                    <a:pt x="120" y="357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"/>
            <p:cNvSpPr/>
            <p:nvPr/>
          </p:nvSpPr>
          <p:spPr>
            <a:xfrm>
              <a:off x="6331125" y="192210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8"/>
                  </a:cubicBezTo>
                  <a:cubicBezTo>
                    <a:pt x="287" y="191"/>
                    <a:pt x="275" y="131"/>
                    <a:pt x="239" y="95"/>
                  </a:cubicBezTo>
                  <a:cubicBezTo>
                    <a:pt x="132" y="0"/>
                    <a:pt x="49" y="95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1" y="345"/>
                    <a:pt x="132" y="357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"/>
            <p:cNvSpPr/>
            <p:nvPr/>
          </p:nvSpPr>
          <p:spPr>
            <a:xfrm>
              <a:off x="6377875" y="1930125"/>
              <a:ext cx="16400" cy="18475"/>
            </a:xfrm>
            <a:custGeom>
              <a:avLst/>
              <a:gdLst/>
              <a:ahLst/>
              <a:cxnLst/>
              <a:rect l="l" t="t" r="r" b="b"/>
              <a:pathLst>
                <a:path w="656" h="739" extrusionOk="0">
                  <a:moveTo>
                    <a:pt x="72" y="179"/>
                  </a:moveTo>
                  <a:cubicBezTo>
                    <a:pt x="72" y="191"/>
                    <a:pt x="48" y="203"/>
                    <a:pt x="36" y="215"/>
                  </a:cubicBezTo>
                  <a:cubicBezTo>
                    <a:pt x="0" y="298"/>
                    <a:pt x="0" y="405"/>
                    <a:pt x="36" y="489"/>
                  </a:cubicBezTo>
                  <a:cubicBezTo>
                    <a:pt x="84" y="596"/>
                    <a:pt x="155" y="703"/>
                    <a:pt x="298" y="715"/>
                  </a:cubicBezTo>
                  <a:cubicBezTo>
                    <a:pt x="607" y="739"/>
                    <a:pt x="655" y="453"/>
                    <a:pt x="584" y="275"/>
                  </a:cubicBezTo>
                  <a:cubicBezTo>
                    <a:pt x="560" y="167"/>
                    <a:pt x="488" y="96"/>
                    <a:pt x="393" y="48"/>
                  </a:cubicBezTo>
                  <a:cubicBezTo>
                    <a:pt x="274" y="1"/>
                    <a:pt x="131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"/>
            <p:cNvSpPr/>
            <p:nvPr/>
          </p:nvSpPr>
          <p:spPr>
            <a:xfrm>
              <a:off x="6521925" y="1834275"/>
              <a:ext cx="16400" cy="18200"/>
            </a:xfrm>
            <a:custGeom>
              <a:avLst/>
              <a:gdLst/>
              <a:ahLst/>
              <a:cxnLst/>
              <a:rect l="l" t="t" r="r" b="b"/>
              <a:pathLst>
                <a:path w="656" h="728" extrusionOk="0">
                  <a:moveTo>
                    <a:pt x="72" y="179"/>
                  </a:moveTo>
                  <a:cubicBezTo>
                    <a:pt x="60" y="191"/>
                    <a:pt x="49" y="203"/>
                    <a:pt x="37" y="215"/>
                  </a:cubicBezTo>
                  <a:cubicBezTo>
                    <a:pt x="1" y="299"/>
                    <a:pt x="1" y="394"/>
                    <a:pt x="37" y="477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27"/>
                    <a:pt x="656" y="453"/>
                    <a:pt x="584" y="263"/>
                  </a:cubicBezTo>
                  <a:cubicBezTo>
                    <a:pt x="560" y="168"/>
                    <a:pt x="489" y="84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"/>
            <p:cNvSpPr/>
            <p:nvPr/>
          </p:nvSpPr>
          <p:spPr>
            <a:xfrm>
              <a:off x="6443950" y="183427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79" y="334"/>
                  </a:moveTo>
                  <a:lnTo>
                    <a:pt x="191" y="334"/>
                  </a:lnTo>
                  <a:cubicBezTo>
                    <a:pt x="239" y="310"/>
                    <a:pt x="262" y="275"/>
                    <a:pt x="262" y="239"/>
                  </a:cubicBezTo>
                  <a:cubicBezTo>
                    <a:pt x="286" y="191"/>
                    <a:pt x="274" y="132"/>
                    <a:pt x="239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20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"/>
            <p:cNvSpPr/>
            <p:nvPr/>
          </p:nvSpPr>
          <p:spPr>
            <a:xfrm>
              <a:off x="6370725" y="180630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22"/>
                    <a:pt x="262" y="286"/>
                    <a:pt x="262" y="239"/>
                  </a:cubicBezTo>
                  <a:cubicBezTo>
                    <a:pt x="286" y="191"/>
                    <a:pt x="274" y="132"/>
                    <a:pt x="239" y="96"/>
                  </a:cubicBezTo>
                  <a:cubicBezTo>
                    <a:pt x="131" y="1"/>
                    <a:pt x="36" y="96"/>
                    <a:pt x="12" y="179"/>
                  </a:cubicBezTo>
                  <a:cubicBezTo>
                    <a:pt x="1" y="215"/>
                    <a:pt x="1" y="263"/>
                    <a:pt x="24" y="298"/>
                  </a:cubicBezTo>
                  <a:cubicBezTo>
                    <a:pt x="60" y="346"/>
                    <a:pt x="120" y="370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"/>
            <p:cNvSpPr/>
            <p:nvPr/>
          </p:nvSpPr>
          <p:spPr>
            <a:xfrm>
              <a:off x="6453175" y="176970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10"/>
                    <a:pt x="274" y="274"/>
                    <a:pt x="274" y="238"/>
                  </a:cubicBezTo>
                  <a:cubicBezTo>
                    <a:pt x="298" y="191"/>
                    <a:pt x="286" y="131"/>
                    <a:pt x="251" y="84"/>
                  </a:cubicBezTo>
                  <a:cubicBezTo>
                    <a:pt x="143" y="0"/>
                    <a:pt x="48" y="84"/>
                    <a:pt x="24" y="167"/>
                  </a:cubicBezTo>
                  <a:cubicBezTo>
                    <a:pt x="1" y="215"/>
                    <a:pt x="12" y="262"/>
                    <a:pt x="36" y="298"/>
                  </a:cubicBezTo>
                  <a:cubicBezTo>
                    <a:pt x="72" y="345"/>
                    <a:pt x="132" y="357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"/>
            <p:cNvSpPr/>
            <p:nvPr/>
          </p:nvSpPr>
          <p:spPr>
            <a:xfrm>
              <a:off x="6227850" y="195067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45"/>
                  </a:moveTo>
                  <a:cubicBezTo>
                    <a:pt x="179" y="334"/>
                    <a:pt x="191" y="334"/>
                    <a:pt x="191" y="345"/>
                  </a:cubicBez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5"/>
                  </a:cubicBezTo>
                  <a:cubicBezTo>
                    <a:pt x="131" y="0"/>
                    <a:pt x="36" y="95"/>
                    <a:pt x="12" y="179"/>
                  </a:cubicBezTo>
                  <a:cubicBezTo>
                    <a:pt x="1" y="215"/>
                    <a:pt x="1" y="262"/>
                    <a:pt x="24" y="310"/>
                  </a:cubicBezTo>
                  <a:cubicBezTo>
                    <a:pt x="60" y="357"/>
                    <a:pt x="120" y="369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"/>
            <p:cNvSpPr/>
            <p:nvPr/>
          </p:nvSpPr>
          <p:spPr>
            <a:xfrm>
              <a:off x="6378750" y="1875650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72" y="179"/>
                  </a:moveTo>
                  <a:cubicBezTo>
                    <a:pt x="61" y="191"/>
                    <a:pt x="49" y="203"/>
                    <a:pt x="37" y="215"/>
                  </a:cubicBezTo>
                  <a:cubicBezTo>
                    <a:pt x="1" y="298"/>
                    <a:pt x="1" y="406"/>
                    <a:pt x="37" y="489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39"/>
                    <a:pt x="656" y="453"/>
                    <a:pt x="584" y="275"/>
                  </a:cubicBezTo>
                  <a:cubicBezTo>
                    <a:pt x="561" y="168"/>
                    <a:pt x="489" y="96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"/>
            <p:cNvSpPr/>
            <p:nvPr/>
          </p:nvSpPr>
          <p:spPr>
            <a:xfrm>
              <a:off x="6281125" y="1889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9" y="322"/>
                    <a:pt x="263" y="286"/>
                    <a:pt x="275" y="239"/>
                  </a:cubicBezTo>
                  <a:cubicBezTo>
                    <a:pt x="286" y="191"/>
                    <a:pt x="275" y="131"/>
                    <a:pt x="239" y="96"/>
                  </a:cubicBezTo>
                  <a:cubicBezTo>
                    <a:pt x="132" y="1"/>
                    <a:pt x="48" y="96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0" y="346"/>
                    <a:pt x="132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"/>
            <p:cNvSpPr/>
            <p:nvPr/>
          </p:nvSpPr>
          <p:spPr>
            <a:xfrm>
              <a:off x="6066525" y="206882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1"/>
                    <a:pt x="262" y="275"/>
                    <a:pt x="262" y="239"/>
                  </a:cubicBezTo>
                  <a:cubicBezTo>
                    <a:pt x="286" y="180"/>
                    <a:pt x="274" y="132"/>
                    <a:pt x="238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19" y="358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"/>
            <p:cNvSpPr/>
            <p:nvPr/>
          </p:nvSpPr>
          <p:spPr>
            <a:xfrm>
              <a:off x="6171600" y="20917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43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"/>
            <p:cNvSpPr/>
            <p:nvPr/>
          </p:nvSpPr>
          <p:spPr>
            <a:xfrm>
              <a:off x="6164750" y="220605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22"/>
                    <a:pt x="262" y="286"/>
                    <a:pt x="274" y="239"/>
                  </a:cubicBezTo>
                  <a:cubicBezTo>
                    <a:pt x="298" y="191"/>
                    <a:pt x="286" y="132"/>
                    <a:pt x="239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"/>
            <p:cNvSpPr/>
            <p:nvPr/>
          </p:nvSpPr>
          <p:spPr>
            <a:xfrm>
              <a:off x="6007275" y="2139675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9"/>
                  </a:cubicBezTo>
                  <a:cubicBezTo>
                    <a:pt x="299" y="191"/>
                    <a:pt x="287" y="132"/>
                    <a:pt x="239" y="84"/>
                  </a:cubicBezTo>
                  <a:cubicBezTo>
                    <a:pt x="144" y="1"/>
                    <a:pt x="49" y="84"/>
                    <a:pt x="25" y="179"/>
                  </a:cubicBezTo>
                  <a:cubicBezTo>
                    <a:pt x="1" y="215"/>
                    <a:pt x="13" y="263"/>
                    <a:pt x="37" y="298"/>
                  </a:cubicBezTo>
                  <a:cubicBezTo>
                    <a:pt x="61" y="346"/>
                    <a:pt x="132" y="358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"/>
            <p:cNvSpPr/>
            <p:nvPr/>
          </p:nvSpPr>
          <p:spPr>
            <a:xfrm>
              <a:off x="6215350" y="1864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46"/>
                  </a:moveTo>
                  <a:lnTo>
                    <a:pt x="203" y="346"/>
                  </a:ln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1" y="0"/>
                    <a:pt x="36" y="96"/>
                    <a:pt x="12" y="179"/>
                  </a:cubicBezTo>
                  <a:cubicBezTo>
                    <a:pt x="0" y="215"/>
                    <a:pt x="0" y="262"/>
                    <a:pt x="24" y="310"/>
                  </a:cubicBezTo>
                  <a:cubicBezTo>
                    <a:pt x="60" y="358"/>
                    <a:pt x="120" y="369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"/>
            <p:cNvSpPr/>
            <p:nvPr/>
          </p:nvSpPr>
          <p:spPr>
            <a:xfrm>
              <a:off x="6076050" y="213282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8" y="322"/>
                    <a:pt x="262" y="287"/>
                    <a:pt x="274" y="239"/>
                  </a:cubicBezTo>
                  <a:cubicBezTo>
                    <a:pt x="286" y="191"/>
                    <a:pt x="274" y="132"/>
                    <a:pt x="238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0" y="263"/>
                    <a:pt x="24" y="298"/>
                  </a:cubicBezTo>
                  <a:cubicBezTo>
                    <a:pt x="60" y="346"/>
                    <a:pt x="119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"/>
            <p:cNvSpPr/>
            <p:nvPr/>
          </p:nvSpPr>
          <p:spPr>
            <a:xfrm>
              <a:off x="6047775" y="22316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31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0" name="Google Shape;2310;p5"/>
          <p:cNvGrpSpPr/>
          <p:nvPr/>
        </p:nvGrpSpPr>
        <p:grpSpPr>
          <a:xfrm rot="4481340" flipH="1">
            <a:off x="-4800339" y="1850232"/>
            <a:ext cx="9467464" cy="4046024"/>
            <a:chOff x="3132345" y="2707099"/>
            <a:chExt cx="1032104" cy="682408"/>
          </a:xfrm>
        </p:grpSpPr>
        <p:sp>
          <p:nvSpPr>
            <p:cNvPr id="2311" name="Google Shape;2311;p5"/>
            <p:cNvSpPr/>
            <p:nvPr/>
          </p:nvSpPr>
          <p:spPr>
            <a:xfrm rot="9423121" flipH="1">
              <a:off x="3111383" y="2914587"/>
              <a:ext cx="1074027" cy="247104"/>
            </a:xfrm>
            <a:custGeom>
              <a:avLst/>
              <a:gdLst/>
              <a:ahLst/>
              <a:cxnLst/>
              <a:rect l="l" t="t" r="r" b="b"/>
              <a:pathLst>
                <a:path w="71552" h="17600" extrusionOk="0">
                  <a:moveTo>
                    <a:pt x="54804" y="639"/>
                  </a:moveTo>
                  <a:lnTo>
                    <a:pt x="54865" y="699"/>
                  </a:lnTo>
                  <a:cubicBezTo>
                    <a:pt x="54834" y="730"/>
                    <a:pt x="54804" y="730"/>
                    <a:pt x="54773" y="760"/>
                  </a:cubicBezTo>
                  <a:cubicBezTo>
                    <a:pt x="54743" y="760"/>
                    <a:pt x="54713" y="699"/>
                    <a:pt x="54713" y="699"/>
                  </a:cubicBezTo>
                  <a:lnTo>
                    <a:pt x="54804" y="639"/>
                  </a:lnTo>
                  <a:close/>
                  <a:moveTo>
                    <a:pt x="56871" y="791"/>
                  </a:moveTo>
                  <a:cubicBezTo>
                    <a:pt x="56901" y="821"/>
                    <a:pt x="56932" y="851"/>
                    <a:pt x="56932" y="851"/>
                  </a:cubicBezTo>
                  <a:cubicBezTo>
                    <a:pt x="56901" y="882"/>
                    <a:pt x="56901" y="943"/>
                    <a:pt x="56871" y="973"/>
                  </a:cubicBezTo>
                  <a:lnTo>
                    <a:pt x="56810" y="912"/>
                  </a:lnTo>
                  <a:lnTo>
                    <a:pt x="56871" y="791"/>
                  </a:lnTo>
                  <a:close/>
                  <a:moveTo>
                    <a:pt x="58421" y="1003"/>
                  </a:moveTo>
                  <a:cubicBezTo>
                    <a:pt x="58451" y="1003"/>
                    <a:pt x="58482" y="1034"/>
                    <a:pt x="58543" y="1064"/>
                  </a:cubicBezTo>
                  <a:lnTo>
                    <a:pt x="58451" y="1125"/>
                  </a:lnTo>
                  <a:lnTo>
                    <a:pt x="58360" y="1064"/>
                  </a:lnTo>
                  <a:lnTo>
                    <a:pt x="58421" y="1003"/>
                  </a:lnTo>
                  <a:close/>
                  <a:moveTo>
                    <a:pt x="50974" y="943"/>
                  </a:moveTo>
                  <a:cubicBezTo>
                    <a:pt x="51004" y="1003"/>
                    <a:pt x="51004" y="1034"/>
                    <a:pt x="51035" y="1095"/>
                  </a:cubicBezTo>
                  <a:cubicBezTo>
                    <a:pt x="51035" y="1095"/>
                    <a:pt x="51004" y="1125"/>
                    <a:pt x="50974" y="1155"/>
                  </a:cubicBezTo>
                  <a:cubicBezTo>
                    <a:pt x="50944" y="1095"/>
                    <a:pt x="50913" y="1064"/>
                    <a:pt x="50913" y="1034"/>
                  </a:cubicBezTo>
                  <a:cubicBezTo>
                    <a:pt x="50913" y="1003"/>
                    <a:pt x="50944" y="973"/>
                    <a:pt x="50974" y="973"/>
                  </a:cubicBezTo>
                  <a:lnTo>
                    <a:pt x="50974" y="943"/>
                  </a:lnTo>
                  <a:close/>
                  <a:moveTo>
                    <a:pt x="54105" y="973"/>
                  </a:moveTo>
                  <a:lnTo>
                    <a:pt x="54166" y="1095"/>
                  </a:lnTo>
                  <a:lnTo>
                    <a:pt x="54105" y="1155"/>
                  </a:lnTo>
                  <a:cubicBezTo>
                    <a:pt x="54074" y="1095"/>
                    <a:pt x="54044" y="1064"/>
                    <a:pt x="54044" y="1034"/>
                  </a:cubicBezTo>
                  <a:cubicBezTo>
                    <a:pt x="54044" y="1003"/>
                    <a:pt x="54074" y="973"/>
                    <a:pt x="54105" y="973"/>
                  </a:cubicBezTo>
                  <a:close/>
                  <a:moveTo>
                    <a:pt x="56536" y="973"/>
                  </a:moveTo>
                  <a:cubicBezTo>
                    <a:pt x="56567" y="1003"/>
                    <a:pt x="56567" y="1034"/>
                    <a:pt x="56597" y="1095"/>
                  </a:cubicBezTo>
                  <a:cubicBezTo>
                    <a:pt x="56597" y="1095"/>
                    <a:pt x="56536" y="1125"/>
                    <a:pt x="56536" y="1155"/>
                  </a:cubicBezTo>
                  <a:lnTo>
                    <a:pt x="56476" y="1034"/>
                  </a:lnTo>
                  <a:lnTo>
                    <a:pt x="56536" y="973"/>
                  </a:lnTo>
                  <a:close/>
                  <a:moveTo>
                    <a:pt x="49758" y="1186"/>
                  </a:moveTo>
                  <a:cubicBezTo>
                    <a:pt x="49789" y="1186"/>
                    <a:pt x="49819" y="1216"/>
                    <a:pt x="49819" y="1216"/>
                  </a:cubicBezTo>
                  <a:lnTo>
                    <a:pt x="49849" y="1216"/>
                  </a:lnTo>
                  <a:cubicBezTo>
                    <a:pt x="49789" y="1247"/>
                    <a:pt x="49758" y="1277"/>
                    <a:pt x="49697" y="1277"/>
                  </a:cubicBezTo>
                  <a:cubicBezTo>
                    <a:pt x="49697" y="1277"/>
                    <a:pt x="49667" y="1247"/>
                    <a:pt x="49667" y="1216"/>
                  </a:cubicBezTo>
                  <a:cubicBezTo>
                    <a:pt x="49697" y="1216"/>
                    <a:pt x="49728" y="1186"/>
                    <a:pt x="49758" y="1186"/>
                  </a:cubicBezTo>
                  <a:close/>
                  <a:moveTo>
                    <a:pt x="42433" y="1155"/>
                  </a:moveTo>
                  <a:lnTo>
                    <a:pt x="42494" y="1216"/>
                  </a:lnTo>
                  <a:lnTo>
                    <a:pt x="42433" y="1307"/>
                  </a:lnTo>
                  <a:cubicBezTo>
                    <a:pt x="42433" y="1307"/>
                    <a:pt x="42402" y="1247"/>
                    <a:pt x="42402" y="1247"/>
                  </a:cubicBezTo>
                  <a:cubicBezTo>
                    <a:pt x="42402" y="1216"/>
                    <a:pt x="42433" y="1186"/>
                    <a:pt x="42433" y="1155"/>
                  </a:cubicBezTo>
                  <a:close/>
                  <a:moveTo>
                    <a:pt x="55687" y="928"/>
                  </a:moveTo>
                  <a:cubicBezTo>
                    <a:pt x="55761" y="928"/>
                    <a:pt x="55835" y="953"/>
                    <a:pt x="55898" y="1003"/>
                  </a:cubicBezTo>
                  <a:lnTo>
                    <a:pt x="55685" y="1307"/>
                  </a:lnTo>
                  <a:lnTo>
                    <a:pt x="55442" y="1277"/>
                  </a:lnTo>
                  <a:lnTo>
                    <a:pt x="55412" y="1064"/>
                  </a:lnTo>
                  <a:cubicBezTo>
                    <a:pt x="55483" y="976"/>
                    <a:pt x="55584" y="928"/>
                    <a:pt x="55687" y="928"/>
                  </a:cubicBezTo>
                  <a:close/>
                  <a:moveTo>
                    <a:pt x="59150" y="791"/>
                  </a:moveTo>
                  <a:lnTo>
                    <a:pt x="59302" y="943"/>
                  </a:lnTo>
                  <a:lnTo>
                    <a:pt x="59819" y="943"/>
                  </a:lnTo>
                  <a:lnTo>
                    <a:pt x="60002" y="1125"/>
                  </a:lnTo>
                  <a:cubicBezTo>
                    <a:pt x="60026" y="1143"/>
                    <a:pt x="60054" y="1149"/>
                    <a:pt x="60084" y="1149"/>
                  </a:cubicBezTo>
                  <a:cubicBezTo>
                    <a:pt x="60144" y="1149"/>
                    <a:pt x="60211" y="1125"/>
                    <a:pt x="60273" y="1125"/>
                  </a:cubicBezTo>
                  <a:cubicBezTo>
                    <a:pt x="60335" y="1125"/>
                    <a:pt x="60391" y="1149"/>
                    <a:pt x="60427" y="1247"/>
                  </a:cubicBezTo>
                  <a:cubicBezTo>
                    <a:pt x="60397" y="1277"/>
                    <a:pt x="60366" y="1307"/>
                    <a:pt x="60366" y="1307"/>
                  </a:cubicBezTo>
                  <a:lnTo>
                    <a:pt x="59485" y="1307"/>
                  </a:lnTo>
                  <a:lnTo>
                    <a:pt x="59302" y="1155"/>
                  </a:lnTo>
                  <a:lnTo>
                    <a:pt x="59120" y="1307"/>
                  </a:lnTo>
                  <a:lnTo>
                    <a:pt x="58877" y="1034"/>
                  </a:lnTo>
                  <a:lnTo>
                    <a:pt x="59150" y="791"/>
                  </a:lnTo>
                  <a:close/>
                  <a:moveTo>
                    <a:pt x="60853" y="1155"/>
                  </a:moveTo>
                  <a:cubicBezTo>
                    <a:pt x="60883" y="1155"/>
                    <a:pt x="60913" y="1186"/>
                    <a:pt x="60913" y="1186"/>
                  </a:cubicBezTo>
                  <a:cubicBezTo>
                    <a:pt x="60913" y="1247"/>
                    <a:pt x="60883" y="1277"/>
                    <a:pt x="60853" y="1307"/>
                  </a:cubicBezTo>
                  <a:lnTo>
                    <a:pt x="60792" y="1247"/>
                  </a:lnTo>
                  <a:lnTo>
                    <a:pt x="60853" y="1155"/>
                  </a:lnTo>
                  <a:close/>
                  <a:moveTo>
                    <a:pt x="61886" y="1277"/>
                  </a:moveTo>
                  <a:cubicBezTo>
                    <a:pt x="61825" y="1338"/>
                    <a:pt x="61795" y="1399"/>
                    <a:pt x="61734" y="1459"/>
                  </a:cubicBezTo>
                  <a:cubicBezTo>
                    <a:pt x="61643" y="1277"/>
                    <a:pt x="61764" y="1307"/>
                    <a:pt x="61886" y="1277"/>
                  </a:cubicBezTo>
                  <a:close/>
                  <a:moveTo>
                    <a:pt x="53558" y="1155"/>
                  </a:moveTo>
                  <a:lnTo>
                    <a:pt x="53558" y="1155"/>
                  </a:lnTo>
                  <a:cubicBezTo>
                    <a:pt x="53740" y="1247"/>
                    <a:pt x="53679" y="1368"/>
                    <a:pt x="53588" y="1520"/>
                  </a:cubicBezTo>
                  <a:lnTo>
                    <a:pt x="53588" y="1490"/>
                  </a:lnTo>
                  <a:cubicBezTo>
                    <a:pt x="53466" y="1368"/>
                    <a:pt x="53466" y="1247"/>
                    <a:pt x="53558" y="1155"/>
                  </a:cubicBezTo>
                  <a:close/>
                  <a:moveTo>
                    <a:pt x="20730" y="1672"/>
                  </a:moveTo>
                  <a:lnTo>
                    <a:pt x="20791" y="1794"/>
                  </a:lnTo>
                  <a:lnTo>
                    <a:pt x="20730" y="1854"/>
                  </a:lnTo>
                  <a:cubicBezTo>
                    <a:pt x="20730" y="1824"/>
                    <a:pt x="20700" y="1763"/>
                    <a:pt x="20700" y="1733"/>
                  </a:cubicBezTo>
                  <a:cubicBezTo>
                    <a:pt x="20670" y="1733"/>
                    <a:pt x="20730" y="1672"/>
                    <a:pt x="20730" y="1672"/>
                  </a:cubicBezTo>
                  <a:close/>
                  <a:moveTo>
                    <a:pt x="49059" y="1672"/>
                  </a:moveTo>
                  <a:cubicBezTo>
                    <a:pt x="49089" y="1702"/>
                    <a:pt x="49089" y="1733"/>
                    <a:pt x="49120" y="1794"/>
                  </a:cubicBezTo>
                  <a:cubicBezTo>
                    <a:pt x="49120" y="1794"/>
                    <a:pt x="49089" y="1854"/>
                    <a:pt x="49059" y="1854"/>
                  </a:cubicBezTo>
                  <a:cubicBezTo>
                    <a:pt x="49029" y="1824"/>
                    <a:pt x="49029" y="1763"/>
                    <a:pt x="48998" y="1733"/>
                  </a:cubicBezTo>
                  <a:cubicBezTo>
                    <a:pt x="48998" y="1733"/>
                    <a:pt x="49029" y="1672"/>
                    <a:pt x="49059" y="1672"/>
                  </a:cubicBezTo>
                  <a:close/>
                  <a:moveTo>
                    <a:pt x="57935" y="1672"/>
                  </a:moveTo>
                  <a:lnTo>
                    <a:pt x="57995" y="1794"/>
                  </a:lnTo>
                  <a:lnTo>
                    <a:pt x="57935" y="1854"/>
                  </a:lnTo>
                  <a:cubicBezTo>
                    <a:pt x="57904" y="1824"/>
                    <a:pt x="57874" y="1763"/>
                    <a:pt x="57874" y="1733"/>
                  </a:cubicBezTo>
                  <a:cubicBezTo>
                    <a:pt x="57874" y="1733"/>
                    <a:pt x="57904" y="1672"/>
                    <a:pt x="57935" y="1672"/>
                  </a:cubicBezTo>
                  <a:close/>
                  <a:moveTo>
                    <a:pt x="45564" y="1702"/>
                  </a:moveTo>
                  <a:cubicBezTo>
                    <a:pt x="45746" y="1702"/>
                    <a:pt x="45655" y="1854"/>
                    <a:pt x="45685" y="1915"/>
                  </a:cubicBezTo>
                  <a:cubicBezTo>
                    <a:pt x="45640" y="1991"/>
                    <a:pt x="45571" y="2029"/>
                    <a:pt x="45503" y="2029"/>
                  </a:cubicBezTo>
                  <a:cubicBezTo>
                    <a:pt x="45434" y="2029"/>
                    <a:pt x="45366" y="1991"/>
                    <a:pt x="45320" y="1915"/>
                  </a:cubicBezTo>
                  <a:lnTo>
                    <a:pt x="45564" y="1702"/>
                  </a:lnTo>
                  <a:close/>
                  <a:moveTo>
                    <a:pt x="41582" y="1854"/>
                  </a:moveTo>
                  <a:cubicBezTo>
                    <a:pt x="41612" y="1885"/>
                    <a:pt x="41643" y="1915"/>
                    <a:pt x="41643" y="1915"/>
                  </a:cubicBezTo>
                  <a:cubicBezTo>
                    <a:pt x="41643" y="1946"/>
                    <a:pt x="41612" y="2006"/>
                    <a:pt x="41582" y="2037"/>
                  </a:cubicBezTo>
                  <a:lnTo>
                    <a:pt x="41521" y="1976"/>
                  </a:lnTo>
                  <a:lnTo>
                    <a:pt x="41582" y="1854"/>
                  </a:lnTo>
                  <a:close/>
                  <a:moveTo>
                    <a:pt x="35989" y="2067"/>
                  </a:moveTo>
                  <a:cubicBezTo>
                    <a:pt x="36050" y="2067"/>
                    <a:pt x="36080" y="2098"/>
                    <a:pt x="36111" y="2128"/>
                  </a:cubicBezTo>
                  <a:lnTo>
                    <a:pt x="36050" y="2189"/>
                  </a:lnTo>
                  <a:lnTo>
                    <a:pt x="35959" y="2128"/>
                  </a:lnTo>
                  <a:cubicBezTo>
                    <a:pt x="35959" y="2098"/>
                    <a:pt x="35989" y="2067"/>
                    <a:pt x="35989" y="2067"/>
                  </a:cubicBezTo>
                  <a:close/>
                  <a:moveTo>
                    <a:pt x="36813" y="2025"/>
                  </a:moveTo>
                  <a:cubicBezTo>
                    <a:pt x="36867" y="2025"/>
                    <a:pt x="36921" y="2040"/>
                    <a:pt x="36962" y="2067"/>
                  </a:cubicBezTo>
                  <a:cubicBezTo>
                    <a:pt x="36931" y="2174"/>
                    <a:pt x="36886" y="2212"/>
                    <a:pt x="36829" y="2212"/>
                  </a:cubicBezTo>
                  <a:cubicBezTo>
                    <a:pt x="36772" y="2212"/>
                    <a:pt x="36703" y="2174"/>
                    <a:pt x="36627" y="2128"/>
                  </a:cubicBezTo>
                  <a:lnTo>
                    <a:pt x="36627" y="2098"/>
                  </a:lnTo>
                  <a:cubicBezTo>
                    <a:pt x="36677" y="2047"/>
                    <a:pt x="36746" y="2025"/>
                    <a:pt x="36813" y="2025"/>
                  </a:cubicBezTo>
                  <a:close/>
                  <a:moveTo>
                    <a:pt x="38269" y="2037"/>
                  </a:moveTo>
                  <a:cubicBezTo>
                    <a:pt x="38299" y="2037"/>
                    <a:pt x="38329" y="2128"/>
                    <a:pt x="38329" y="2158"/>
                  </a:cubicBezTo>
                  <a:cubicBezTo>
                    <a:pt x="38360" y="2158"/>
                    <a:pt x="38269" y="2219"/>
                    <a:pt x="38269" y="2219"/>
                  </a:cubicBezTo>
                  <a:cubicBezTo>
                    <a:pt x="38208" y="2189"/>
                    <a:pt x="38117" y="2158"/>
                    <a:pt x="38056" y="2158"/>
                  </a:cubicBezTo>
                  <a:lnTo>
                    <a:pt x="38056" y="2067"/>
                  </a:lnTo>
                  <a:lnTo>
                    <a:pt x="38056" y="2037"/>
                  </a:lnTo>
                  <a:close/>
                  <a:moveTo>
                    <a:pt x="31262" y="2195"/>
                  </a:moveTo>
                  <a:cubicBezTo>
                    <a:pt x="31312" y="2195"/>
                    <a:pt x="31361" y="2211"/>
                    <a:pt x="31399" y="2250"/>
                  </a:cubicBezTo>
                  <a:cubicBezTo>
                    <a:pt x="31369" y="2356"/>
                    <a:pt x="31323" y="2394"/>
                    <a:pt x="31266" y="2394"/>
                  </a:cubicBezTo>
                  <a:cubicBezTo>
                    <a:pt x="31209" y="2394"/>
                    <a:pt x="31141" y="2356"/>
                    <a:pt x="31065" y="2310"/>
                  </a:cubicBezTo>
                  <a:lnTo>
                    <a:pt x="31065" y="2280"/>
                  </a:lnTo>
                  <a:cubicBezTo>
                    <a:pt x="31118" y="2227"/>
                    <a:pt x="31191" y="2195"/>
                    <a:pt x="31262" y="2195"/>
                  </a:cubicBezTo>
                  <a:close/>
                  <a:moveTo>
                    <a:pt x="32477" y="2195"/>
                  </a:moveTo>
                  <a:cubicBezTo>
                    <a:pt x="32528" y="2195"/>
                    <a:pt x="32577" y="2211"/>
                    <a:pt x="32615" y="2250"/>
                  </a:cubicBezTo>
                  <a:cubicBezTo>
                    <a:pt x="32585" y="2356"/>
                    <a:pt x="32539" y="2394"/>
                    <a:pt x="32482" y="2394"/>
                  </a:cubicBezTo>
                  <a:cubicBezTo>
                    <a:pt x="32425" y="2394"/>
                    <a:pt x="32357" y="2356"/>
                    <a:pt x="32281" y="2310"/>
                  </a:cubicBezTo>
                  <a:lnTo>
                    <a:pt x="32281" y="2280"/>
                  </a:lnTo>
                  <a:cubicBezTo>
                    <a:pt x="32334" y="2227"/>
                    <a:pt x="32407" y="2195"/>
                    <a:pt x="32477" y="2195"/>
                  </a:cubicBezTo>
                  <a:close/>
                  <a:moveTo>
                    <a:pt x="62150" y="1833"/>
                  </a:moveTo>
                  <a:cubicBezTo>
                    <a:pt x="62215" y="1833"/>
                    <a:pt x="62295" y="1885"/>
                    <a:pt x="62433" y="2006"/>
                  </a:cubicBezTo>
                  <a:lnTo>
                    <a:pt x="63284" y="2006"/>
                  </a:lnTo>
                  <a:lnTo>
                    <a:pt x="63497" y="2189"/>
                  </a:lnTo>
                  <a:lnTo>
                    <a:pt x="64682" y="2189"/>
                  </a:lnTo>
                  <a:lnTo>
                    <a:pt x="64865" y="2371"/>
                  </a:lnTo>
                  <a:cubicBezTo>
                    <a:pt x="64899" y="2376"/>
                    <a:pt x="64932" y="2378"/>
                    <a:pt x="64965" y="2378"/>
                  </a:cubicBezTo>
                  <a:cubicBezTo>
                    <a:pt x="65048" y="2378"/>
                    <a:pt x="65128" y="2367"/>
                    <a:pt x="65208" y="2367"/>
                  </a:cubicBezTo>
                  <a:cubicBezTo>
                    <a:pt x="65294" y="2367"/>
                    <a:pt x="65381" y="2379"/>
                    <a:pt x="65473" y="2432"/>
                  </a:cubicBezTo>
                  <a:cubicBezTo>
                    <a:pt x="65442" y="2493"/>
                    <a:pt x="65412" y="2554"/>
                    <a:pt x="65382" y="2554"/>
                  </a:cubicBezTo>
                  <a:lnTo>
                    <a:pt x="64531" y="2554"/>
                  </a:lnTo>
                  <a:lnTo>
                    <a:pt x="64409" y="2432"/>
                  </a:lnTo>
                  <a:cubicBezTo>
                    <a:pt x="64379" y="2402"/>
                    <a:pt x="64348" y="2371"/>
                    <a:pt x="64348" y="2371"/>
                  </a:cubicBezTo>
                  <a:lnTo>
                    <a:pt x="63132" y="2371"/>
                  </a:lnTo>
                  <a:lnTo>
                    <a:pt x="62950" y="2189"/>
                  </a:lnTo>
                  <a:cubicBezTo>
                    <a:pt x="62927" y="2181"/>
                    <a:pt x="62907" y="2178"/>
                    <a:pt x="62887" y="2178"/>
                  </a:cubicBezTo>
                  <a:cubicBezTo>
                    <a:pt x="62752" y="2178"/>
                    <a:pt x="62695" y="2345"/>
                    <a:pt x="62616" y="2371"/>
                  </a:cubicBezTo>
                  <a:cubicBezTo>
                    <a:pt x="62596" y="2374"/>
                    <a:pt x="62578" y="2376"/>
                    <a:pt x="62560" y="2376"/>
                  </a:cubicBezTo>
                  <a:cubicBezTo>
                    <a:pt x="62420" y="2376"/>
                    <a:pt x="62363" y="2273"/>
                    <a:pt x="62281" y="2219"/>
                  </a:cubicBezTo>
                  <a:cubicBezTo>
                    <a:pt x="62190" y="2189"/>
                    <a:pt x="62099" y="2158"/>
                    <a:pt x="62008" y="2128"/>
                  </a:cubicBezTo>
                  <a:lnTo>
                    <a:pt x="62008" y="1915"/>
                  </a:lnTo>
                  <a:cubicBezTo>
                    <a:pt x="62060" y="1863"/>
                    <a:pt x="62101" y="1833"/>
                    <a:pt x="62150" y="1833"/>
                  </a:cubicBezTo>
                  <a:close/>
                  <a:moveTo>
                    <a:pt x="18177" y="2584"/>
                  </a:moveTo>
                  <a:cubicBezTo>
                    <a:pt x="18177" y="2584"/>
                    <a:pt x="18238" y="2645"/>
                    <a:pt x="18238" y="2645"/>
                  </a:cubicBezTo>
                  <a:cubicBezTo>
                    <a:pt x="18177" y="2675"/>
                    <a:pt x="18147" y="2675"/>
                    <a:pt x="18116" y="2706"/>
                  </a:cubicBezTo>
                  <a:cubicBezTo>
                    <a:pt x="18086" y="2706"/>
                    <a:pt x="18055" y="2675"/>
                    <a:pt x="18055" y="2645"/>
                  </a:cubicBezTo>
                  <a:cubicBezTo>
                    <a:pt x="18086" y="2614"/>
                    <a:pt x="18116" y="2614"/>
                    <a:pt x="18177" y="2584"/>
                  </a:cubicBezTo>
                  <a:close/>
                  <a:moveTo>
                    <a:pt x="18663" y="2554"/>
                  </a:moveTo>
                  <a:cubicBezTo>
                    <a:pt x="18694" y="2584"/>
                    <a:pt x="18724" y="2614"/>
                    <a:pt x="18724" y="2614"/>
                  </a:cubicBezTo>
                  <a:cubicBezTo>
                    <a:pt x="18694" y="2645"/>
                    <a:pt x="18694" y="2706"/>
                    <a:pt x="18663" y="2736"/>
                  </a:cubicBezTo>
                  <a:lnTo>
                    <a:pt x="18603" y="2675"/>
                  </a:lnTo>
                  <a:lnTo>
                    <a:pt x="18663" y="2554"/>
                  </a:lnTo>
                  <a:close/>
                  <a:moveTo>
                    <a:pt x="3739" y="3465"/>
                  </a:moveTo>
                  <a:cubicBezTo>
                    <a:pt x="3769" y="3465"/>
                    <a:pt x="3800" y="3526"/>
                    <a:pt x="3800" y="3526"/>
                  </a:cubicBezTo>
                  <a:cubicBezTo>
                    <a:pt x="3769" y="3557"/>
                    <a:pt x="3739" y="3557"/>
                    <a:pt x="3709" y="3587"/>
                  </a:cubicBezTo>
                  <a:cubicBezTo>
                    <a:pt x="3678" y="3587"/>
                    <a:pt x="3648" y="3557"/>
                    <a:pt x="3648" y="3526"/>
                  </a:cubicBezTo>
                  <a:cubicBezTo>
                    <a:pt x="3678" y="3526"/>
                    <a:pt x="3709" y="3496"/>
                    <a:pt x="3739" y="3465"/>
                  </a:cubicBezTo>
                  <a:close/>
                  <a:moveTo>
                    <a:pt x="3288" y="3420"/>
                  </a:moveTo>
                  <a:cubicBezTo>
                    <a:pt x="3341" y="3420"/>
                    <a:pt x="3399" y="3449"/>
                    <a:pt x="3466" y="3526"/>
                  </a:cubicBezTo>
                  <a:lnTo>
                    <a:pt x="3162" y="3769"/>
                  </a:lnTo>
                  <a:lnTo>
                    <a:pt x="3162" y="3800"/>
                  </a:lnTo>
                  <a:cubicBezTo>
                    <a:pt x="3113" y="3762"/>
                    <a:pt x="3069" y="3747"/>
                    <a:pt x="3027" y="3747"/>
                  </a:cubicBezTo>
                  <a:cubicBezTo>
                    <a:pt x="2867" y="3747"/>
                    <a:pt x="2740" y="3961"/>
                    <a:pt x="2563" y="3961"/>
                  </a:cubicBezTo>
                  <a:cubicBezTo>
                    <a:pt x="2523" y="3961"/>
                    <a:pt x="2479" y="3950"/>
                    <a:pt x="2432" y="3921"/>
                  </a:cubicBezTo>
                  <a:lnTo>
                    <a:pt x="2402" y="3709"/>
                  </a:lnTo>
                  <a:cubicBezTo>
                    <a:pt x="2477" y="3620"/>
                    <a:pt x="2563" y="3600"/>
                    <a:pt x="2654" y="3600"/>
                  </a:cubicBezTo>
                  <a:cubicBezTo>
                    <a:pt x="2730" y="3600"/>
                    <a:pt x="2809" y="3615"/>
                    <a:pt x="2887" y="3615"/>
                  </a:cubicBezTo>
                  <a:cubicBezTo>
                    <a:pt x="2939" y="3615"/>
                    <a:pt x="2990" y="3608"/>
                    <a:pt x="3040" y="3587"/>
                  </a:cubicBezTo>
                  <a:cubicBezTo>
                    <a:pt x="3117" y="3510"/>
                    <a:pt x="3195" y="3420"/>
                    <a:pt x="3288" y="3420"/>
                  </a:cubicBezTo>
                  <a:close/>
                  <a:moveTo>
                    <a:pt x="1399" y="3435"/>
                  </a:moveTo>
                  <a:cubicBezTo>
                    <a:pt x="1611" y="3526"/>
                    <a:pt x="1824" y="3648"/>
                    <a:pt x="2037" y="3769"/>
                  </a:cubicBezTo>
                  <a:lnTo>
                    <a:pt x="1125" y="3800"/>
                  </a:lnTo>
                  <a:lnTo>
                    <a:pt x="882" y="3982"/>
                  </a:lnTo>
                  <a:lnTo>
                    <a:pt x="852" y="3709"/>
                  </a:lnTo>
                  <a:lnTo>
                    <a:pt x="1125" y="3435"/>
                  </a:lnTo>
                  <a:close/>
                  <a:moveTo>
                    <a:pt x="61764" y="8420"/>
                  </a:moveTo>
                  <a:lnTo>
                    <a:pt x="61825" y="8481"/>
                  </a:lnTo>
                  <a:cubicBezTo>
                    <a:pt x="61795" y="8511"/>
                    <a:pt x="61764" y="8541"/>
                    <a:pt x="61734" y="8541"/>
                  </a:cubicBezTo>
                  <a:cubicBezTo>
                    <a:pt x="61704" y="8541"/>
                    <a:pt x="61673" y="8511"/>
                    <a:pt x="61673" y="8481"/>
                  </a:cubicBezTo>
                  <a:lnTo>
                    <a:pt x="61764" y="8420"/>
                  </a:lnTo>
                  <a:close/>
                  <a:moveTo>
                    <a:pt x="60883" y="9271"/>
                  </a:moveTo>
                  <a:lnTo>
                    <a:pt x="60883" y="9271"/>
                  </a:lnTo>
                  <a:cubicBezTo>
                    <a:pt x="60964" y="9392"/>
                    <a:pt x="60937" y="9419"/>
                    <a:pt x="60866" y="9433"/>
                  </a:cubicBezTo>
                  <a:lnTo>
                    <a:pt x="60866" y="9433"/>
                  </a:lnTo>
                  <a:cubicBezTo>
                    <a:pt x="60829" y="9379"/>
                    <a:pt x="60856" y="9325"/>
                    <a:pt x="60883" y="9271"/>
                  </a:cubicBezTo>
                  <a:close/>
                  <a:moveTo>
                    <a:pt x="60731" y="9453"/>
                  </a:moveTo>
                  <a:cubicBezTo>
                    <a:pt x="60731" y="9545"/>
                    <a:pt x="60701" y="9636"/>
                    <a:pt x="60609" y="9727"/>
                  </a:cubicBezTo>
                  <a:lnTo>
                    <a:pt x="60761" y="9879"/>
                  </a:lnTo>
                  <a:lnTo>
                    <a:pt x="60518" y="10152"/>
                  </a:lnTo>
                  <a:lnTo>
                    <a:pt x="60397" y="9818"/>
                  </a:lnTo>
                  <a:lnTo>
                    <a:pt x="60184" y="9788"/>
                  </a:lnTo>
                  <a:cubicBezTo>
                    <a:pt x="60093" y="9697"/>
                    <a:pt x="59971" y="9636"/>
                    <a:pt x="59941" y="9484"/>
                  </a:cubicBezTo>
                  <a:cubicBezTo>
                    <a:pt x="59971" y="9484"/>
                    <a:pt x="60002" y="9453"/>
                    <a:pt x="60032" y="9453"/>
                  </a:cubicBezTo>
                  <a:close/>
                  <a:moveTo>
                    <a:pt x="59247" y="9787"/>
                  </a:moveTo>
                  <a:cubicBezTo>
                    <a:pt x="59387" y="9787"/>
                    <a:pt x="59465" y="9973"/>
                    <a:pt x="59576" y="10061"/>
                  </a:cubicBezTo>
                  <a:lnTo>
                    <a:pt x="59302" y="10335"/>
                  </a:lnTo>
                  <a:lnTo>
                    <a:pt x="59059" y="9909"/>
                  </a:lnTo>
                  <a:lnTo>
                    <a:pt x="59059" y="9879"/>
                  </a:lnTo>
                  <a:cubicBezTo>
                    <a:pt x="59133" y="9813"/>
                    <a:pt x="59194" y="9787"/>
                    <a:pt x="59247" y="9787"/>
                  </a:cubicBezTo>
                  <a:close/>
                  <a:moveTo>
                    <a:pt x="59333" y="10517"/>
                  </a:moveTo>
                  <a:lnTo>
                    <a:pt x="59394" y="10639"/>
                  </a:lnTo>
                  <a:lnTo>
                    <a:pt x="59333" y="10700"/>
                  </a:lnTo>
                  <a:cubicBezTo>
                    <a:pt x="59302" y="10669"/>
                    <a:pt x="59272" y="10608"/>
                    <a:pt x="59272" y="10578"/>
                  </a:cubicBezTo>
                  <a:cubicBezTo>
                    <a:pt x="59272" y="10578"/>
                    <a:pt x="59302" y="10548"/>
                    <a:pt x="59333" y="10517"/>
                  </a:cubicBezTo>
                  <a:close/>
                  <a:moveTo>
                    <a:pt x="6505" y="10882"/>
                  </a:moveTo>
                  <a:lnTo>
                    <a:pt x="6566" y="10973"/>
                  </a:lnTo>
                  <a:lnTo>
                    <a:pt x="6505" y="11064"/>
                  </a:lnTo>
                  <a:cubicBezTo>
                    <a:pt x="6475" y="11004"/>
                    <a:pt x="6475" y="10973"/>
                    <a:pt x="6444" y="10943"/>
                  </a:cubicBezTo>
                  <a:cubicBezTo>
                    <a:pt x="6444" y="10912"/>
                    <a:pt x="6475" y="10882"/>
                    <a:pt x="6505" y="10882"/>
                  </a:cubicBezTo>
                  <a:close/>
                  <a:moveTo>
                    <a:pt x="13283" y="10852"/>
                  </a:moveTo>
                  <a:cubicBezTo>
                    <a:pt x="13375" y="11004"/>
                    <a:pt x="13405" y="11095"/>
                    <a:pt x="13283" y="11186"/>
                  </a:cubicBezTo>
                  <a:cubicBezTo>
                    <a:pt x="13101" y="11125"/>
                    <a:pt x="13162" y="11004"/>
                    <a:pt x="13253" y="10852"/>
                  </a:cubicBezTo>
                  <a:close/>
                  <a:moveTo>
                    <a:pt x="8390" y="11004"/>
                  </a:moveTo>
                  <a:cubicBezTo>
                    <a:pt x="8542" y="11095"/>
                    <a:pt x="8542" y="11307"/>
                    <a:pt x="8390" y="11399"/>
                  </a:cubicBezTo>
                  <a:cubicBezTo>
                    <a:pt x="8329" y="11307"/>
                    <a:pt x="8207" y="11247"/>
                    <a:pt x="8177" y="11064"/>
                  </a:cubicBezTo>
                  <a:lnTo>
                    <a:pt x="8390" y="11004"/>
                  </a:lnTo>
                  <a:close/>
                  <a:moveTo>
                    <a:pt x="9302" y="11399"/>
                  </a:moveTo>
                  <a:lnTo>
                    <a:pt x="9362" y="11520"/>
                  </a:lnTo>
                  <a:lnTo>
                    <a:pt x="9302" y="11581"/>
                  </a:lnTo>
                  <a:cubicBezTo>
                    <a:pt x="9271" y="11551"/>
                    <a:pt x="9241" y="11520"/>
                    <a:pt x="9241" y="11459"/>
                  </a:cubicBezTo>
                  <a:cubicBezTo>
                    <a:pt x="9241" y="11459"/>
                    <a:pt x="9271" y="11429"/>
                    <a:pt x="9302" y="11399"/>
                  </a:cubicBezTo>
                  <a:close/>
                  <a:moveTo>
                    <a:pt x="58634" y="11399"/>
                  </a:moveTo>
                  <a:lnTo>
                    <a:pt x="58695" y="11520"/>
                  </a:lnTo>
                  <a:lnTo>
                    <a:pt x="58634" y="11581"/>
                  </a:lnTo>
                  <a:cubicBezTo>
                    <a:pt x="58603" y="11551"/>
                    <a:pt x="58573" y="11520"/>
                    <a:pt x="58573" y="11459"/>
                  </a:cubicBezTo>
                  <a:cubicBezTo>
                    <a:pt x="58573" y="11459"/>
                    <a:pt x="58603" y="11429"/>
                    <a:pt x="58634" y="11399"/>
                  </a:cubicBezTo>
                  <a:close/>
                  <a:moveTo>
                    <a:pt x="59150" y="11399"/>
                  </a:moveTo>
                  <a:cubicBezTo>
                    <a:pt x="59181" y="11429"/>
                    <a:pt x="59181" y="11490"/>
                    <a:pt x="59211" y="11520"/>
                  </a:cubicBezTo>
                  <a:cubicBezTo>
                    <a:pt x="59211" y="11551"/>
                    <a:pt x="59181" y="11551"/>
                    <a:pt x="59150" y="11581"/>
                  </a:cubicBezTo>
                  <a:cubicBezTo>
                    <a:pt x="59120" y="11551"/>
                    <a:pt x="59120" y="11520"/>
                    <a:pt x="59090" y="11459"/>
                  </a:cubicBezTo>
                  <a:cubicBezTo>
                    <a:pt x="59090" y="11459"/>
                    <a:pt x="59120" y="11429"/>
                    <a:pt x="59150" y="11399"/>
                  </a:cubicBezTo>
                  <a:close/>
                  <a:moveTo>
                    <a:pt x="24743" y="11581"/>
                  </a:moveTo>
                  <a:lnTo>
                    <a:pt x="24803" y="11642"/>
                  </a:lnTo>
                  <a:lnTo>
                    <a:pt x="24743" y="11763"/>
                  </a:lnTo>
                  <a:lnTo>
                    <a:pt x="24682" y="11703"/>
                  </a:lnTo>
                  <a:cubicBezTo>
                    <a:pt x="24712" y="11672"/>
                    <a:pt x="24743" y="11611"/>
                    <a:pt x="24743" y="11581"/>
                  </a:cubicBezTo>
                  <a:close/>
                  <a:moveTo>
                    <a:pt x="46627" y="11581"/>
                  </a:moveTo>
                  <a:lnTo>
                    <a:pt x="46719" y="11703"/>
                  </a:lnTo>
                  <a:lnTo>
                    <a:pt x="46627" y="11763"/>
                  </a:lnTo>
                  <a:cubicBezTo>
                    <a:pt x="46627" y="11733"/>
                    <a:pt x="46597" y="11672"/>
                    <a:pt x="46597" y="11642"/>
                  </a:cubicBezTo>
                  <a:cubicBezTo>
                    <a:pt x="46597" y="11611"/>
                    <a:pt x="46627" y="11611"/>
                    <a:pt x="46627" y="11581"/>
                  </a:cubicBezTo>
                  <a:close/>
                  <a:moveTo>
                    <a:pt x="59819" y="10487"/>
                  </a:moveTo>
                  <a:cubicBezTo>
                    <a:pt x="60062" y="10760"/>
                    <a:pt x="60245" y="11064"/>
                    <a:pt x="60336" y="11429"/>
                  </a:cubicBezTo>
                  <a:lnTo>
                    <a:pt x="59789" y="11915"/>
                  </a:lnTo>
                  <a:lnTo>
                    <a:pt x="59637" y="11885"/>
                  </a:lnTo>
                  <a:cubicBezTo>
                    <a:pt x="59515" y="11794"/>
                    <a:pt x="59606" y="11611"/>
                    <a:pt x="59576" y="11490"/>
                  </a:cubicBezTo>
                  <a:lnTo>
                    <a:pt x="59424" y="11307"/>
                  </a:lnTo>
                  <a:lnTo>
                    <a:pt x="59728" y="10760"/>
                  </a:lnTo>
                  <a:lnTo>
                    <a:pt x="59576" y="10578"/>
                  </a:lnTo>
                  <a:lnTo>
                    <a:pt x="59819" y="10487"/>
                  </a:lnTo>
                  <a:close/>
                  <a:moveTo>
                    <a:pt x="42980" y="11915"/>
                  </a:moveTo>
                  <a:cubicBezTo>
                    <a:pt x="43010" y="11976"/>
                    <a:pt x="43041" y="12007"/>
                    <a:pt x="43041" y="12067"/>
                  </a:cubicBezTo>
                  <a:cubicBezTo>
                    <a:pt x="43041" y="12067"/>
                    <a:pt x="43010" y="12098"/>
                    <a:pt x="42980" y="12098"/>
                  </a:cubicBezTo>
                  <a:cubicBezTo>
                    <a:pt x="42980" y="12067"/>
                    <a:pt x="42950" y="12037"/>
                    <a:pt x="42950" y="12007"/>
                  </a:cubicBezTo>
                  <a:cubicBezTo>
                    <a:pt x="42950" y="11976"/>
                    <a:pt x="42980" y="11946"/>
                    <a:pt x="42980" y="11946"/>
                  </a:cubicBezTo>
                  <a:lnTo>
                    <a:pt x="42980" y="11915"/>
                  </a:lnTo>
                  <a:close/>
                  <a:moveTo>
                    <a:pt x="46597" y="11976"/>
                  </a:moveTo>
                  <a:cubicBezTo>
                    <a:pt x="46658" y="11976"/>
                    <a:pt x="46688" y="12007"/>
                    <a:pt x="46719" y="12037"/>
                  </a:cubicBezTo>
                  <a:lnTo>
                    <a:pt x="46658" y="12098"/>
                  </a:lnTo>
                  <a:lnTo>
                    <a:pt x="46567" y="12037"/>
                  </a:lnTo>
                  <a:cubicBezTo>
                    <a:pt x="46567" y="12007"/>
                    <a:pt x="46597" y="11976"/>
                    <a:pt x="46597" y="11976"/>
                  </a:cubicBezTo>
                  <a:close/>
                  <a:moveTo>
                    <a:pt x="61258" y="11949"/>
                  </a:moveTo>
                  <a:cubicBezTo>
                    <a:pt x="61298" y="12064"/>
                    <a:pt x="61383" y="12195"/>
                    <a:pt x="61217" y="12250"/>
                  </a:cubicBezTo>
                  <a:cubicBezTo>
                    <a:pt x="61136" y="12059"/>
                    <a:pt x="61127" y="12039"/>
                    <a:pt x="61258" y="11949"/>
                  </a:cubicBezTo>
                  <a:close/>
                  <a:moveTo>
                    <a:pt x="61795" y="11703"/>
                  </a:moveTo>
                  <a:lnTo>
                    <a:pt x="61825" y="12007"/>
                  </a:lnTo>
                  <a:lnTo>
                    <a:pt x="61582" y="12280"/>
                  </a:lnTo>
                  <a:cubicBezTo>
                    <a:pt x="61396" y="12227"/>
                    <a:pt x="61606" y="11894"/>
                    <a:pt x="61375" y="11894"/>
                  </a:cubicBezTo>
                  <a:cubicBezTo>
                    <a:pt x="61358" y="11894"/>
                    <a:pt x="61339" y="11895"/>
                    <a:pt x="61318" y="11899"/>
                  </a:cubicBezTo>
                  <a:lnTo>
                    <a:pt x="61318" y="11899"/>
                  </a:lnTo>
                  <a:cubicBezTo>
                    <a:pt x="61406" y="11751"/>
                    <a:pt x="61494" y="11751"/>
                    <a:pt x="61589" y="11751"/>
                  </a:cubicBezTo>
                  <a:lnTo>
                    <a:pt x="61589" y="11751"/>
                  </a:lnTo>
                  <a:cubicBezTo>
                    <a:pt x="61654" y="11751"/>
                    <a:pt x="61722" y="11751"/>
                    <a:pt x="61795" y="11703"/>
                  </a:cubicBezTo>
                  <a:close/>
                  <a:moveTo>
                    <a:pt x="6870" y="12463"/>
                  </a:moveTo>
                  <a:lnTo>
                    <a:pt x="6931" y="12523"/>
                  </a:lnTo>
                  <a:lnTo>
                    <a:pt x="6870" y="12645"/>
                  </a:lnTo>
                  <a:lnTo>
                    <a:pt x="6809" y="12584"/>
                  </a:lnTo>
                  <a:cubicBezTo>
                    <a:pt x="6809" y="12554"/>
                    <a:pt x="6839" y="12493"/>
                    <a:pt x="6870" y="12463"/>
                  </a:cubicBezTo>
                  <a:close/>
                  <a:moveTo>
                    <a:pt x="10878" y="11209"/>
                  </a:moveTo>
                  <a:cubicBezTo>
                    <a:pt x="10958" y="11209"/>
                    <a:pt x="11034" y="11232"/>
                    <a:pt x="11095" y="11307"/>
                  </a:cubicBezTo>
                  <a:lnTo>
                    <a:pt x="11064" y="11551"/>
                  </a:lnTo>
                  <a:lnTo>
                    <a:pt x="11460" y="11824"/>
                  </a:lnTo>
                  <a:cubicBezTo>
                    <a:pt x="11376" y="11908"/>
                    <a:pt x="11282" y="11926"/>
                    <a:pt x="11189" y="11926"/>
                  </a:cubicBezTo>
                  <a:cubicBezTo>
                    <a:pt x="11120" y="11926"/>
                    <a:pt x="11052" y="11916"/>
                    <a:pt x="10987" y="11916"/>
                  </a:cubicBezTo>
                  <a:cubicBezTo>
                    <a:pt x="10916" y="11916"/>
                    <a:pt x="10849" y="11928"/>
                    <a:pt x="10791" y="11976"/>
                  </a:cubicBezTo>
                  <a:cubicBezTo>
                    <a:pt x="10700" y="12159"/>
                    <a:pt x="10791" y="12432"/>
                    <a:pt x="10700" y="12645"/>
                  </a:cubicBezTo>
                  <a:cubicBezTo>
                    <a:pt x="10396" y="12493"/>
                    <a:pt x="10365" y="12189"/>
                    <a:pt x="10244" y="11946"/>
                  </a:cubicBezTo>
                  <a:cubicBezTo>
                    <a:pt x="10183" y="11885"/>
                    <a:pt x="10244" y="11733"/>
                    <a:pt x="10244" y="11642"/>
                  </a:cubicBezTo>
                  <a:cubicBezTo>
                    <a:pt x="10274" y="11624"/>
                    <a:pt x="10300" y="11616"/>
                    <a:pt x="10322" y="11616"/>
                  </a:cubicBezTo>
                  <a:cubicBezTo>
                    <a:pt x="10413" y="11616"/>
                    <a:pt x="10457" y="11733"/>
                    <a:pt x="10578" y="11733"/>
                  </a:cubicBezTo>
                  <a:lnTo>
                    <a:pt x="10761" y="11703"/>
                  </a:lnTo>
                  <a:cubicBezTo>
                    <a:pt x="10578" y="11459"/>
                    <a:pt x="10578" y="11459"/>
                    <a:pt x="10639" y="11247"/>
                  </a:cubicBezTo>
                  <a:cubicBezTo>
                    <a:pt x="10715" y="11232"/>
                    <a:pt x="10798" y="11209"/>
                    <a:pt x="10878" y="11209"/>
                  </a:cubicBezTo>
                  <a:close/>
                  <a:moveTo>
                    <a:pt x="7873" y="11946"/>
                  </a:moveTo>
                  <a:lnTo>
                    <a:pt x="8298" y="12159"/>
                  </a:lnTo>
                  <a:lnTo>
                    <a:pt x="8298" y="12766"/>
                  </a:lnTo>
                  <a:lnTo>
                    <a:pt x="8086" y="12827"/>
                  </a:lnTo>
                  <a:lnTo>
                    <a:pt x="7873" y="12645"/>
                  </a:lnTo>
                  <a:lnTo>
                    <a:pt x="7630" y="12645"/>
                  </a:lnTo>
                  <a:lnTo>
                    <a:pt x="7630" y="12949"/>
                  </a:lnTo>
                  <a:lnTo>
                    <a:pt x="7326" y="13040"/>
                  </a:lnTo>
                  <a:lnTo>
                    <a:pt x="7265" y="12645"/>
                  </a:lnTo>
                  <a:lnTo>
                    <a:pt x="7630" y="12614"/>
                  </a:lnTo>
                  <a:cubicBezTo>
                    <a:pt x="7569" y="12341"/>
                    <a:pt x="7812" y="12189"/>
                    <a:pt x="7873" y="11946"/>
                  </a:cubicBezTo>
                  <a:close/>
                  <a:moveTo>
                    <a:pt x="60184" y="12797"/>
                  </a:moveTo>
                  <a:cubicBezTo>
                    <a:pt x="60245" y="12918"/>
                    <a:pt x="60397" y="12949"/>
                    <a:pt x="60397" y="13101"/>
                  </a:cubicBezTo>
                  <a:cubicBezTo>
                    <a:pt x="60344" y="13153"/>
                    <a:pt x="60286" y="13166"/>
                    <a:pt x="60227" y="13166"/>
                  </a:cubicBezTo>
                  <a:cubicBezTo>
                    <a:pt x="60171" y="13166"/>
                    <a:pt x="60115" y="13155"/>
                    <a:pt x="60062" y="13155"/>
                  </a:cubicBezTo>
                  <a:cubicBezTo>
                    <a:pt x="60041" y="13155"/>
                    <a:pt x="60021" y="13157"/>
                    <a:pt x="60002" y="13162"/>
                  </a:cubicBezTo>
                  <a:cubicBezTo>
                    <a:pt x="59880" y="13070"/>
                    <a:pt x="59880" y="12888"/>
                    <a:pt x="60002" y="12797"/>
                  </a:cubicBezTo>
                  <a:close/>
                  <a:moveTo>
                    <a:pt x="9150" y="12979"/>
                  </a:moveTo>
                  <a:cubicBezTo>
                    <a:pt x="9362" y="12979"/>
                    <a:pt x="9423" y="13162"/>
                    <a:pt x="9514" y="13222"/>
                  </a:cubicBezTo>
                  <a:cubicBezTo>
                    <a:pt x="9484" y="13253"/>
                    <a:pt x="9453" y="13314"/>
                    <a:pt x="9453" y="13314"/>
                  </a:cubicBezTo>
                  <a:cubicBezTo>
                    <a:pt x="9326" y="13314"/>
                    <a:pt x="9209" y="13346"/>
                    <a:pt x="9097" y="13346"/>
                  </a:cubicBezTo>
                  <a:cubicBezTo>
                    <a:pt x="9022" y="13346"/>
                    <a:pt x="8949" y="13332"/>
                    <a:pt x="8876" y="13283"/>
                  </a:cubicBezTo>
                  <a:cubicBezTo>
                    <a:pt x="8937" y="13101"/>
                    <a:pt x="9058" y="13070"/>
                    <a:pt x="9150" y="12979"/>
                  </a:cubicBezTo>
                  <a:close/>
                  <a:moveTo>
                    <a:pt x="8207" y="13192"/>
                  </a:moveTo>
                  <a:lnTo>
                    <a:pt x="8207" y="13192"/>
                  </a:lnTo>
                  <a:cubicBezTo>
                    <a:pt x="8390" y="13253"/>
                    <a:pt x="8329" y="13374"/>
                    <a:pt x="8238" y="13526"/>
                  </a:cubicBezTo>
                  <a:cubicBezTo>
                    <a:pt x="8116" y="13374"/>
                    <a:pt x="8116" y="13283"/>
                    <a:pt x="8207" y="13192"/>
                  </a:cubicBezTo>
                  <a:close/>
                  <a:moveTo>
                    <a:pt x="47327" y="13131"/>
                  </a:moveTo>
                  <a:cubicBezTo>
                    <a:pt x="47479" y="13222"/>
                    <a:pt x="47479" y="13435"/>
                    <a:pt x="47327" y="13526"/>
                  </a:cubicBezTo>
                  <a:lnTo>
                    <a:pt x="47144" y="13496"/>
                  </a:lnTo>
                  <a:lnTo>
                    <a:pt x="47083" y="13192"/>
                  </a:lnTo>
                  <a:lnTo>
                    <a:pt x="47327" y="13131"/>
                  </a:lnTo>
                  <a:close/>
                  <a:moveTo>
                    <a:pt x="11034" y="13557"/>
                  </a:moveTo>
                  <a:cubicBezTo>
                    <a:pt x="11053" y="13557"/>
                    <a:pt x="11072" y="13581"/>
                    <a:pt x="11084" y="13598"/>
                  </a:cubicBezTo>
                  <a:lnTo>
                    <a:pt x="11084" y="13598"/>
                  </a:lnTo>
                  <a:cubicBezTo>
                    <a:pt x="11057" y="13625"/>
                    <a:pt x="11027" y="13652"/>
                    <a:pt x="10973" y="13678"/>
                  </a:cubicBezTo>
                  <a:cubicBezTo>
                    <a:pt x="10973" y="13678"/>
                    <a:pt x="10912" y="13648"/>
                    <a:pt x="10912" y="13618"/>
                  </a:cubicBezTo>
                  <a:cubicBezTo>
                    <a:pt x="10943" y="13587"/>
                    <a:pt x="11004" y="13587"/>
                    <a:pt x="11034" y="13557"/>
                  </a:cubicBezTo>
                  <a:close/>
                  <a:moveTo>
                    <a:pt x="16490" y="15107"/>
                  </a:moveTo>
                  <a:cubicBezTo>
                    <a:pt x="16543" y="15107"/>
                    <a:pt x="16596" y="15137"/>
                    <a:pt x="16657" y="15198"/>
                  </a:cubicBezTo>
                  <a:cubicBezTo>
                    <a:pt x="16566" y="15259"/>
                    <a:pt x="16505" y="15411"/>
                    <a:pt x="16353" y="15441"/>
                  </a:cubicBezTo>
                  <a:lnTo>
                    <a:pt x="16323" y="15198"/>
                  </a:lnTo>
                  <a:cubicBezTo>
                    <a:pt x="16384" y="15137"/>
                    <a:pt x="16437" y="15107"/>
                    <a:pt x="16490" y="15107"/>
                  </a:cubicBezTo>
                  <a:close/>
                  <a:moveTo>
                    <a:pt x="31156" y="15472"/>
                  </a:moveTo>
                  <a:lnTo>
                    <a:pt x="31460" y="15988"/>
                  </a:lnTo>
                  <a:lnTo>
                    <a:pt x="31156" y="15988"/>
                  </a:lnTo>
                  <a:cubicBezTo>
                    <a:pt x="31065" y="15836"/>
                    <a:pt x="31065" y="15624"/>
                    <a:pt x="31156" y="15472"/>
                  </a:cubicBezTo>
                  <a:close/>
                  <a:moveTo>
                    <a:pt x="33101" y="16049"/>
                  </a:moveTo>
                  <a:cubicBezTo>
                    <a:pt x="33132" y="16049"/>
                    <a:pt x="33132" y="16080"/>
                    <a:pt x="33162" y="16080"/>
                  </a:cubicBezTo>
                  <a:lnTo>
                    <a:pt x="33041" y="16171"/>
                  </a:lnTo>
                  <a:lnTo>
                    <a:pt x="32980" y="16080"/>
                  </a:lnTo>
                  <a:cubicBezTo>
                    <a:pt x="33010" y="16080"/>
                    <a:pt x="33071" y="16049"/>
                    <a:pt x="33101" y="16049"/>
                  </a:cubicBezTo>
                  <a:close/>
                  <a:moveTo>
                    <a:pt x="56749" y="16019"/>
                  </a:moveTo>
                  <a:cubicBezTo>
                    <a:pt x="56871" y="16140"/>
                    <a:pt x="56749" y="16292"/>
                    <a:pt x="56810" y="16444"/>
                  </a:cubicBezTo>
                  <a:cubicBezTo>
                    <a:pt x="56734" y="16520"/>
                    <a:pt x="56635" y="16558"/>
                    <a:pt x="56536" y="16558"/>
                  </a:cubicBezTo>
                  <a:cubicBezTo>
                    <a:pt x="56438" y="16558"/>
                    <a:pt x="56339" y="16520"/>
                    <a:pt x="56263" y="16444"/>
                  </a:cubicBezTo>
                  <a:cubicBezTo>
                    <a:pt x="56415" y="16292"/>
                    <a:pt x="56536" y="16171"/>
                    <a:pt x="56688" y="16019"/>
                  </a:cubicBezTo>
                  <a:close/>
                  <a:moveTo>
                    <a:pt x="38375" y="16536"/>
                  </a:moveTo>
                  <a:cubicBezTo>
                    <a:pt x="38443" y="16536"/>
                    <a:pt x="38512" y="16566"/>
                    <a:pt x="38542" y="16627"/>
                  </a:cubicBezTo>
                  <a:cubicBezTo>
                    <a:pt x="38512" y="16688"/>
                    <a:pt x="38443" y="16718"/>
                    <a:pt x="38375" y="16718"/>
                  </a:cubicBezTo>
                  <a:cubicBezTo>
                    <a:pt x="38307" y="16718"/>
                    <a:pt x="38238" y="16688"/>
                    <a:pt x="38208" y="16627"/>
                  </a:cubicBezTo>
                  <a:cubicBezTo>
                    <a:pt x="38238" y="16566"/>
                    <a:pt x="38307" y="16536"/>
                    <a:pt x="38375" y="16536"/>
                  </a:cubicBezTo>
                  <a:close/>
                  <a:moveTo>
                    <a:pt x="37782" y="16748"/>
                  </a:moveTo>
                  <a:cubicBezTo>
                    <a:pt x="37813" y="16748"/>
                    <a:pt x="37843" y="16809"/>
                    <a:pt x="37843" y="16809"/>
                  </a:cubicBezTo>
                  <a:lnTo>
                    <a:pt x="37752" y="16870"/>
                  </a:lnTo>
                  <a:lnTo>
                    <a:pt x="37691" y="16809"/>
                  </a:lnTo>
                  <a:cubicBezTo>
                    <a:pt x="37721" y="16779"/>
                    <a:pt x="37752" y="16748"/>
                    <a:pt x="37782" y="16748"/>
                  </a:cubicBezTo>
                  <a:close/>
                  <a:moveTo>
                    <a:pt x="43709" y="17083"/>
                  </a:moveTo>
                  <a:lnTo>
                    <a:pt x="43770" y="17143"/>
                  </a:lnTo>
                  <a:cubicBezTo>
                    <a:pt x="43709" y="17174"/>
                    <a:pt x="43679" y="17204"/>
                    <a:pt x="43649" y="17204"/>
                  </a:cubicBezTo>
                  <a:cubicBezTo>
                    <a:pt x="43618" y="17204"/>
                    <a:pt x="43618" y="17174"/>
                    <a:pt x="43588" y="17143"/>
                  </a:cubicBezTo>
                  <a:lnTo>
                    <a:pt x="43709" y="17083"/>
                  </a:lnTo>
                  <a:close/>
                  <a:moveTo>
                    <a:pt x="43284" y="0"/>
                  </a:moveTo>
                  <a:lnTo>
                    <a:pt x="43010" y="456"/>
                  </a:lnTo>
                  <a:lnTo>
                    <a:pt x="42524" y="213"/>
                  </a:lnTo>
                  <a:lnTo>
                    <a:pt x="42311" y="395"/>
                  </a:lnTo>
                  <a:lnTo>
                    <a:pt x="42129" y="244"/>
                  </a:lnTo>
                  <a:lnTo>
                    <a:pt x="41946" y="426"/>
                  </a:lnTo>
                  <a:lnTo>
                    <a:pt x="39211" y="426"/>
                  </a:lnTo>
                  <a:lnTo>
                    <a:pt x="38937" y="608"/>
                  </a:lnTo>
                  <a:lnTo>
                    <a:pt x="38573" y="395"/>
                  </a:lnTo>
                  <a:lnTo>
                    <a:pt x="38390" y="517"/>
                  </a:lnTo>
                  <a:cubicBezTo>
                    <a:pt x="38295" y="575"/>
                    <a:pt x="38216" y="597"/>
                    <a:pt x="38148" y="597"/>
                  </a:cubicBezTo>
                  <a:cubicBezTo>
                    <a:pt x="37951" y="597"/>
                    <a:pt x="37838" y="419"/>
                    <a:pt x="37682" y="419"/>
                  </a:cubicBezTo>
                  <a:cubicBezTo>
                    <a:pt x="37665" y="419"/>
                    <a:pt x="37648" y="421"/>
                    <a:pt x="37630" y="426"/>
                  </a:cubicBezTo>
                  <a:lnTo>
                    <a:pt x="37448" y="578"/>
                  </a:lnTo>
                  <a:cubicBezTo>
                    <a:pt x="37395" y="585"/>
                    <a:pt x="37343" y="587"/>
                    <a:pt x="37294" y="587"/>
                  </a:cubicBezTo>
                  <a:cubicBezTo>
                    <a:pt x="37244" y="587"/>
                    <a:pt x="37195" y="585"/>
                    <a:pt x="37148" y="585"/>
                  </a:cubicBezTo>
                  <a:cubicBezTo>
                    <a:pt x="37053" y="585"/>
                    <a:pt x="36962" y="593"/>
                    <a:pt x="36870" y="639"/>
                  </a:cubicBezTo>
                  <a:lnTo>
                    <a:pt x="36749" y="760"/>
                  </a:lnTo>
                  <a:lnTo>
                    <a:pt x="36384" y="760"/>
                  </a:lnTo>
                  <a:lnTo>
                    <a:pt x="36202" y="578"/>
                  </a:lnTo>
                  <a:cubicBezTo>
                    <a:pt x="36159" y="592"/>
                    <a:pt x="36114" y="596"/>
                    <a:pt x="36068" y="596"/>
                  </a:cubicBezTo>
                  <a:cubicBezTo>
                    <a:pt x="36005" y="596"/>
                    <a:pt x="35940" y="588"/>
                    <a:pt x="35875" y="588"/>
                  </a:cubicBezTo>
                  <a:cubicBezTo>
                    <a:pt x="35789" y="588"/>
                    <a:pt x="35704" y="603"/>
                    <a:pt x="35624" y="669"/>
                  </a:cubicBezTo>
                  <a:lnTo>
                    <a:pt x="35594" y="912"/>
                  </a:lnTo>
                  <a:lnTo>
                    <a:pt x="35320" y="973"/>
                  </a:lnTo>
                  <a:lnTo>
                    <a:pt x="35107" y="608"/>
                  </a:lnTo>
                  <a:lnTo>
                    <a:pt x="34469" y="578"/>
                  </a:lnTo>
                  <a:lnTo>
                    <a:pt x="34317" y="426"/>
                  </a:lnTo>
                  <a:lnTo>
                    <a:pt x="34135" y="608"/>
                  </a:lnTo>
                  <a:lnTo>
                    <a:pt x="33436" y="608"/>
                  </a:lnTo>
                  <a:lnTo>
                    <a:pt x="33253" y="791"/>
                  </a:lnTo>
                  <a:lnTo>
                    <a:pt x="32554" y="791"/>
                  </a:lnTo>
                  <a:lnTo>
                    <a:pt x="32372" y="943"/>
                  </a:lnTo>
                  <a:lnTo>
                    <a:pt x="32220" y="791"/>
                  </a:lnTo>
                  <a:lnTo>
                    <a:pt x="29667" y="791"/>
                  </a:lnTo>
                  <a:lnTo>
                    <a:pt x="29271" y="973"/>
                  </a:lnTo>
                  <a:lnTo>
                    <a:pt x="29059" y="760"/>
                  </a:lnTo>
                  <a:cubicBezTo>
                    <a:pt x="29029" y="765"/>
                    <a:pt x="28999" y="767"/>
                    <a:pt x="28969" y="767"/>
                  </a:cubicBezTo>
                  <a:cubicBezTo>
                    <a:pt x="28891" y="767"/>
                    <a:pt x="28811" y="756"/>
                    <a:pt x="28730" y="756"/>
                  </a:cubicBezTo>
                  <a:cubicBezTo>
                    <a:pt x="28645" y="756"/>
                    <a:pt x="28560" y="768"/>
                    <a:pt x="28481" y="821"/>
                  </a:cubicBezTo>
                  <a:lnTo>
                    <a:pt x="28360" y="1216"/>
                  </a:lnTo>
                  <a:lnTo>
                    <a:pt x="28056" y="760"/>
                  </a:lnTo>
                  <a:lnTo>
                    <a:pt x="27661" y="791"/>
                  </a:lnTo>
                  <a:lnTo>
                    <a:pt x="27539" y="1095"/>
                  </a:lnTo>
                  <a:lnTo>
                    <a:pt x="27174" y="1095"/>
                  </a:lnTo>
                  <a:lnTo>
                    <a:pt x="26961" y="943"/>
                  </a:lnTo>
                  <a:lnTo>
                    <a:pt x="26657" y="943"/>
                  </a:lnTo>
                  <a:lnTo>
                    <a:pt x="26475" y="1125"/>
                  </a:lnTo>
                  <a:lnTo>
                    <a:pt x="25958" y="1125"/>
                  </a:lnTo>
                  <a:lnTo>
                    <a:pt x="25806" y="1003"/>
                  </a:lnTo>
                  <a:cubicBezTo>
                    <a:pt x="25752" y="965"/>
                    <a:pt x="25708" y="950"/>
                    <a:pt x="25671" y="950"/>
                  </a:cubicBezTo>
                  <a:cubicBezTo>
                    <a:pt x="25561" y="950"/>
                    <a:pt x="25510" y="1080"/>
                    <a:pt x="25442" y="1125"/>
                  </a:cubicBezTo>
                  <a:lnTo>
                    <a:pt x="25077" y="1125"/>
                  </a:lnTo>
                  <a:lnTo>
                    <a:pt x="24773" y="791"/>
                  </a:lnTo>
                  <a:lnTo>
                    <a:pt x="24591" y="943"/>
                  </a:lnTo>
                  <a:cubicBezTo>
                    <a:pt x="24508" y="949"/>
                    <a:pt x="24425" y="952"/>
                    <a:pt x="24343" y="952"/>
                  </a:cubicBezTo>
                  <a:cubicBezTo>
                    <a:pt x="24196" y="952"/>
                    <a:pt x="24051" y="945"/>
                    <a:pt x="23908" y="945"/>
                  </a:cubicBezTo>
                  <a:cubicBezTo>
                    <a:pt x="23778" y="945"/>
                    <a:pt x="23650" y="951"/>
                    <a:pt x="23527" y="973"/>
                  </a:cubicBezTo>
                  <a:lnTo>
                    <a:pt x="23375" y="1125"/>
                  </a:lnTo>
                  <a:lnTo>
                    <a:pt x="22341" y="1125"/>
                  </a:lnTo>
                  <a:lnTo>
                    <a:pt x="22159" y="1307"/>
                  </a:lnTo>
                  <a:lnTo>
                    <a:pt x="21794" y="1307"/>
                  </a:lnTo>
                  <a:cubicBezTo>
                    <a:pt x="21702" y="1215"/>
                    <a:pt x="21628" y="1124"/>
                    <a:pt x="21531" y="1124"/>
                  </a:cubicBezTo>
                  <a:cubicBezTo>
                    <a:pt x="21500" y="1124"/>
                    <a:pt x="21466" y="1133"/>
                    <a:pt x="21429" y="1155"/>
                  </a:cubicBezTo>
                  <a:lnTo>
                    <a:pt x="21247" y="1520"/>
                  </a:lnTo>
                  <a:lnTo>
                    <a:pt x="21125" y="1155"/>
                  </a:lnTo>
                  <a:lnTo>
                    <a:pt x="20548" y="1155"/>
                  </a:lnTo>
                  <a:lnTo>
                    <a:pt x="20396" y="1277"/>
                  </a:lnTo>
                  <a:cubicBezTo>
                    <a:pt x="20309" y="1255"/>
                    <a:pt x="20237" y="1092"/>
                    <a:pt x="20125" y="1092"/>
                  </a:cubicBezTo>
                  <a:cubicBezTo>
                    <a:pt x="20081" y="1092"/>
                    <a:pt x="20030" y="1117"/>
                    <a:pt x="19970" y="1186"/>
                  </a:cubicBezTo>
                  <a:cubicBezTo>
                    <a:pt x="19970" y="1277"/>
                    <a:pt x="20001" y="1368"/>
                    <a:pt x="19970" y="1429"/>
                  </a:cubicBezTo>
                  <a:cubicBezTo>
                    <a:pt x="19970" y="1520"/>
                    <a:pt x="19940" y="1581"/>
                    <a:pt x="19879" y="1763"/>
                  </a:cubicBezTo>
                  <a:cubicBezTo>
                    <a:pt x="19818" y="1490"/>
                    <a:pt x="19788" y="1338"/>
                    <a:pt x="19758" y="1155"/>
                  </a:cubicBezTo>
                  <a:lnTo>
                    <a:pt x="18998" y="1155"/>
                  </a:lnTo>
                  <a:cubicBezTo>
                    <a:pt x="18724" y="1459"/>
                    <a:pt x="18299" y="1399"/>
                    <a:pt x="17964" y="1642"/>
                  </a:cubicBezTo>
                  <a:cubicBezTo>
                    <a:pt x="17889" y="1654"/>
                    <a:pt x="17813" y="1662"/>
                    <a:pt x="17738" y="1662"/>
                  </a:cubicBezTo>
                  <a:cubicBezTo>
                    <a:pt x="17631" y="1662"/>
                    <a:pt x="17524" y="1647"/>
                    <a:pt x="17417" y="1611"/>
                  </a:cubicBezTo>
                  <a:lnTo>
                    <a:pt x="17296" y="1307"/>
                  </a:lnTo>
                  <a:lnTo>
                    <a:pt x="16931" y="1307"/>
                  </a:lnTo>
                  <a:lnTo>
                    <a:pt x="16748" y="1459"/>
                  </a:lnTo>
                  <a:lnTo>
                    <a:pt x="16505" y="1277"/>
                  </a:lnTo>
                  <a:lnTo>
                    <a:pt x="16110" y="1490"/>
                  </a:lnTo>
                  <a:lnTo>
                    <a:pt x="15837" y="1307"/>
                  </a:lnTo>
                  <a:lnTo>
                    <a:pt x="15715" y="1459"/>
                  </a:lnTo>
                  <a:lnTo>
                    <a:pt x="14834" y="1459"/>
                  </a:lnTo>
                  <a:lnTo>
                    <a:pt x="14651" y="1642"/>
                  </a:lnTo>
                  <a:lnTo>
                    <a:pt x="13952" y="1642"/>
                  </a:lnTo>
                  <a:lnTo>
                    <a:pt x="13770" y="1824"/>
                  </a:lnTo>
                  <a:cubicBezTo>
                    <a:pt x="13648" y="1794"/>
                    <a:pt x="13527" y="1733"/>
                    <a:pt x="13435" y="1672"/>
                  </a:cubicBezTo>
                  <a:lnTo>
                    <a:pt x="12554" y="1672"/>
                  </a:lnTo>
                  <a:lnTo>
                    <a:pt x="12432" y="1794"/>
                  </a:lnTo>
                  <a:lnTo>
                    <a:pt x="12098" y="1642"/>
                  </a:lnTo>
                  <a:lnTo>
                    <a:pt x="11885" y="1824"/>
                  </a:lnTo>
                  <a:lnTo>
                    <a:pt x="11520" y="1824"/>
                  </a:lnTo>
                  <a:lnTo>
                    <a:pt x="11338" y="1642"/>
                  </a:lnTo>
                  <a:lnTo>
                    <a:pt x="10821" y="1642"/>
                  </a:lnTo>
                  <a:lnTo>
                    <a:pt x="10639" y="1824"/>
                  </a:lnTo>
                  <a:lnTo>
                    <a:pt x="9453" y="1824"/>
                  </a:lnTo>
                  <a:lnTo>
                    <a:pt x="9241" y="2006"/>
                  </a:lnTo>
                  <a:lnTo>
                    <a:pt x="8754" y="2006"/>
                  </a:lnTo>
                  <a:lnTo>
                    <a:pt x="8542" y="2189"/>
                  </a:lnTo>
                  <a:cubicBezTo>
                    <a:pt x="8365" y="2088"/>
                    <a:pt x="8168" y="2029"/>
                    <a:pt x="7968" y="2029"/>
                  </a:cubicBezTo>
                  <a:cubicBezTo>
                    <a:pt x="7926" y="2029"/>
                    <a:pt x="7884" y="2032"/>
                    <a:pt x="7843" y="2037"/>
                  </a:cubicBezTo>
                  <a:lnTo>
                    <a:pt x="7721" y="2158"/>
                  </a:lnTo>
                  <a:lnTo>
                    <a:pt x="6535" y="2158"/>
                  </a:lnTo>
                  <a:cubicBezTo>
                    <a:pt x="6505" y="2158"/>
                    <a:pt x="6475" y="2219"/>
                    <a:pt x="6444" y="2219"/>
                  </a:cubicBezTo>
                  <a:lnTo>
                    <a:pt x="6323" y="2341"/>
                  </a:lnTo>
                  <a:lnTo>
                    <a:pt x="6171" y="2158"/>
                  </a:lnTo>
                  <a:lnTo>
                    <a:pt x="5836" y="2158"/>
                  </a:lnTo>
                  <a:lnTo>
                    <a:pt x="5563" y="2371"/>
                  </a:lnTo>
                  <a:lnTo>
                    <a:pt x="5168" y="2158"/>
                  </a:lnTo>
                  <a:lnTo>
                    <a:pt x="4925" y="2310"/>
                  </a:lnTo>
                  <a:lnTo>
                    <a:pt x="4773" y="2189"/>
                  </a:lnTo>
                  <a:cubicBezTo>
                    <a:pt x="4651" y="2174"/>
                    <a:pt x="4529" y="2166"/>
                    <a:pt x="4408" y="2166"/>
                  </a:cubicBezTo>
                  <a:cubicBezTo>
                    <a:pt x="4286" y="2166"/>
                    <a:pt x="4165" y="2174"/>
                    <a:pt x="4043" y="2189"/>
                  </a:cubicBezTo>
                  <a:lnTo>
                    <a:pt x="3891" y="2341"/>
                  </a:lnTo>
                  <a:lnTo>
                    <a:pt x="3709" y="2158"/>
                  </a:lnTo>
                  <a:lnTo>
                    <a:pt x="3557" y="2341"/>
                  </a:lnTo>
                  <a:lnTo>
                    <a:pt x="2523" y="2341"/>
                  </a:lnTo>
                  <a:lnTo>
                    <a:pt x="2341" y="2523"/>
                  </a:lnTo>
                  <a:lnTo>
                    <a:pt x="1459" y="2523"/>
                  </a:lnTo>
                  <a:lnTo>
                    <a:pt x="1307" y="2675"/>
                  </a:lnTo>
                  <a:lnTo>
                    <a:pt x="912" y="2736"/>
                  </a:lnTo>
                  <a:lnTo>
                    <a:pt x="365" y="3313"/>
                  </a:lnTo>
                  <a:lnTo>
                    <a:pt x="365" y="3678"/>
                  </a:lnTo>
                  <a:cubicBezTo>
                    <a:pt x="426" y="3769"/>
                    <a:pt x="578" y="3861"/>
                    <a:pt x="517" y="4043"/>
                  </a:cubicBezTo>
                  <a:lnTo>
                    <a:pt x="335" y="4225"/>
                  </a:lnTo>
                  <a:lnTo>
                    <a:pt x="335" y="4529"/>
                  </a:lnTo>
                  <a:cubicBezTo>
                    <a:pt x="365" y="4651"/>
                    <a:pt x="578" y="4681"/>
                    <a:pt x="456" y="4833"/>
                  </a:cubicBezTo>
                  <a:lnTo>
                    <a:pt x="0" y="4864"/>
                  </a:lnTo>
                  <a:lnTo>
                    <a:pt x="0" y="5320"/>
                  </a:lnTo>
                  <a:lnTo>
                    <a:pt x="578" y="5897"/>
                  </a:lnTo>
                  <a:lnTo>
                    <a:pt x="821" y="5958"/>
                  </a:lnTo>
                  <a:cubicBezTo>
                    <a:pt x="882" y="6201"/>
                    <a:pt x="1125" y="6414"/>
                    <a:pt x="1064" y="6718"/>
                  </a:cubicBezTo>
                  <a:cubicBezTo>
                    <a:pt x="1338" y="6839"/>
                    <a:pt x="1581" y="6961"/>
                    <a:pt x="1824" y="7143"/>
                  </a:cubicBezTo>
                  <a:cubicBezTo>
                    <a:pt x="1862" y="7133"/>
                    <a:pt x="1898" y="7129"/>
                    <a:pt x="1934" y="7129"/>
                  </a:cubicBezTo>
                  <a:cubicBezTo>
                    <a:pt x="2179" y="7129"/>
                    <a:pt x="2379" y="7340"/>
                    <a:pt x="2605" y="7340"/>
                  </a:cubicBezTo>
                  <a:cubicBezTo>
                    <a:pt x="2638" y="7340"/>
                    <a:pt x="2671" y="7336"/>
                    <a:pt x="2706" y="7326"/>
                  </a:cubicBezTo>
                  <a:lnTo>
                    <a:pt x="3040" y="8055"/>
                  </a:lnTo>
                  <a:cubicBezTo>
                    <a:pt x="3085" y="8016"/>
                    <a:pt x="3122" y="8001"/>
                    <a:pt x="3155" y="8001"/>
                  </a:cubicBezTo>
                  <a:cubicBezTo>
                    <a:pt x="3281" y="8001"/>
                    <a:pt x="3341" y="8227"/>
                    <a:pt x="3481" y="8227"/>
                  </a:cubicBezTo>
                  <a:cubicBezTo>
                    <a:pt x="3504" y="8227"/>
                    <a:pt x="3529" y="8221"/>
                    <a:pt x="3557" y="8207"/>
                  </a:cubicBezTo>
                  <a:cubicBezTo>
                    <a:pt x="3587" y="8207"/>
                    <a:pt x="3678" y="8329"/>
                    <a:pt x="3739" y="8390"/>
                  </a:cubicBezTo>
                  <a:cubicBezTo>
                    <a:pt x="3769" y="8420"/>
                    <a:pt x="3769" y="8450"/>
                    <a:pt x="3800" y="8511"/>
                  </a:cubicBezTo>
                  <a:lnTo>
                    <a:pt x="3648" y="8633"/>
                  </a:lnTo>
                  <a:lnTo>
                    <a:pt x="3830" y="8815"/>
                  </a:lnTo>
                  <a:lnTo>
                    <a:pt x="3830" y="9180"/>
                  </a:lnTo>
                  <a:cubicBezTo>
                    <a:pt x="3575" y="9265"/>
                    <a:pt x="3372" y="9456"/>
                    <a:pt x="3124" y="9456"/>
                  </a:cubicBezTo>
                  <a:cubicBezTo>
                    <a:pt x="3106" y="9456"/>
                    <a:pt x="3088" y="9455"/>
                    <a:pt x="3070" y="9453"/>
                  </a:cubicBezTo>
                  <a:cubicBezTo>
                    <a:pt x="3040" y="9453"/>
                    <a:pt x="2979" y="9514"/>
                    <a:pt x="2949" y="9575"/>
                  </a:cubicBezTo>
                  <a:lnTo>
                    <a:pt x="3010" y="9788"/>
                  </a:lnTo>
                  <a:lnTo>
                    <a:pt x="3101" y="9788"/>
                  </a:lnTo>
                  <a:cubicBezTo>
                    <a:pt x="3435" y="9970"/>
                    <a:pt x="3678" y="10274"/>
                    <a:pt x="3800" y="10639"/>
                  </a:cubicBezTo>
                  <a:lnTo>
                    <a:pt x="3800" y="11125"/>
                  </a:lnTo>
                  <a:cubicBezTo>
                    <a:pt x="3861" y="11156"/>
                    <a:pt x="3891" y="11186"/>
                    <a:pt x="3952" y="11216"/>
                  </a:cubicBezTo>
                  <a:cubicBezTo>
                    <a:pt x="4013" y="11216"/>
                    <a:pt x="4104" y="11247"/>
                    <a:pt x="4195" y="11247"/>
                  </a:cubicBezTo>
                  <a:lnTo>
                    <a:pt x="4803" y="11885"/>
                  </a:lnTo>
                  <a:lnTo>
                    <a:pt x="4955" y="11763"/>
                  </a:lnTo>
                  <a:cubicBezTo>
                    <a:pt x="5046" y="11885"/>
                    <a:pt x="5198" y="12007"/>
                    <a:pt x="5350" y="12067"/>
                  </a:cubicBezTo>
                  <a:cubicBezTo>
                    <a:pt x="5502" y="12128"/>
                    <a:pt x="5624" y="12250"/>
                    <a:pt x="5715" y="12402"/>
                  </a:cubicBezTo>
                  <a:cubicBezTo>
                    <a:pt x="5593" y="12493"/>
                    <a:pt x="5441" y="12463"/>
                    <a:pt x="5320" y="12554"/>
                  </a:cubicBezTo>
                  <a:cubicBezTo>
                    <a:pt x="5228" y="12675"/>
                    <a:pt x="5016" y="12645"/>
                    <a:pt x="4864" y="12675"/>
                  </a:cubicBezTo>
                  <a:cubicBezTo>
                    <a:pt x="4894" y="12797"/>
                    <a:pt x="5077" y="12827"/>
                    <a:pt x="5046" y="12979"/>
                  </a:cubicBezTo>
                  <a:cubicBezTo>
                    <a:pt x="5077" y="12979"/>
                    <a:pt x="5168" y="13010"/>
                    <a:pt x="5168" y="13040"/>
                  </a:cubicBezTo>
                  <a:cubicBezTo>
                    <a:pt x="5198" y="13162"/>
                    <a:pt x="5198" y="13314"/>
                    <a:pt x="5198" y="13405"/>
                  </a:cubicBezTo>
                  <a:lnTo>
                    <a:pt x="5016" y="13648"/>
                  </a:lnTo>
                  <a:cubicBezTo>
                    <a:pt x="5037" y="13645"/>
                    <a:pt x="5059" y="13643"/>
                    <a:pt x="5081" y="13643"/>
                  </a:cubicBezTo>
                  <a:cubicBezTo>
                    <a:pt x="5271" y="13643"/>
                    <a:pt x="5451" y="13761"/>
                    <a:pt x="5532" y="13952"/>
                  </a:cubicBezTo>
                  <a:cubicBezTo>
                    <a:pt x="5563" y="14104"/>
                    <a:pt x="5624" y="14225"/>
                    <a:pt x="5745" y="14317"/>
                  </a:cubicBezTo>
                  <a:cubicBezTo>
                    <a:pt x="5836" y="14408"/>
                    <a:pt x="5897" y="14560"/>
                    <a:pt x="6110" y="14560"/>
                  </a:cubicBezTo>
                  <a:cubicBezTo>
                    <a:pt x="6232" y="14560"/>
                    <a:pt x="6292" y="14377"/>
                    <a:pt x="6384" y="14317"/>
                  </a:cubicBezTo>
                  <a:cubicBezTo>
                    <a:pt x="6505" y="14225"/>
                    <a:pt x="6566" y="14104"/>
                    <a:pt x="6687" y="14073"/>
                  </a:cubicBezTo>
                  <a:lnTo>
                    <a:pt x="6839" y="14225"/>
                  </a:lnTo>
                  <a:cubicBezTo>
                    <a:pt x="6900" y="14210"/>
                    <a:pt x="6953" y="14203"/>
                    <a:pt x="7007" y="14203"/>
                  </a:cubicBezTo>
                  <a:cubicBezTo>
                    <a:pt x="7060" y="14203"/>
                    <a:pt x="7113" y="14210"/>
                    <a:pt x="7174" y="14225"/>
                  </a:cubicBezTo>
                  <a:cubicBezTo>
                    <a:pt x="7356" y="14317"/>
                    <a:pt x="7569" y="14438"/>
                    <a:pt x="7751" y="14560"/>
                  </a:cubicBezTo>
                  <a:lnTo>
                    <a:pt x="8238" y="14560"/>
                  </a:lnTo>
                  <a:cubicBezTo>
                    <a:pt x="8329" y="14651"/>
                    <a:pt x="8450" y="14742"/>
                    <a:pt x="8602" y="14773"/>
                  </a:cubicBezTo>
                  <a:cubicBezTo>
                    <a:pt x="8724" y="14803"/>
                    <a:pt x="8785" y="15016"/>
                    <a:pt x="8906" y="15046"/>
                  </a:cubicBezTo>
                  <a:cubicBezTo>
                    <a:pt x="9092" y="15093"/>
                    <a:pt x="9260" y="15299"/>
                    <a:pt x="9464" y="15299"/>
                  </a:cubicBezTo>
                  <a:cubicBezTo>
                    <a:pt x="9528" y="15299"/>
                    <a:pt x="9594" y="15279"/>
                    <a:pt x="9666" y="15229"/>
                  </a:cubicBezTo>
                  <a:cubicBezTo>
                    <a:pt x="9697" y="15107"/>
                    <a:pt x="9727" y="15016"/>
                    <a:pt x="9757" y="14894"/>
                  </a:cubicBezTo>
                  <a:lnTo>
                    <a:pt x="10001" y="14955"/>
                  </a:lnTo>
                  <a:lnTo>
                    <a:pt x="10122" y="15320"/>
                  </a:lnTo>
                  <a:cubicBezTo>
                    <a:pt x="10305" y="15077"/>
                    <a:pt x="10578" y="14864"/>
                    <a:pt x="10882" y="14773"/>
                  </a:cubicBezTo>
                  <a:cubicBezTo>
                    <a:pt x="11004" y="14894"/>
                    <a:pt x="11064" y="15077"/>
                    <a:pt x="11277" y="15107"/>
                  </a:cubicBezTo>
                  <a:lnTo>
                    <a:pt x="11672" y="14894"/>
                  </a:lnTo>
                  <a:lnTo>
                    <a:pt x="11885" y="15107"/>
                  </a:lnTo>
                  <a:lnTo>
                    <a:pt x="12098" y="14894"/>
                  </a:lnTo>
                  <a:lnTo>
                    <a:pt x="12767" y="15259"/>
                  </a:lnTo>
                  <a:lnTo>
                    <a:pt x="13830" y="15259"/>
                  </a:lnTo>
                  <a:lnTo>
                    <a:pt x="13952" y="14925"/>
                  </a:lnTo>
                  <a:cubicBezTo>
                    <a:pt x="13986" y="14938"/>
                    <a:pt x="14019" y="14943"/>
                    <a:pt x="14051" y="14943"/>
                  </a:cubicBezTo>
                  <a:cubicBezTo>
                    <a:pt x="14107" y="14943"/>
                    <a:pt x="14160" y="14929"/>
                    <a:pt x="14211" y="14929"/>
                  </a:cubicBezTo>
                  <a:cubicBezTo>
                    <a:pt x="14257" y="14929"/>
                    <a:pt x="14302" y="14940"/>
                    <a:pt x="14347" y="14985"/>
                  </a:cubicBezTo>
                  <a:lnTo>
                    <a:pt x="14469" y="15289"/>
                  </a:lnTo>
                  <a:lnTo>
                    <a:pt x="15016" y="15289"/>
                  </a:lnTo>
                  <a:lnTo>
                    <a:pt x="15198" y="15472"/>
                  </a:lnTo>
                  <a:lnTo>
                    <a:pt x="15533" y="15472"/>
                  </a:lnTo>
                  <a:lnTo>
                    <a:pt x="15745" y="15654"/>
                  </a:lnTo>
                  <a:lnTo>
                    <a:pt x="16748" y="15654"/>
                  </a:lnTo>
                  <a:lnTo>
                    <a:pt x="16900" y="15806"/>
                  </a:lnTo>
                  <a:lnTo>
                    <a:pt x="17995" y="15806"/>
                  </a:lnTo>
                  <a:lnTo>
                    <a:pt x="18147" y="15624"/>
                  </a:lnTo>
                  <a:lnTo>
                    <a:pt x="19028" y="15624"/>
                  </a:lnTo>
                  <a:lnTo>
                    <a:pt x="19150" y="15259"/>
                  </a:lnTo>
                  <a:cubicBezTo>
                    <a:pt x="19200" y="15279"/>
                    <a:pt x="19251" y="15283"/>
                    <a:pt x="19301" y="15283"/>
                  </a:cubicBezTo>
                  <a:cubicBezTo>
                    <a:pt x="19325" y="15283"/>
                    <a:pt x="19350" y="15282"/>
                    <a:pt x="19374" y="15282"/>
                  </a:cubicBezTo>
                  <a:cubicBezTo>
                    <a:pt x="19446" y="15282"/>
                    <a:pt x="19514" y="15289"/>
                    <a:pt x="19575" y="15350"/>
                  </a:cubicBezTo>
                  <a:lnTo>
                    <a:pt x="19454" y="15624"/>
                  </a:lnTo>
                  <a:lnTo>
                    <a:pt x="20062" y="15624"/>
                  </a:lnTo>
                  <a:cubicBezTo>
                    <a:pt x="20183" y="15958"/>
                    <a:pt x="20578" y="15684"/>
                    <a:pt x="20730" y="15958"/>
                  </a:cubicBezTo>
                  <a:cubicBezTo>
                    <a:pt x="20943" y="15988"/>
                    <a:pt x="21125" y="15988"/>
                    <a:pt x="21308" y="15988"/>
                  </a:cubicBezTo>
                  <a:cubicBezTo>
                    <a:pt x="21369" y="15988"/>
                    <a:pt x="21399" y="15988"/>
                    <a:pt x="21460" y="15958"/>
                  </a:cubicBezTo>
                  <a:lnTo>
                    <a:pt x="21703" y="15776"/>
                  </a:lnTo>
                  <a:lnTo>
                    <a:pt x="22007" y="15988"/>
                  </a:lnTo>
                  <a:cubicBezTo>
                    <a:pt x="22047" y="15988"/>
                    <a:pt x="22128" y="15961"/>
                    <a:pt x="22196" y="15961"/>
                  </a:cubicBezTo>
                  <a:cubicBezTo>
                    <a:pt x="22230" y="15961"/>
                    <a:pt x="22260" y="15968"/>
                    <a:pt x="22280" y="15988"/>
                  </a:cubicBezTo>
                  <a:cubicBezTo>
                    <a:pt x="22432" y="16171"/>
                    <a:pt x="22706" y="16140"/>
                    <a:pt x="22828" y="16292"/>
                  </a:cubicBezTo>
                  <a:lnTo>
                    <a:pt x="23466" y="15958"/>
                  </a:lnTo>
                  <a:cubicBezTo>
                    <a:pt x="23581" y="16004"/>
                    <a:pt x="23661" y="16172"/>
                    <a:pt x="23785" y="16172"/>
                  </a:cubicBezTo>
                  <a:cubicBezTo>
                    <a:pt x="23825" y="16172"/>
                    <a:pt x="23870" y="16154"/>
                    <a:pt x="23922" y="16110"/>
                  </a:cubicBezTo>
                  <a:cubicBezTo>
                    <a:pt x="23952" y="16019"/>
                    <a:pt x="23983" y="15897"/>
                    <a:pt x="24013" y="15836"/>
                  </a:cubicBezTo>
                  <a:cubicBezTo>
                    <a:pt x="24104" y="15776"/>
                    <a:pt x="24287" y="15867"/>
                    <a:pt x="24287" y="15684"/>
                  </a:cubicBezTo>
                  <a:lnTo>
                    <a:pt x="24135" y="15502"/>
                  </a:lnTo>
                  <a:lnTo>
                    <a:pt x="24378" y="15441"/>
                  </a:lnTo>
                  <a:lnTo>
                    <a:pt x="24530" y="15776"/>
                  </a:lnTo>
                  <a:cubicBezTo>
                    <a:pt x="24712" y="15563"/>
                    <a:pt x="24530" y="15320"/>
                    <a:pt x="24682" y="15107"/>
                  </a:cubicBezTo>
                  <a:lnTo>
                    <a:pt x="24682" y="15107"/>
                  </a:lnTo>
                  <a:cubicBezTo>
                    <a:pt x="24955" y="15198"/>
                    <a:pt x="24682" y="15472"/>
                    <a:pt x="24895" y="15593"/>
                  </a:cubicBezTo>
                  <a:lnTo>
                    <a:pt x="25046" y="15289"/>
                  </a:lnTo>
                  <a:cubicBezTo>
                    <a:pt x="25159" y="15289"/>
                    <a:pt x="25167" y="15445"/>
                    <a:pt x="25288" y="15445"/>
                  </a:cubicBezTo>
                  <a:cubicBezTo>
                    <a:pt x="25298" y="15445"/>
                    <a:pt x="25308" y="15444"/>
                    <a:pt x="25320" y="15441"/>
                  </a:cubicBezTo>
                  <a:lnTo>
                    <a:pt x="25381" y="15289"/>
                  </a:lnTo>
                  <a:cubicBezTo>
                    <a:pt x="25438" y="15258"/>
                    <a:pt x="25491" y="15246"/>
                    <a:pt x="25543" y="15246"/>
                  </a:cubicBezTo>
                  <a:cubicBezTo>
                    <a:pt x="25755" y="15246"/>
                    <a:pt x="25928" y="15462"/>
                    <a:pt x="26146" y="15462"/>
                  </a:cubicBezTo>
                  <a:cubicBezTo>
                    <a:pt x="26183" y="15462"/>
                    <a:pt x="26222" y="15456"/>
                    <a:pt x="26262" y="15441"/>
                  </a:cubicBezTo>
                  <a:lnTo>
                    <a:pt x="26445" y="15259"/>
                  </a:lnTo>
                  <a:lnTo>
                    <a:pt x="26992" y="15593"/>
                  </a:lnTo>
                  <a:cubicBezTo>
                    <a:pt x="27113" y="15441"/>
                    <a:pt x="27113" y="15168"/>
                    <a:pt x="27357" y="15107"/>
                  </a:cubicBezTo>
                  <a:lnTo>
                    <a:pt x="27691" y="15441"/>
                  </a:lnTo>
                  <a:lnTo>
                    <a:pt x="28360" y="15441"/>
                  </a:lnTo>
                  <a:lnTo>
                    <a:pt x="28542" y="15624"/>
                  </a:lnTo>
                  <a:lnTo>
                    <a:pt x="28907" y="15624"/>
                  </a:lnTo>
                  <a:lnTo>
                    <a:pt x="29089" y="15441"/>
                  </a:lnTo>
                  <a:cubicBezTo>
                    <a:pt x="29150" y="15563"/>
                    <a:pt x="29332" y="15624"/>
                    <a:pt x="29332" y="15776"/>
                  </a:cubicBezTo>
                  <a:cubicBezTo>
                    <a:pt x="29271" y="16080"/>
                    <a:pt x="28998" y="16110"/>
                    <a:pt x="28785" y="16262"/>
                  </a:cubicBezTo>
                  <a:lnTo>
                    <a:pt x="28846" y="16475"/>
                  </a:lnTo>
                  <a:cubicBezTo>
                    <a:pt x="28900" y="16499"/>
                    <a:pt x="28949" y="16509"/>
                    <a:pt x="28995" y="16509"/>
                  </a:cubicBezTo>
                  <a:cubicBezTo>
                    <a:pt x="29183" y="16509"/>
                    <a:pt x="29320" y="16347"/>
                    <a:pt x="29515" y="16323"/>
                  </a:cubicBezTo>
                  <a:cubicBezTo>
                    <a:pt x="29727" y="16292"/>
                    <a:pt x="29636" y="16110"/>
                    <a:pt x="29697" y="16019"/>
                  </a:cubicBezTo>
                  <a:cubicBezTo>
                    <a:pt x="29849" y="15806"/>
                    <a:pt x="30123" y="15776"/>
                    <a:pt x="30305" y="15654"/>
                  </a:cubicBezTo>
                  <a:lnTo>
                    <a:pt x="30487" y="15776"/>
                  </a:lnTo>
                  <a:lnTo>
                    <a:pt x="30609" y="15624"/>
                  </a:lnTo>
                  <a:lnTo>
                    <a:pt x="30913" y="15867"/>
                  </a:lnTo>
                  <a:lnTo>
                    <a:pt x="30639" y="16140"/>
                  </a:lnTo>
                  <a:cubicBezTo>
                    <a:pt x="30614" y="16151"/>
                    <a:pt x="30588" y="16154"/>
                    <a:pt x="30561" y="16154"/>
                  </a:cubicBezTo>
                  <a:cubicBezTo>
                    <a:pt x="30509" y="16154"/>
                    <a:pt x="30456" y="16140"/>
                    <a:pt x="30408" y="16140"/>
                  </a:cubicBezTo>
                  <a:cubicBezTo>
                    <a:pt x="30335" y="16140"/>
                    <a:pt x="30275" y="16171"/>
                    <a:pt x="30244" y="16323"/>
                  </a:cubicBezTo>
                  <a:lnTo>
                    <a:pt x="31308" y="16323"/>
                  </a:lnTo>
                  <a:lnTo>
                    <a:pt x="31642" y="16657"/>
                  </a:lnTo>
                  <a:lnTo>
                    <a:pt x="32402" y="16657"/>
                  </a:lnTo>
                  <a:lnTo>
                    <a:pt x="32524" y="16505"/>
                  </a:lnTo>
                  <a:lnTo>
                    <a:pt x="32919" y="16505"/>
                  </a:lnTo>
                  <a:lnTo>
                    <a:pt x="33071" y="16323"/>
                  </a:lnTo>
                  <a:lnTo>
                    <a:pt x="33375" y="16323"/>
                  </a:lnTo>
                  <a:lnTo>
                    <a:pt x="34013" y="16718"/>
                  </a:lnTo>
                  <a:lnTo>
                    <a:pt x="34834" y="16718"/>
                  </a:lnTo>
                  <a:lnTo>
                    <a:pt x="35047" y="16900"/>
                  </a:lnTo>
                  <a:cubicBezTo>
                    <a:pt x="35118" y="16861"/>
                    <a:pt x="35186" y="16846"/>
                    <a:pt x="35251" y="16846"/>
                  </a:cubicBezTo>
                  <a:cubicBezTo>
                    <a:pt x="35488" y="16846"/>
                    <a:pt x="35689" y="17052"/>
                    <a:pt x="35928" y="17052"/>
                  </a:cubicBezTo>
                  <a:cubicBezTo>
                    <a:pt x="35989" y="17083"/>
                    <a:pt x="36080" y="17113"/>
                    <a:pt x="36141" y="17143"/>
                  </a:cubicBezTo>
                  <a:lnTo>
                    <a:pt x="36323" y="17235"/>
                  </a:lnTo>
                  <a:cubicBezTo>
                    <a:pt x="36454" y="17182"/>
                    <a:pt x="36517" y="17040"/>
                    <a:pt x="36649" y="17040"/>
                  </a:cubicBezTo>
                  <a:cubicBezTo>
                    <a:pt x="36670" y="17040"/>
                    <a:pt x="36693" y="17044"/>
                    <a:pt x="36718" y="17052"/>
                  </a:cubicBezTo>
                  <a:lnTo>
                    <a:pt x="37083" y="17387"/>
                  </a:lnTo>
                  <a:lnTo>
                    <a:pt x="37266" y="17235"/>
                  </a:lnTo>
                  <a:lnTo>
                    <a:pt x="37782" y="17235"/>
                  </a:lnTo>
                  <a:lnTo>
                    <a:pt x="37934" y="17052"/>
                  </a:lnTo>
                  <a:lnTo>
                    <a:pt x="38451" y="17052"/>
                  </a:lnTo>
                  <a:cubicBezTo>
                    <a:pt x="38585" y="16952"/>
                    <a:pt x="38645" y="16907"/>
                    <a:pt x="38702" y="16907"/>
                  </a:cubicBezTo>
                  <a:cubicBezTo>
                    <a:pt x="38749" y="16907"/>
                    <a:pt x="38795" y="16937"/>
                    <a:pt x="38877" y="16991"/>
                  </a:cubicBezTo>
                  <a:cubicBezTo>
                    <a:pt x="38755" y="17113"/>
                    <a:pt x="38603" y="17235"/>
                    <a:pt x="38816" y="17417"/>
                  </a:cubicBezTo>
                  <a:lnTo>
                    <a:pt x="39849" y="17417"/>
                  </a:lnTo>
                  <a:cubicBezTo>
                    <a:pt x="40001" y="17295"/>
                    <a:pt x="40062" y="17052"/>
                    <a:pt x="40305" y="17052"/>
                  </a:cubicBezTo>
                  <a:lnTo>
                    <a:pt x="40579" y="17204"/>
                  </a:lnTo>
                  <a:cubicBezTo>
                    <a:pt x="40700" y="17113"/>
                    <a:pt x="40609" y="16991"/>
                    <a:pt x="40639" y="16900"/>
                  </a:cubicBezTo>
                  <a:cubicBezTo>
                    <a:pt x="40579" y="16870"/>
                    <a:pt x="40518" y="16809"/>
                    <a:pt x="40457" y="16779"/>
                  </a:cubicBezTo>
                  <a:cubicBezTo>
                    <a:pt x="40511" y="16743"/>
                    <a:pt x="40546" y="16728"/>
                    <a:pt x="40569" y="16728"/>
                  </a:cubicBezTo>
                  <a:cubicBezTo>
                    <a:pt x="40627" y="16728"/>
                    <a:pt x="40618" y="16814"/>
                    <a:pt x="40639" y="16900"/>
                  </a:cubicBezTo>
                  <a:cubicBezTo>
                    <a:pt x="40731" y="16809"/>
                    <a:pt x="40822" y="16748"/>
                    <a:pt x="40913" y="16688"/>
                  </a:cubicBezTo>
                  <a:lnTo>
                    <a:pt x="41065" y="16870"/>
                  </a:lnTo>
                  <a:lnTo>
                    <a:pt x="41339" y="16870"/>
                  </a:lnTo>
                  <a:lnTo>
                    <a:pt x="41339" y="16627"/>
                  </a:lnTo>
                  <a:cubicBezTo>
                    <a:pt x="41387" y="16546"/>
                    <a:pt x="41435" y="16509"/>
                    <a:pt x="41487" y="16509"/>
                  </a:cubicBezTo>
                  <a:cubicBezTo>
                    <a:pt x="41535" y="16509"/>
                    <a:pt x="41585" y="16539"/>
                    <a:pt x="41643" y="16596"/>
                  </a:cubicBezTo>
                  <a:cubicBezTo>
                    <a:pt x="41612" y="16718"/>
                    <a:pt x="41491" y="16839"/>
                    <a:pt x="41339" y="16870"/>
                  </a:cubicBezTo>
                  <a:cubicBezTo>
                    <a:pt x="41339" y="16931"/>
                    <a:pt x="41369" y="17022"/>
                    <a:pt x="41399" y="17022"/>
                  </a:cubicBezTo>
                  <a:cubicBezTo>
                    <a:pt x="41521" y="17052"/>
                    <a:pt x="41673" y="17052"/>
                    <a:pt x="41764" y="17052"/>
                  </a:cubicBezTo>
                  <a:lnTo>
                    <a:pt x="41946" y="16870"/>
                  </a:lnTo>
                  <a:lnTo>
                    <a:pt x="42129" y="17052"/>
                  </a:lnTo>
                  <a:lnTo>
                    <a:pt x="42311" y="16870"/>
                  </a:lnTo>
                  <a:cubicBezTo>
                    <a:pt x="42332" y="16884"/>
                    <a:pt x="42357" y="16888"/>
                    <a:pt x="42385" y="16888"/>
                  </a:cubicBezTo>
                  <a:cubicBezTo>
                    <a:pt x="42436" y="16888"/>
                    <a:pt x="42496" y="16874"/>
                    <a:pt x="42554" y="16874"/>
                  </a:cubicBezTo>
                  <a:cubicBezTo>
                    <a:pt x="42608" y="16874"/>
                    <a:pt x="42661" y="16886"/>
                    <a:pt x="42706" y="16931"/>
                  </a:cubicBezTo>
                  <a:cubicBezTo>
                    <a:pt x="42554" y="17143"/>
                    <a:pt x="42554" y="17143"/>
                    <a:pt x="42585" y="17387"/>
                  </a:cubicBezTo>
                  <a:lnTo>
                    <a:pt x="43162" y="17387"/>
                  </a:lnTo>
                  <a:lnTo>
                    <a:pt x="43314" y="17235"/>
                  </a:lnTo>
                  <a:lnTo>
                    <a:pt x="43497" y="17387"/>
                  </a:lnTo>
                  <a:lnTo>
                    <a:pt x="44013" y="17387"/>
                  </a:lnTo>
                  <a:lnTo>
                    <a:pt x="44196" y="17569"/>
                  </a:lnTo>
                  <a:lnTo>
                    <a:pt x="44409" y="17387"/>
                  </a:lnTo>
                  <a:lnTo>
                    <a:pt x="44743" y="17387"/>
                  </a:lnTo>
                  <a:lnTo>
                    <a:pt x="44986" y="16900"/>
                  </a:lnTo>
                  <a:lnTo>
                    <a:pt x="44986" y="16596"/>
                  </a:lnTo>
                  <a:cubicBezTo>
                    <a:pt x="45077" y="16566"/>
                    <a:pt x="45168" y="16536"/>
                    <a:pt x="45260" y="16475"/>
                  </a:cubicBezTo>
                  <a:cubicBezTo>
                    <a:pt x="45333" y="16426"/>
                    <a:pt x="45407" y="16337"/>
                    <a:pt x="45513" y="16337"/>
                  </a:cubicBezTo>
                  <a:cubicBezTo>
                    <a:pt x="45538" y="16337"/>
                    <a:pt x="45565" y="16342"/>
                    <a:pt x="45594" y="16353"/>
                  </a:cubicBezTo>
                  <a:lnTo>
                    <a:pt x="45868" y="16566"/>
                  </a:lnTo>
                  <a:lnTo>
                    <a:pt x="45685" y="16809"/>
                  </a:lnTo>
                  <a:cubicBezTo>
                    <a:pt x="45761" y="16855"/>
                    <a:pt x="45822" y="16877"/>
                    <a:pt x="45875" y="16877"/>
                  </a:cubicBezTo>
                  <a:cubicBezTo>
                    <a:pt x="45928" y="16877"/>
                    <a:pt x="45974" y="16855"/>
                    <a:pt x="46020" y="16809"/>
                  </a:cubicBezTo>
                  <a:lnTo>
                    <a:pt x="46050" y="16323"/>
                  </a:lnTo>
                  <a:lnTo>
                    <a:pt x="46354" y="16384"/>
                  </a:lnTo>
                  <a:lnTo>
                    <a:pt x="46415" y="16657"/>
                  </a:lnTo>
                  <a:lnTo>
                    <a:pt x="46688" y="16748"/>
                  </a:lnTo>
                  <a:lnTo>
                    <a:pt x="46779" y="17052"/>
                  </a:lnTo>
                  <a:lnTo>
                    <a:pt x="46962" y="17052"/>
                  </a:lnTo>
                  <a:lnTo>
                    <a:pt x="47296" y="16536"/>
                  </a:lnTo>
                  <a:lnTo>
                    <a:pt x="47509" y="16536"/>
                  </a:lnTo>
                  <a:lnTo>
                    <a:pt x="47691" y="16900"/>
                  </a:lnTo>
                  <a:lnTo>
                    <a:pt x="47904" y="16839"/>
                  </a:lnTo>
                  <a:cubicBezTo>
                    <a:pt x="47934" y="16688"/>
                    <a:pt x="47934" y="16536"/>
                    <a:pt x="47965" y="16232"/>
                  </a:cubicBezTo>
                  <a:cubicBezTo>
                    <a:pt x="48081" y="16482"/>
                    <a:pt x="48209" y="16550"/>
                    <a:pt x="48341" y="16550"/>
                  </a:cubicBezTo>
                  <a:cubicBezTo>
                    <a:pt x="48417" y="16550"/>
                    <a:pt x="48495" y="16527"/>
                    <a:pt x="48573" y="16505"/>
                  </a:cubicBezTo>
                  <a:lnTo>
                    <a:pt x="48725" y="16384"/>
                  </a:lnTo>
                  <a:cubicBezTo>
                    <a:pt x="48846" y="16627"/>
                    <a:pt x="48938" y="16870"/>
                    <a:pt x="49059" y="17083"/>
                  </a:cubicBezTo>
                  <a:cubicBezTo>
                    <a:pt x="49181" y="17295"/>
                    <a:pt x="49454" y="17235"/>
                    <a:pt x="49606" y="17417"/>
                  </a:cubicBezTo>
                  <a:lnTo>
                    <a:pt x="50093" y="17417"/>
                  </a:lnTo>
                  <a:lnTo>
                    <a:pt x="50305" y="17265"/>
                  </a:lnTo>
                  <a:lnTo>
                    <a:pt x="50457" y="17417"/>
                  </a:lnTo>
                  <a:lnTo>
                    <a:pt x="51065" y="17417"/>
                  </a:lnTo>
                  <a:cubicBezTo>
                    <a:pt x="51126" y="17417"/>
                    <a:pt x="51156" y="17387"/>
                    <a:pt x="51217" y="17387"/>
                  </a:cubicBezTo>
                  <a:lnTo>
                    <a:pt x="51339" y="17235"/>
                  </a:lnTo>
                  <a:lnTo>
                    <a:pt x="52220" y="17235"/>
                  </a:lnTo>
                  <a:cubicBezTo>
                    <a:pt x="52220" y="17235"/>
                    <a:pt x="52251" y="17295"/>
                    <a:pt x="52281" y="17295"/>
                  </a:cubicBezTo>
                  <a:cubicBezTo>
                    <a:pt x="52311" y="17387"/>
                    <a:pt x="52342" y="17508"/>
                    <a:pt x="52372" y="17599"/>
                  </a:cubicBezTo>
                  <a:lnTo>
                    <a:pt x="52585" y="17417"/>
                  </a:lnTo>
                  <a:lnTo>
                    <a:pt x="52919" y="17417"/>
                  </a:lnTo>
                  <a:cubicBezTo>
                    <a:pt x="53071" y="17295"/>
                    <a:pt x="53132" y="17143"/>
                    <a:pt x="53284" y="17113"/>
                  </a:cubicBezTo>
                  <a:lnTo>
                    <a:pt x="53618" y="17417"/>
                  </a:lnTo>
                  <a:lnTo>
                    <a:pt x="54318" y="17417"/>
                  </a:lnTo>
                  <a:lnTo>
                    <a:pt x="54500" y="17235"/>
                  </a:lnTo>
                  <a:lnTo>
                    <a:pt x="54834" y="17235"/>
                  </a:lnTo>
                  <a:lnTo>
                    <a:pt x="55077" y="17022"/>
                  </a:lnTo>
                  <a:lnTo>
                    <a:pt x="55321" y="17447"/>
                  </a:lnTo>
                  <a:cubicBezTo>
                    <a:pt x="55685" y="17356"/>
                    <a:pt x="55989" y="17143"/>
                    <a:pt x="56232" y="16870"/>
                  </a:cubicBezTo>
                  <a:lnTo>
                    <a:pt x="56567" y="16870"/>
                  </a:lnTo>
                  <a:lnTo>
                    <a:pt x="56749" y="16718"/>
                  </a:lnTo>
                  <a:lnTo>
                    <a:pt x="56992" y="16961"/>
                  </a:lnTo>
                  <a:lnTo>
                    <a:pt x="57053" y="17235"/>
                  </a:lnTo>
                  <a:lnTo>
                    <a:pt x="57600" y="17235"/>
                  </a:lnTo>
                  <a:lnTo>
                    <a:pt x="57813" y="17052"/>
                  </a:lnTo>
                  <a:cubicBezTo>
                    <a:pt x="57825" y="17044"/>
                    <a:pt x="57840" y="17041"/>
                    <a:pt x="57856" y="17041"/>
                  </a:cubicBezTo>
                  <a:cubicBezTo>
                    <a:pt x="57914" y="17041"/>
                    <a:pt x="57991" y="17081"/>
                    <a:pt x="58062" y="17081"/>
                  </a:cubicBezTo>
                  <a:cubicBezTo>
                    <a:pt x="58120" y="17081"/>
                    <a:pt x="58173" y="17055"/>
                    <a:pt x="58208" y="16961"/>
                  </a:cubicBezTo>
                  <a:lnTo>
                    <a:pt x="58087" y="16839"/>
                  </a:lnTo>
                  <a:lnTo>
                    <a:pt x="58421" y="16505"/>
                  </a:lnTo>
                  <a:cubicBezTo>
                    <a:pt x="58338" y="16402"/>
                    <a:pt x="58284" y="16341"/>
                    <a:pt x="58219" y="16341"/>
                  </a:cubicBezTo>
                  <a:cubicBezTo>
                    <a:pt x="58189" y="16341"/>
                    <a:pt x="58156" y="16354"/>
                    <a:pt x="58117" y="16384"/>
                  </a:cubicBezTo>
                  <a:cubicBezTo>
                    <a:pt x="58008" y="16471"/>
                    <a:pt x="57930" y="16542"/>
                    <a:pt x="57839" y="16542"/>
                  </a:cubicBezTo>
                  <a:cubicBezTo>
                    <a:pt x="57803" y="16542"/>
                    <a:pt x="57765" y="16531"/>
                    <a:pt x="57722" y="16505"/>
                  </a:cubicBezTo>
                  <a:cubicBezTo>
                    <a:pt x="57661" y="16110"/>
                    <a:pt x="57661" y="16110"/>
                    <a:pt x="57783" y="15988"/>
                  </a:cubicBezTo>
                  <a:cubicBezTo>
                    <a:pt x="57832" y="16013"/>
                    <a:pt x="57881" y="16020"/>
                    <a:pt x="57930" y="16020"/>
                  </a:cubicBezTo>
                  <a:cubicBezTo>
                    <a:pt x="57994" y="16020"/>
                    <a:pt x="58058" y="16008"/>
                    <a:pt x="58122" y="16008"/>
                  </a:cubicBezTo>
                  <a:cubicBezTo>
                    <a:pt x="58191" y="16008"/>
                    <a:pt x="58261" y="16022"/>
                    <a:pt x="58330" y="16080"/>
                  </a:cubicBezTo>
                  <a:lnTo>
                    <a:pt x="58543" y="16201"/>
                  </a:lnTo>
                  <a:cubicBezTo>
                    <a:pt x="58725" y="16140"/>
                    <a:pt x="58877" y="16049"/>
                    <a:pt x="59059" y="15928"/>
                  </a:cubicBezTo>
                  <a:cubicBezTo>
                    <a:pt x="59181" y="15776"/>
                    <a:pt x="59363" y="15624"/>
                    <a:pt x="59576" y="15532"/>
                  </a:cubicBezTo>
                  <a:lnTo>
                    <a:pt x="59424" y="15380"/>
                  </a:lnTo>
                  <a:lnTo>
                    <a:pt x="59576" y="15168"/>
                  </a:lnTo>
                  <a:lnTo>
                    <a:pt x="59424" y="15046"/>
                  </a:lnTo>
                  <a:cubicBezTo>
                    <a:pt x="59515" y="14894"/>
                    <a:pt x="59606" y="14742"/>
                    <a:pt x="59789" y="14742"/>
                  </a:cubicBezTo>
                  <a:lnTo>
                    <a:pt x="60123" y="14955"/>
                  </a:lnTo>
                  <a:lnTo>
                    <a:pt x="60366" y="14773"/>
                  </a:lnTo>
                  <a:cubicBezTo>
                    <a:pt x="60427" y="14773"/>
                    <a:pt x="60495" y="14757"/>
                    <a:pt x="60568" y="14757"/>
                  </a:cubicBezTo>
                  <a:cubicBezTo>
                    <a:pt x="60640" y="14757"/>
                    <a:pt x="60716" y="14773"/>
                    <a:pt x="60792" y="14833"/>
                  </a:cubicBezTo>
                  <a:cubicBezTo>
                    <a:pt x="60792" y="14925"/>
                    <a:pt x="60792" y="15046"/>
                    <a:pt x="60792" y="15137"/>
                  </a:cubicBezTo>
                  <a:cubicBezTo>
                    <a:pt x="60822" y="15259"/>
                    <a:pt x="60549" y="15289"/>
                    <a:pt x="60731" y="15472"/>
                  </a:cubicBezTo>
                  <a:lnTo>
                    <a:pt x="60944" y="15411"/>
                  </a:lnTo>
                  <a:cubicBezTo>
                    <a:pt x="61035" y="15137"/>
                    <a:pt x="60883" y="14833"/>
                    <a:pt x="61065" y="14560"/>
                  </a:cubicBezTo>
                  <a:cubicBezTo>
                    <a:pt x="61141" y="14674"/>
                    <a:pt x="61217" y="14764"/>
                    <a:pt x="61308" y="14764"/>
                  </a:cubicBezTo>
                  <a:cubicBezTo>
                    <a:pt x="61362" y="14764"/>
                    <a:pt x="61422" y="14731"/>
                    <a:pt x="61491" y="14651"/>
                  </a:cubicBezTo>
                  <a:cubicBezTo>
                    <a:pt x="61491" y="14590"/>
                    <a:pt x="61491" y="14499"/>
                    <a:pt x="61491" y="14438"/>
                  </a:cubicBezTo>
                  <a:cubicBezTo>
                    <a:pt x="61430" y="14377"/>
                    <a:pt x="61369" y="14347"/>
                    <a:pt x="61309" y="14286"/>
                  </a:cubicBezTo>
                  <a:cubicBezTo>
                    <a:pt x="61348" y="14255"/>
                    <a:pt x="61377" y="14242"/>
                    <a:pt x="61399" y="14242"/>
                  </a:cubicBezTo>
                  <a:cubicBezTo>
                    <a:pt x="61463" y="14242"/>
                    <a:pt x="61468" y="14348"/>
                    <a:pt x="61491" y="14438"/>
                  </a:cubicBezTo>
                  <a:cubicBezTo>
                    <a:pt x="61643" y="14408"/>
                    <a:pt x="61764" y="14408"/>
                    <a:pt x="61916" y="14408"/>
                  </a:cubicBezTo>
                  <a:lnTo>
                    <a:pt x="62129" y="14195"/>
                  </a:lnTo>
                  <a:cubicBezTo>
                    <a:pt x="62251" y="14317"/>
                    <a:pt x="62342" y="14469"/>
                    <a:pt x="62433" y="14590"/>
                  </a:cubicBezTo>
                  <a:lnTo>
                    <a:pt x="63284" y="14590"/>
                  </a:lnTo>
                  <a:lnTo>
                    <a:pt x="63467" y="14773"/>
                  </a:lnTo>
                  <a:cubicBezTo>
                    <a:pt x="63527" y="14651"/>
                    <a:pt x="63649" y="14590"/>
                    <a:pt x="63771" y="14560"/>
                  </a:cubicBezTo>
                  <a:cubicBezTo>
                    <a:pt x="63953" y="14499"/>
                    <a:pt x="64044" y="14347"/>
                    <a:pt x="64075" y="14165"/>
                  </a:cubicBezTo>
                  <a:cubicBezTo>
                    <a:pt x="64075" y="14043"/>
                    <a:pt x="64196" y="13952"/>
                    <a:pt x="64257" y="13830"/>
                  </a:cubicBezTo>
                  <a:cubicBezTo>
                    <a:pt x="63923" y="13587"/>
                    <a:pt x="63527" y="13526"/>
                    <a:pt x="63315" y="13192"/>
                  </a:cubicBezTo>
                  <a:lnTo>
                    <a:pt x="62859" y="13162"/>
                  </a:lnTo>
                  <a:lnTo>
                    <a:pt x="62433" y="12949"/>
                  </a:lnTo>
                  <a:lnTo>
                    <a:pt x="62220" y="13162"/>
                  </a:lnTo>
                  <a:lnTo>
                    <a:pt x="61521" y="13162"/>
                  </a:lnTo>
                  <a:lnTo>
                    <a:pt x="61278" y="12918"/>
                  </a:lnTo>
                  <a:cubicBezTo>
                    <a:pt x="61278" y="12766"/>
                    <a:pt x="61248" y="12614"/>
                    <a:pt x="61339" y="12463"/>
                  </a:cubicBezTo>
                  <a:lnTo>
                    <a:pt x="61886" y="12432"/>
                  </a:lnTo>
                  <a:lnTo>
                    <a:pt x="62160" y="12189"/>
                  </a:lnTo>
                  <a:lnTo>
                    <a:pt x="62160" y="11672"/>
                  </a:lnTo>
                  <a:lnTo>
                    <a:pt x="62342" y="11459"/>
                  </a:lnTo>
                  <a:lnTo>
                    <a:pt x="62251" y="11216"/>
                  </a:lnTo>
                  <a:lnTo>
                    <a:pt x="62068" y="11399"/>
                  </a:lnTo>
                  <a:lnTo>
                    <a:pt x="61309" y="11399"/>
                  </a:lnTo>
                  <a:lnTo>
                    <a:pt x="61035" y="11763"/>
                  </a:lnTo>
                  <a:cubicBezTo>
                    <a:pt x="60883" y="11551"/>
                    <a:pt x="60609" y="11459"/>
                    <a:pt x="60579" y="11186"/>
                  </a:cubicBezTo>
                  <a:cubicBezTo>
                    <a:pt x="60609" y="11034"/>
                    <a:pt x="60761" y="10973"/>
                    <a:pt x="60822" y="10852"/>
                  </a:cubicBezTo>
                  <a:cubicBezTo>
                    <a:pt x="60924" y="10852"/>
                    <a:pt x="61025" y="10865"/>
                    <a:pt x="61126" y="10865"/>
                  </a:cubicBezTo>
                  <a:cubicBezTo>
                    <a:pt x="61177" y="10865"/>
                    <a:pt x="61228" y="10862"/>
                    <a:pt x="61278" y="10852"/>
                  </a:cubicBezTo>
                  <a:cubicBezTo>
                    <a:pt x="61354" y="10852"/>
                    <a:pt x="61438" y="10867"/>
                    <a:pt x="61525" y="10867"/>
                  </a:cubicBezTo>
                  <a:cubicBezTo>
                    <a:pt x="61613" y="10867"/>
                    <a:pt x="61704" y="10852"/>
                    <a:pt x="61795" y="10791"/>
                  </a:cubicBezTo>
                  <a:lnTo>
                    <a:pt x="61734" y="10517"/>
                  </a:lnTo>
                  <a:lnTo>
                    <a:pt x="61521" y="10517"/>
                  </a:lnTo>
                  <a:cubicBezTo>
                    <a:pt x="61400" y="10304"/>
                    <a:pt x="61157" y="10244"/>
                    <a:pt x="61096" y="10000"/>
                  </a:cubicBezTo>
                  <a:cubicBezTo>
                    <a:pt x="61065" y="9970"/>
                    <a:pt x="61005" y="9909"/>
                    <a:pt x="60944" y="9879"/>
                  </a:cubicBezTo>
                  <a:cubicBezTo>
                    <a:pt x="60988" y="9843"/>
                    <a:pt x="61020" y="9829"/>
                    <a:pt x="61042" y="9829"/>
                  </a:cubicBezTo>
                  <a:cubicBezTo>
                    <a:pt x="61096" y="9829"/>
                    <a:pt x="61096" y="9915"/>
                    <a:pt x="61096" y="10000"/>
                  </a:cubicBezTo>
                  <a:cubicBezTo>
                    <a:pt x="61278" y="10000"/>
                    <a:pt x="61309" y="9879"/>
                    <a:pt x="61278" y="9757"/>
                  </a:cubicBezTo>
                  <a:cubicBezTo>
                    <a:pt x="61248" y="9605"/>
                    <a:pt x="61035" y="9575"/>
                    <a:pt x="61096" y="9362"/>
                  </a:cubicBezTo>
                  <a:cubicBezTo>
                    <a:pt x="61278" y="9149"/>
                    <a:pt x="61491" y="8967"/>
                    <a:pt x="61734" y="8845"/>
                  </a:cubicBezTo>
                  <a:cubicBezTo>
                    <a:pt x="61977" y="8785"/>
                    <a:pt x="62038" y="8481"/>
                    <a:pt x="62129" y="8268"/>
                  </a:cubicBezTo>
                  <a:cubicBezTo>
                    <a:pt x="61977" y="8207"/>
                    <a:pt x="61825" y="8116"/>
                    <a:pt x="61704" y="8055"/>
                  </a:cubicBezTo>
                  <a:cubicBezTo>
                    <a:pt x="61552" y="7964"/>
                    <a:pt x="61339" y="7994"/>
                    <a:pt x="61217" y="7903"/>
                  </a:cubicBezTo>
                  <a:cubicBezTo>
                    <a:pt x="61126" y="7782"/>
                    <a:pt x="60913" y="7812"/>
                    <a:pt x="60731" y="7782"/>
                  </a:cubicBezTo>
                  <a:cubicBezTo>
                    <a:pt x="60792" y="7751"/>
                    <a:pt x="60822" y="7690"/>
                    <a:pt x="60822" y="7690"/>
                  </a:cubicBezTo>
                  <a:lnTo>
                    <a:pt x="61521" y="7690"/>
                  </a:lnTo>
                  <a:cubicBezTo>
                    <a:pt x="61620" y="7740"/>
                    <a:pt x="61658" y="7829"/>
                    <a:pt x="61718" y="7829"/>
                  </a:cubicBezTo>
                  <a:cubicBezTo>
                    <a:pt x="61732" y="7829"/>
                    <a:pt x="61747" y="7824"/>
                    <a:pt x="61764" y="7812"/>
                  </a:cubicBezTo>
                  <a:lnTo>
                    <a:pt x="61886" y="7690"/>
                  </a:lnTo>
                  <a:lnTo>
                    <a:pt x="62950" y="7690"/>
                  </a:lnTo>
                  <a:lnTo>
                    <a:pt x="63132" y="7842"/>
                  </a:lnTo>
                  <a:cubicBezTo>
                    <a:pt x="63168" y="7860"/>
                    <a:pt x="63198" y="7867"/>
                    <a:pt x="63226" y="7867"/>
                  </a:cubicBezTo>
                  <a:cubicBezTo>
                    <a:pt x="63339" y="7867"/>
                    <a:pt x="63393" y="7739"/>
                    <a:pt x="63467" y="7690"/>
                  </a:cubicBezTo>
                  <a:lnTo>
                    <a:pt x="64166" y="7690"/>
                  </a:lnTo>
                  <a:lnTo>
                    <a:pt x="64318" y="7812"/>
                  </a:lnTo>
                  <a:lnTo>
                    <a:pt x="64622" y="7660"/>
                  </a:lnTo>
                  <a:lnTo>
                    <a:pt x="64865" y="7842"/>
                  </a:lnTo>
                  <a:lnTo>
                    <a:pt x="65017" y="7690"/>
                  </a:lnTo>
                  <a:lnTo>
                    <a:pt x="65199" y="7842"/>
                  </a:lnTo>
                  <a:lnTo>
                    <a:pt x="65382" y="7690"/>
                  </a:lnTo>
                  <a:lnTo>
                    <a:pt x="65564" y="7842"/>
                  </a:lnTo>
                  <a:lnTo>
                    <a:pt x="65686" y="7690"/>
                  </a:lnTo>
                  <a:cubicBezTo>
                    <a:pt x="65814" y="7776"/>
                    <a:pt x="65943" y="7862"/>
                    <a:pt x="66094" y="7862"/>
                  </a:cubicBezTo>
                  <a:cubicBezTo>
                    <a:pt x="66156" y="7862"/>
                    <a:pt x="66222" y="7848"/>
                    <a:pt x="66293" y="7812"/>
                  </a:cubicBezTo>
                  <a:lnTo>
                    <a:pt x="66415" y="7690"/>
                  </a:lnTo>
                  <a:lnTo>
                    <a:pt x="68148" y="7690"/>
                  </a:lnTo>
                  <a:cubicBezTo>
                    <a:pt x="68250" y="7614"/>
                    <a:pt x="68309" y="7494"/>
                    <a:pt x="68434" y="7494"/>
                  </a:cubicBezTo>
                  <a:cubicBezTo>
                    <a:pt x="68457" y="7494"/>
                    <a:pt x="68483" y="7498"/>
                    <a:pt x="68512" y="7508"/>
                  </a:cubicBezTo>
                  <a:lnTo>
                    <a:pt x="68695" y="7660"/>
                  </a:lnTo>
                  <a:cubicBezTo>
                    <a:pt x="68847" y="7478"/>
                    <a:pt x="69090" y="7478"/>
                    <a:pt x="69242" y="7295"/>
                  </a:cubicBezTo>
                  <a:cubicBezTo>
                    <a:pt x="69363" y="7143"/>
                    <a:pt x="69546" y="7022"/>
                    <a:pt x="69728" y="6991"/>
                  </a:cubicBezTo>
                  <a:cubicBezTo>
                    <a:pt x="70002" y="6961"/>
                    <a:pt x="70093" y="6718"/>
                    <a:pt x="70275" y="6596"/>
                  </a:cubicBezTo>
                  <a:lnTo>
                    <a:pt x="71066" y="6596"/>
                  </a:lnTo>
                  <a:lnTo>
                    <a:pt x="71552" y="6353"/>
                  </a:lnTo>
                  <a:lnTo>
                    <a:pt x="71370" y="6171"/>
                  </a:lnTo>
                  <a:cubicBezTo>
                    <a:pt x="71339" y="6019"/>
                    <a:pt x="71461" y="5867"/>
                    <a:pt x="71309" y="5745"/>
                  </a:cubicBezTo>
                  <a:lnTo>
                    <a:pt x="70762" y="5715"/>
                  </a:lnTo>
                  <a:cubicBezTo>
                    <a:pt x="70640" y="5624"/>
                    <a:pt x="70640" y="5472"/>
                    <a:pt x="70762" y="5380"/>
                  </a:cubicBezTo>
                  <a:cubicBezTo>
                    <a:pt x="71309" y="5380"/>
                    <a:pt x="71309" y="5380"/>
                    <a:pt x="71339" y="5259"/>
                  </a:cubicBezTo>
                  <a:cubicBezTo>
                    <a:pt x="71275" y="5206"/>
                    <a:pt x="71201" y="5193"/>
                    <a:pt x="71122" y="5193"/>
                  </a:cubicBezTo>
                  <a:cubicBezTo>
                    <a:pt x="71055" y="5193"/>
                    <a:pt x="70985" y="5203"/>
                    <a:pt x="70918" y="5203"/>
                  </a:cubicBezTo>
                  <a:cubicBezTo>
                    <a:pt x="70839" y="5203"/>
                    <a:pt x="70765" y="5190"/>
                    <a:pt x="70701" y="5137"/>
                  </a:cubicBezTo>
                  <a:lnTo>
                    <a:pt x="70579" y="5016"/>
                  </a:lnTo>
                  <a:cubicBezTo>
                    <a:pt x="70559" y="5011"/>
                    <a:pt x="70538" y="5009"/>
                    <a:pt x="70516" y="5009"/>
                  </a:cubicBezTo>
                  <a:cubicBezTo>
                    <a:pt x="70472" y="5009"/>
                    <a:pt x="70426" y="5016"/>
                    <a:pt x="70378" y="5016"/>
                  </a:cubicBezTo>
                  <a:cubicBezTo>
                    <a:pt x="70306" y="5016"/>
                    <a:pt x="70230" y="5000"/>
                    <a:pt x="70154" y="4924"/>
                  </a:cubicBezTo>
                  <a:lnTo>
                    <a:pt x="70488" y="4772"/>
                  </a:lnTo>
                  <a:lnTo>
                    <a:pt x="70093" y="4499"/>
                  </a:lnTo>
                  <a:cubicBezTo>
                    <a:pt x="70065" y="4488"/>
                    <a:pt x="70035" y="4484"/>
                    <a:pt x="70004" y="4484"/>
                  </a:cubicBezTo>
                  <a:cubicBezTo>
                    <a:pt x="69928" y="4484"/>
                    <a:pt x="69847" y="4508"/>
                    <a:pt x="69782" y="4508"/>
                  </a:cubicBezTo>
                  <a:cubicBezTo>
                    <a:pt x="69731" y="4508"/>
                    <a:pt x="69689" y="4493"/>
                    <a:pt x="69667" y="4438"/>
                  </a:cubicBezTo>
                  <a:lnTo>
                    <a:pt x="69576" y="4134"/>
                  </a:lnTo>
                  <a:lnTo>
                    <a:pt x="69151" y="4134"/>
                  </a:lnTo>
                  <a:cubicBezTo>
                    <a:pt x="69090" y="4043"/>
                    <a:pt x="68999" y="3921"/>
                    <a:pt x="68907" y="3830"/>
                  </a:cubicBezTo>
                  <a:cubicBezTo>
                    <a:pt x="68816" y="3769"/>
                    <a:pt x="68695" y="3769"/>
                    <a:pt x="68634" y="3709"/>
                  </a:cubicBezTo>
                  <a:cubicBezTo>
                    <a:pt x="68512" y="3587"/>
                    <a:pt x="68360" y="3648"/>
                    <a:pt x="68239" y="3587"/>
                  </a:cubicBezTo>
                  <a:cubicBezTo>
                    <a:pt x="68056" y="3496"/>
                    <a:pt x="67783" y="3435"/>
                    <a:pt x="67692" y="3283"/>
                  </a:cubicBezTo>
                  <a:cubicBezTo>
                    <a:pt x="67570" y="3131"/>
                    <a:pt x="67388" y="3101"/>
                    <a:pt x="67266" y="3009"/>
                  </a:cubicBezTo>
                  <a:cubicBezTo>
                    <a:pt x="67023" y="2858"/>
                    <a:pt x="66749" y="2827"/>
                    <a:pt x="66628" y="2554"/>
                  </a:cubicBezTo>
                  <a:lnTo>
                    <a:pt x="66415" y="2706"/>
                  </a:lnTo>
                  <a:lnTo>
                    <a:pt x="65929" y="2189"/>
                  </a:lnTo>
                  <a:lnTo>
                    <a:pt x="65777" y="2189"/>
                  </a:lnTo>
                  <a:lnTo>
                    <a:pt x="65412" y="1824"/>
                  </a:lnTo>
                  <a:lnTo>
                    <a:pt x="64956" y="1824"/>
                  </a:lnTo>
                  <a:lnTo>
                    <a:pt x="64257" y="1459"/>
                  </a:lnTo>
                  <a:lnTo>
                    <a:pt x="64014" y="1611"/>
                  </a:lnTo>
                  <a:lnTo>
                    <a:pt x="63831" y="1429"/>
                  </a:lnTo>
                  <a:lnTo>
                    <a:pt x="62768" y="1429"/>
                  </a:lnTo>
                  <a:lnTo>
                    <a:pt x="62646" y="1277"/>
                  </a:lnTo>
                  <a:lnTo>
                    <a:pt x="61886" y="1277"/>
                  </a:lnTo>
                  <a:cubicBezTo>
                    <a:pt x="61886" y="1247"/>
                    <a:pt x="61886" y="1186"/>
                    <a:pt x="61916" y="1155"/>
                  </a:cubicBezTo>
                  <a:cubicBezTo>
                    <a:pt x="62068" y="1064"/>
                    <a:pt x="62220" y="1034"/>
                    <a:pt x="62403" y="943"/>
                  </a:cubicBezTo>
                  <a:cubicBezTo>
                    <a:pt x="62444" y="951"/>
                    <a:pt x="62484" y="955"/>
                    <a:pt x="62525" y="955"/>
                  </a:cubicBezTo>
                  <a:cubicBezTo>
                    <a:pt x="62636" y="955"/>
                    <a:pt x="62747" y="926"/>
                    <a:pt x="62859" y="882"/>
                  </a:cubicBezTo>
                  <a:cubicBezTo>
                    <a:pt x="62950" y="608"/>
                    <a:pt x="62737" y="517"/>
                    <a:pt x="62524" y="395"/>
                  </a:cubicBezTo>
                  <a:lnTo>
                    <a:pt x="62281" y="578"/>
                  </a:lnTo>
                  <a:lnTo>
                    <a:pt x="62129" y="426"/>
                  </a:lnTo>
                  <a:lnTo>
                    <a:pt x="61430" y="426"/>
                  </a:lnTo>
                  <a:lnTo>
                    <a:pt x="61157" y="213"/>
                  </a:lnTo>
                  <a:lnTo>
                    <a:pt x="60336" y="213"/>
                  </a:lnTo>
                  <a:lnTo>
                    <a:pt x="60184" y="61"/>
                  </a:lnTo>
                  <a:lnTo>
                    <a:pt x="59850" y="395"/>
                  </a:lnTo>
                  <a:lnTo>
                    <a:pt x="59272" y="92"/>
                  </a:lnTo>
                  <a:cubicBezTo>
                    <a:pt x="58903" y="322"/>
                    <a:pt x="58814" y="378"/>
                    <a:pt x="58619" y="378"/>
                  </a:cubicBezTo>
                  <a:cubicBezTo>
                    <a:pt x="58558" y="378"/>
                    <a:pt x="58486" y="372"/>
                    <a:pt x="58391" y="365"/>
                  </a:cubicBezTo>
                  <a:lnTo>
                    <a:pt x="58269" y="244"/>
                  </a:lnTo>
                  <a:lnTo>
                    <a:pt x="57935" y="244"/>
                  </a:lnTo>
                  <a:lnTo>
                    <a:pt x="57752" y="61"/>
                  </a:lnTo>
                  <a:lnTo>
                    <a:pt x="54287" y="61"/>
                  </a:lnTo>
                  <a:lnTo>
                    <a:pt x="54105" y="244"/>
                  </a:lnTo>
                  <a:lnTo>
                    <a:pt x="53406" y="244"/>
                  </a:lnTo>
                  <a:lnTo>
                    <a:pt x="53254" y="92"/>
                  </a:lnTo>
                  <a:lnTo>
                    <a:pt x="52950" y="274"/>
                  </a:lnTo>
                  <a:cubicBezTo>
                    <a:pt x="52819" y="195"/>
                    <a:pt x="52756" y="49"/>
                    <a:pt x="52604" y="49"/>
                  </a:cubicBezTo>
                  <a:cubicBezTo>
                    <a:pt x="52580" y="49"/>
                    <a:pt x="52554" y="53"/>
                    <a:pt x="52524" y="61"/>
                  </a:cubicBezTo>
                  <a:lnTo>
                    <a:pt x="52372" y="244"/>
                  </a:lnTo>
                  <a:lnTo>
                    <a:pt x="52190" y="61"/>
                  </a:lnTo>
                  <a:lnTo>
                    <a:pt x="51855" y="61"/>
                  </a:lnTo>
                  <a:lnTo>
                    <a:pt x="51612" y="274"/>
                  </a:lnTo>
                  <a:lnTo>
                    <a:pt x="51308" y="92"/>
                  </a:lnTo>
                  <a:lnTo>
                    <a:pt x="51156" y="213"/>
                  </a:lnTo>
                  <a:lnTo>
                    <a:pt x="50792" y="213"/>
                  </a:lnTo>
                  <a:lnTo>
                    <a:pt x="50579" y="61"/>
                  </a:lnTo>
                  <a:lnTo>
                    <a:pt x="50275" y="92"/>
                  </a:lnTo>
                  <a:lnTo>
                    <a:pt x="50093" y="244"/>
                  </a:lnTo>
                  <a:lnTo>
                    <a:pt x="49758" y="244"/>
                  </a:lnTo>
                  <a:lnTo>
                    <a:pt x="49576" y="61"/>
                  </a:lnTo>
                  <a:lnTo>
                    <a:pt x="49272" y="61"/>
                  </a:lnTo>
                  <a:lnTo>
                    <a:pt x="49059" y="244"/>
                  </a:lnTo>
                  <a:cubicBezTo>
                    <a:pt x="48877" y="244"/>
                    <a:pt x="48694" y="213"/>
                    <a:pt x="48542" y="92"/>
                  </a:cubicBezTo>
                  <a:lnTo>
                    <a:pt x="48421" y="213"/>
                  </a:lnTo>
                  <a:lnTo>
                    <a:pt x="47661" y="213"/>
                  </a:lnTo>
                  <a:lnTo>
                    <a:pt x="47539" y="61"/>
                  </a:lnTo>
                  <a:lnTo>
                    <a:pt x="47327" y="244"/>
                  </a:lnTo>
                  <a:lnTo>
                    <a:pt x="46992" y="244"/>
                  </a:lnTo>
                  <a:lnTo>
                    <a:pt x="46810" y="61"/>
                  </a:lnTo>
                  <a:lnTo>
                    <a:pt x="46627" y="244"/>
                  </a:lnTo>
                  <a:lnTo>
                    <a:pt x="46171" y="244"/>
                  </a:lnTo>
                  <a:lnTo>
                    <a:pt x="45868" y="426"/>
                  </a:lnTo>
                  <a:lnTo>
                    <a:pt x="45685" y="335"/>
                  </a:lnTo>
                  <a:lnTo>
                    <a:pt x="45533" y="213"/>
                  </a:lnTo>
                  <a:lnTo>
                    <a:pt x="44378" y="213"/>
                  </a:lnTo>
                  <a:cubicBezTo>
                    <a:pt x="44317" y="152"/>
                    <a:pt x="44257" y="92"/>
                    <a:pt x="44226" y="92"/>
                  </a:cubicBezTo>
                  <a:cubicBezTo>
                    <a:pt x="44226" y="85"/>
                    <a:pt x="44225" y="83"/>
                    <a:pt x="44223" y="83"/>
                  </a:cubicBezTo>
                  <a:cubicBezTo>
                    <a:pt x="44214" y="83"/>
                    <a:pt x="44190" y="122"/>
                    <a:pt x="44165" y="122"/>
                  </a:cubicBezTo>
                  <a:lnTo>
                    <a:pt x="44044" y="244"/>
                  </a:lnTo>
                  <a:cubicBezTo>
                    <a:pt x="44015" y="239"/>
                    <a:pt x="43985" y="237"/>
                    <a:pt x="43954" y="237"/>
                  </a:cubicBezTo>
                  <a:cubicBezTo>
                    <a:pt x="43877" y="237"/>
                    <a:pt x="43797" y="248"/>
                    <a:pt x="43721" y="248"/>
                  </a:cubicBezTo>
                  <a:cubicBezTo>
                    <a:pt x="43640" y="248"/>
                    <a:pt x="43562" y="235"/>
                    <a:pt x="43497" y="183"/>
                  </a:cubicBezTo>
                  <a:lnTo>
                    <a:pt x="4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"/>
            <p:cNvSpPr/>
            <p:nvPr/>
          </p:nvSpPr>
          <p:spPr>
            <a:xfrm>
              <a:off x="3999705" y="3308027"/>
              <a:ext cx="10907" cy="12643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123" y="0"/>
                  </a:moveTo>
                  <a:cubicBezTo>
                    <a:pt x="1" y="274"/>
                    <a:pt x="92" y="486"/>
                    <a:pt x="62" y="730"/>
                  </a:cubicBezTo>
                  <a:cubicBezTo>
                    <a:pt x="183" y="730"/>
                    <a:pt x="244" y="790"/>
                    <a:pt x="244" y="881"/>
                  </a:cubicBezTo>
                  <a:cubicBezTo>
                    <a:pt x="305" y="851"/>
                    <a:pt x="396" y="821"/>
                    <a:pt x="427" y="790"/>
                  </a:cubicBezTo>
                  <a:cubicBezTo>
                    <a:pt x="427" y="699"/>
                    <a:pt x="427" y="638"/>
                    <a:pt x="427" y="578"/>
                  </a:cubicBezTo>
                  <a:cubicBezTo>
                    <a:pt x="366" y="517"/>
                    <a:pt x="305" y="486"/>
                    <a:pt x="244" y="426"/>
                  </a:cubicBezTo>
                  <a:cubicBezTo>
                    <a:pt x="291" y="394"/>
                    <a:pt x="325" y="381"/>
                    <a:pt x="348" y="381"/>
                  </a:cubicBezTo>
                  <a:cubicBezTo>
                    <a:pt x="415" y="381"/>
                    <a:pt x="404" y="488"/>
                    <a:pt x="427" y="578"/>
                  </a:cubicBezTo>
                  <a:cubicBezTo>
                    <a:pt x="518" y="517"/>
                    <a:pt x="639" y="578"/>
                    <a:pt x="730" y="486"/>
                  </a:cubicBezTo>
                  <a:lnTo>
                    <a:pt x="761" y="304"/>
                  </a:lnTo>
                  <a:lnTo>
                    <a:pt x="487" y="30"/>
                  </a:lnTo>
                  <a:lnTo>
                    <a:pt x="305" y="15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"/>
            <p:cNvSpPr/>
            <p:nvPr/>
          </p:nvSpPr>
          <p:spPr>
            <a:xfrm>
              <a:off x="4010168" y="3287786"/>
              <a:ext cx="10463" cy="5863"/>
            </a:xfrm>
            <a:custGeom>
              <a:avLst/>
              <a:gdLst/>
              <a:ahLst/>
              <a:cxnLst/>
              <a:rect l="l" t="t" r="r" b="b"/>
              <a:pathLst>
                <a:path w="730" h="409" extrusionOk="0">
                  <a:moveTo>
                    <a:pt x="227" y="0"/>
                  </a:moveTo>
                  <a:cubicBezTo>
                    <a:pt x="217" y="0"/>
                    <a:pt x="203" y="4"/>
                    <a:pt x="183" y="14"/>
                  </a:cubicBezTo>
                  <a:cubicBezTo>
                    <a:pt x="122" y="14"/>
                    <a:pt x="92" y="44"/>
                    <a:pt x="0" y="75"/>
                  </a:cubicBezTo>
                  <a:lnTo>
                    <a:pt x="61" y="379"/>
                  </a:lnTo>
                  <a:cubicBezTo>
                    <a:pt x="304" y="348"/>
                    <a:pt x="517" y="409"/>
                    <a:pt x="730" y="257"/>
                  </a:cubicBezTo>
                  <a:cubicBezTo>
                    <a:pt x="578" y="166"/>
                    <a:pt x="365" y="166"/>
                    <a:pt x="274" y="14"/>
                  </a:cubicBezTo>
                  <a:cubicBezTo>
                    <a:pt x="254" y="14"/>
                    <a:pt x="24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"/>
            <p:cNvSpPr/>
            <p:nvPr/>
          </p:nvSpPr>
          <p:spPr>
            <a:xfrm>
              <a:off x="3462996" y="3361612"/>
              <a:ext cx="5676" cy="7426"/>
            </a:xfrm>
            <a:custGeom>
              <a:avLst/>
              <a:gdLst/>
              <a:ahLst/>
              <a:cxnLst/>
              <a:rect l="l" t="t" r="r" b="b"/>
              <a:pathLst>
                <a:path w="396" h="518" extrusionOk="0">
                  <a:moveTo>
                    <a:pt x="244" y="1"/>
                  </a:moveTo>
                  <a:cubicBezTo>
                    <a:pt x="0" y="274"/>
                    <a:pt x="0" y="274"/>
                    <a:pt x="31" y="517"/>
                  </a:cubicBezTo>
                  <a:lnTo>
                    <a:pt x="304" y="487"/>
                  </a:lnTo>
                  <a:cubicBezTo>
                    <a:pt x="304" y="305"/>
                    <a:pt x="396" y="12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"/>
            <p:cNvSpPr/>
            <p:nvPr/>
          </p:nvSpPr>
          <p:spPr>
            <a:xfrm>
              <a:off x="3995793" y="3318263"/>
              <a:ext cx="7424" cy="5462"/>
            </a:xfrm>
            <a:custGeom>
              <a:avLst/>
              <a:gdLst/>
              <a:ahLst/>
              <a:cxnLst/>
              <a:rect l="l" t="t" r="r" b="b"/>
              <a:pathLst>
                <a:path w="518" h="381" extrusionOk="0">
                  <a:moveTo>
                    <a:pt x="168" y="0"/>
                  </a:moveTo>
                  <a:cubicBezTo>
                    <a:pt x="114" y="0"/>
                    <a:pt x="61" y="16"/>
                    <a:pt x="0" y="76"/>
                  </a:cubicBezTo>
                  <a:lnTo>
                    <a:pt x="31" y="380"/>
                  </a:lnTo>
                  <a:cubicBezTo>
                    <a:pt x="152" y="350"/>
                    <a:pt x="304" y="350"/>
                    <a:pt x="456" y="319"/>
                  </a:cubicBezTo>
                  <a:cubicBezTo>
                    <a:pt x="487" y="319"/>
                    <a:pt x="487" y="228"/>
                    <a:pt x="517" y="198"/>
                  </a:cubicBezTo>
                  <a:cubicBezTo>
                    <a:pt x="396" y="198"/>
                    <a:pt x="335" y="137"/>
                    <a:pt x="335" y="16"/>
                  </a:cubicBezTo>
                  <a:cubicBezTo>
                    <a:pt x="274" y="16"/>
                    <a:pt x="22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"/>
            <p:cNvSpPr/>
            <p:nvPr/>
          </p:nvSpPr>
          <p:spPr>
            <a:xfrm>
              <a:off x="3791469" y="3379917"/>
              <a:ext cx="5246" cy="7426"/>
            </a:xfrm>
            <a:custGeom>
              <a:avLst/>
              <a:gdLst/>
              <a:ahLst/>
              <a:cxnLst/>
              <a:rect l="l" t="t" r="r" b="b"/>
              <a:pathLst>
                <a:path w="366" h="518" extrusionOk="0">
                  <a:moveTo>
                    <a:pt x="1" y="0"/>
                  </a:moveTo>
                  <a:lnTo>
                    <a:pt x="1" y="517"/>
                  </a:lnTo>
                  <a:cubicBezTo>
                    <a:pt x="122" y="426"/>
                    <a:pt x="153" y="456"/>
                    <a:pt x="183" y="365"/>
                  </a:cubicBezTo>
                  <a:cubicBezTo>
                    <a:pt x="214" y="274"/>
                    <a:pt x="366" y="365"/>
                    <a:pt x="335" y="213"/>
                  </a:cubicBezTo>
                  <a:cubicBezTo>
                    <a:pt x="244" y="152"/>
                    <a:pt x="18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"/>
            <p:cNvSpPr/>
            <p:nvPr/>
          </p:nvSpPr>
          <p:spPr>
            <a:xfrm>
              <a:off x="3995363" y="3283185"/>
              <a:ext cx="6106" cy="4802"/>
            </a:xfrm>
            <a:custGeom>
              <a:avLst/>
              <a:gdLst/>
              <a:ahLst/>
              <a:cxnLst/>
              <a:rect l="l" t="t" r="r" b="b"/>
              <a:pathLst>
                <a:path w="426" h="335" extrusionOk="0">
                  <a:moveTo>
                    <a:pt x="243" y="0"/>
                  </a:moveTo>
                  <a:lnTo>
                    <a:pt x="0" y="244"/>
                  </a:lnTo>
                  <a:cubicBezTo>
                    <a:pt x="46" y="304"/>
                    <a:pt x="114" y="335"/>
                    <a:pt x="182" y="335"/>
                  </a:cubicBezTo>
                  <a:cubicBezTo>
                    <a:pt x="251" y="335"/>
                    <a:pt x="319" y="304"/>
                    <a:pt x="365" y="244"/>
                  </a:cubicBezTo>
                  <a:cubicBezTo>
                    <a:pt x="334" y="152"/>
                    <a:pt x="426" y="31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"/>
            <p:cNvSpPr/>
            <p:nvPr/>
          </p:nvSpPr>
          <p:spPr>
            <a:xfrm>
              <a:off x="4045455" y="3298437"/>
              <a:ext cx="2193" cy="4372"/>
            </a:xfrm>
            <a:custGeom>
              <a:avLst/>
              <a:gdLst/>
              <a:ahLst/>
              <a:cxnLst/>
              <a:rect l="l" t="t" r="r" b="b"/>
              <a:pathLst>
                <a:path w="153" h="305" extrusionOk="0">
                  <a:moveTo>
                    <a:pt x="122" y="0"/>
                  </a:moveTo>
                  <a:cubicBezTo>
                    <a:pt x="61" y="31"/>
                    <a:pt x="1" y="31"/>
                    <a:pt x="1" y="61"/>
                  </a:cubicBezTo>
                  <a:cubicBezTo>
                    <a:pt x="1" y="152"/>
                    <a:pt x="1" y="213"/>
                    <a:pt x="31" y="304"/>
                  </a:cubicBezTo>
                  <a:lnTo>
                    <a:pt x="122" y="304"/>
                  </a:lnTo>
                  <a:cubicBezTo>
                    <a:pt x="152" y="213"/>
                    <a:pt x="152" y="152"/>
                    <a:pt x="152" y="61"/>
                  </a:cubicBez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"/>
            <p:cNvSpPr/>
            <p:nvPr/>
          </p:nvSpPr>
          <p:spPr>
            <a:xfrm>
              <a:off x="4030649" y="3302953"/>
              <a:ext cx="5231" cy="2967"/>
            </a:xfrm>
            <a:custGeom>
              <a:avLst/>
              <a:gdLst/>
              <a:ahLst/>
              <a:cxnLst/>
              <a:rect l="l" t="t" r="r" b="b"/>
              <a:pathLst>
                <a:path w="365" h="207" extrusionOk="0">
                  <a:moveTo>
                    <a:pt x="129" y="0"/>
                  </a:moveTo>
                  <a:cubicBezTo>
                    <a:pt x="72" y="0"/>
                    <a:pt x="29" y="40"/>
                    <a:pt x="0" y="141"/>
                  </a:cubicBezTo>
                  <a:cubicBezTo>
                    <a:pt x="56" y="184"/>
                    <a:pt x="106" y="206"/>
                    <a:pt x="159" y="206"/>
                  </a:cubicBezTo>
                  <a:cubicBezTo>
                    <a:pt x="219" y="206"/>
                    <a:pt x="283" y="176"/>
                    <a:pt x="365" y="111"/>
                  </a:cubicBezTo>
                  <a:cubicBezTo>
                    <a:pt x="270" y="47"/>
                    <a:pt x="191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"/>
            <p:cNvSpPr/>
            <p:nvPr/>
          </p:nvSpPr>
          <p:spPr>
            <a:xfrm>
              <a:off x="3983596" y="3321087"/>
              <a:ext cx="4371" cy="2193"/>
            </a:xfrm>
            <a:custGeom>
              <a:avLst/>
              <a:gdLst/>
              <a:ahLst/>
              <a:cxnLst/>
              <a:rect l="l" t="t" r="r" b="b"/>
              <a:pathLst>
                <a:path w="305" h="153" extrusionOk="0">
                  <a:moveTo>
                    <a:pt x="213" y="1"/>
                  </a:moveTo>
                  <a:cubicBezTo>
                    <a:pt x="152" y="1"/>
                    <a:pt x="61" y="1"/>
                    <a:pt x="0" y="31"/>
                  </a:cubicBezTo>
                  <a:lnTo>
                    <a:pt x="0" y="122"/>
                  </a:lnTo>
                  <a:cubicBezTo>
                    <a:pt x="61" y="153"/>
                    <a:pt x="152" y="153"/>
                    <a:pt x="213" y="153"/>
                  </a:cubicBezTo>
                  <a:cubicBezTo>
                    <a:pt x="243" y="153"/>
                    <a:pt x="304" y="153"/>
                    <a:pt x="274" y="92"/>
                  </a:cubicBezTo>
                  <a:cubicBezTo>
                    <a:pt x="274" y="62"/>
                    <a:pt x="243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"/>
            <p:cNvSpPr/>
            <p:nvPr/>
          </p:nvSpPr>
          <p:spPr>
            <a:xfrm>
              <a:off x="4104705" y="3245283"/>
              <a:ext cx="2623" cy="1749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61" y="0"/>
                  </a:moveTo>
                  <a:cubicBezTo>
                    <a:pt x="61" y="0"/>
                    <a:pt x="31" y="30"/>
                    <a:pt x="0" y="61"/>
                  </a:cubicBezTo>
                  <a:lnTo>
                    <a:pt x="122" y="122"/>
                  </a:lnTo>
                  <a:lnTo>
                    <a:pt x="183" y="61"/>
                  </a:lnTo>
                  <a:cubicBezTo>
                    <a:pt x="152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"/>
            <p:cNvSpPr/>
            <p:nvPr/>
          </p:nvSpPr>
          <p:spPr>
            <a:xfrm>
              <a:off x="4005811" y="3280132"/>
              <a:ext cx="1763" cy="2638"/>
            </a:xfrm>
            <a:custGeom>
              <a:avLst/>
              <a:gdLst/>
              <a:ahLst/>
              <a:cxnLst/>
              <a:rect l="l" t="t" r="r" b="b"/>
              <a:pathLst>
                <a:path w="123" h="184" extrusionOk="0">
                  <a:moveTo>
                    <a:pt x="61" y="1"/>
                  </a:moveTo>
                  <a:cubicBezTo>
                    <a:pt x="31" y="62"/>
                    <a:pt x="31" y="92"/>
                    <a:pt x="1" y="122"/>
                  </a:cubicBezTo>
                  <a:cubicBezTo>
                    <a:pt x="1" y="153"/>
                    <a:pt x="31" y="183"/>
                    <a:pt x="61" y="183"/>
                  </a:cubicBezTo>
                  <a:lnTo>
                    <a:pt x="122" y="6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"/>
            <p:cNvSpPr/>
            <p:nvPr/>
          </p:nvSpPr>
          <p:spPr>
            <a:xfrm>
              <a:off x="3998401" y="3295384"/>
              <a:ext cx="1763" cy="262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62" y="1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31" y="122"/>
                    <a:pt x="31" y="153"/>
                    <a:pt x="62" y="183"/>
                  </a:cubicBezTo>
                  <a:lnTo>
                    <a:pt x="122" y="122"/>
                  </a:lnTo>
                  <a:cubicBezTo>
                    <a:pt x="92" y="92"/>
                    <a:pt x="92" y="6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"/>
            <p:cNvSpPr/>
            <p:nvPr/>
          </p:nvSpPr>
          <p:spPr>
            <a:xfrm>
              <a:off x="4013221" y="3313690"/>
              <a:ext cx="2193" cy="1749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1" y="0"/>
                  </a:moveTo>
                  <a:cubicBezTo>
                    <a:pt x="61" y="31"/>
                    <a:pt x="31" y="31"/>
                    <a:pt x="0" y="61"/>
                  </a:cubicBezTo>
                  <a:lnTo>
                    <a:pt x="61" y="122"/>
                  </a:lnTo>
                  <a:lnTo>
                    <a:pt x="152" y="61"/>
                  </a:lnTo>
                  <a:cubicBezTo>
                    <a:pt x="152" y="31"/>
                    <a:pt x="91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"/>
            <p:cNvSpPr/>
            <p:nvPr/>
          </p:nvSpPr>
          <p:spPr>
            <a:xfrm>
              <a:off x="3966167" y="3361612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61" y="1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92"/>
                    <a:pt x="31" y="122"/>
                    <a:pt x="61" y="183"/>
                  </a:cubicBezTo>
                  <a:cubicBezTo>
                    <a:pt x="61" y="153"/>
                    <a:pt x="92" y="122"/>
                    <a:pt x="92" y="122"/>
                  </a:cubicBezTo>
                  <a:cubicBezTo>
                    <a:pt x="92" y="61"/>
                    <a:pt x="61" y="3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"/>
            <p:cNvSpPr/>
            <p:nvPr/>
          </p:nvSpPr>
          <p:spPr>
            <a:xfrm>
              <a:off x="3530517" y="3371632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31" y="1"/>
                  </a:moveTo>
                  <a:cubicBezTo>
                    <a:pt x="31" y="31"/>
                    <a:pt x="1" y="62"/>
                    <a:pt x="1" y="62"/>
                  </a:cubicBezTo>
                  <a:cubicBezTo>
                    <a:pt x="1" y="92"/>
                    <a:pt x="31" y="122"/>
                    <a:pt x="31" y="183"/>
                  </a:cubicBezTo>
                  <a:cubicBezTo>
                    <a:pt x="62" y="153"/>
                    <a:pt x="92" y="122"/>
                    <a:pt x="92" y="122"/>
                  </a:cubicBezTo>
                  <a:cubicBezTo>
                    <a:pt x="92" y="62"/>
                    <a:pt x="62" y="3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"/>
            <p:cNvSpPr/>
            <p:nvPr/>
          </p:nvSpPr>
          <p:spPr>
            <a:xfrm>
              <a:off x="3778842" y="3384705"/>
              <a:ext cx="2623" cy="1763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61" y="1"/>
                  </a:moveTo>
                  <a:lnTo>
                    <a:pt x="0" y="61"/>
                  </a:lnTo>
                  <a:cubicBezTo>
                    <a:pt x="31" y="92"/>
                    <a:pt x="61" y="92"/>
                    <a:pt x="122" y="122"/>
                  </a:cubicBezTo>
                  <a:cubicBezTo>
                    <a:pt x="122" y="122"/>
                    <a:pt x="152" y="92"/>
                    <a:pt x="183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"/>
            <p:cNvSpPr/>
            <p:nvPr/>
          </p:nvSpPr>
          <p:spPr>
            <a:xfrm>
              <a:off x="3796270" y="3383831"/>
              <a:ext cx="2193" cy="2652"/>
            </a:xfrm>
            <a:custGeom>
              <a:avLst/>
              <a:gdLst/>
              <a:ahLst/>
              <a:cxnLst/>
              <a:rect l="l" t="t" r="r" b="b"/>
              <a:pathLst>
                <a:path w="153" h="1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93"/>
                    <a:pt x="11" y="185"/>
                    <a:pt x="70" y="185"/>
                  </a:cubicBezTo>
                  <a:cubicBezTo>
                    <a:pt x="89" y="185"/>
                    <a:pt x="115" y="175"/>
                    <a:pt x="152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"/>
            <p:cNvSpPr/>
            <p:nvPr/>
          </p:nvSpPr>
          <p:spPr>
            <a:xfrm>
              <a:off x="3764466" y="3386884"/>
              <a:ext cx="1749" cy="2623"/>
            </a:xfrm>
            <a:custGeom>
              <a:avLst/>
              <a:gdLst/>
              <a:ahLst/>
              <a:cxnLst/>
              <a:rect l="l" t="t" r="r" b="b"/>
              <a:pathLst>
                <a:path w="122" h="183" extrusionOk="0">
                  <a:moveTo>
                    <a:pt x="61" y="1"/>
                  </a:moveTo>
                  <a:lnTo>
                    <a:pt x="0" y="122"/>
                  </a:lnTo>
                  <a:lnTo>
                    <a:pt x="61" y="183"/>
                  </a:lnTo>
                  <a:cubicBezTo>
                    <a:pt x="61" y="122"/>
                    <a:pt x="91" y="92"/>
                    <a:pt x="91" y="61"/>
                  </a:cubicBezTo>
                  <a:cubicBezTo>
                    <a:pt x="122" y="3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"/>
            <p:cNvSpPr/>
            <p:nvPr/>
          </p:nvSpPr>
          <p:spPr>
            <a:xfrm>
              <a:off x="3170671" y="3325889"/>
              <a:ext cx="3941" cy="2193"/>
            </a:xfrm>
            <a:custGeom>
              <a:avLst/>
              <a:gdLst/>
              <a:ahLst/>
              <a:cxnLst/>
              <a:rect l="l" t="t" r="r" b="b"/>
              <a:pathLst>
                <a:path w="275" h="153" extrusionOk="0">
                  <a:moveTo>
                    <a:pt x="275" y="0"/>
                  </a:moveTo>
                  <a:cubicBezTo>
                    <a:pt x="123" y="31"/>
                    <a:pt x="1" y="0"/>
                    <a:pt x="123" y="152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"/>
            <p:cNvSpPr/>
            <p:nvPr/>
          </p:nvSpPr>
          <p:spPr>
            <a:xfrm>
              <a:off x="4013221" y="3153338"/>
              <a:ext cx="1749" cy="2623"/>
            </a:xfrm>
            <a:custGeom>
              <a:avLst/>
              <a:gdLst/>
              <a:ahLst/>
              <a:cxnLst/>
              <a:rect l="l" t="t" r="r" b="b"/>
              <a:pathLst>
                <a:path w="122" h="183" extrusionOk="0">
                  <a:moveTo>
                    <a:pt x="61" y="1"/>
                  </a:moveTo>
                  <a:cubicBezTo>
                    <a:pt x="31" y="61"/>
                    <a:pt x="31" y="92"/>
                    <a:pt x="0" y="122"/>
                  </a:cubicBezTo>
                  <a:cubicBezTo>
                    <a:pt x="0" y="153"/>
                    <a:pt x="61" y="183"/>
                    <a:pt x="61" y="183"/>
                  </a:cubicBezTo>
                  <a:lnTo>
                    <a:pt x="122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5"/>
          <p:cNvGrpSpPr/>
          <p:nvPr/>
        </p:nvGrpSpPr>
        <p:grpSpPr>
          <a:xfrm rot="1796114" flipH="1">
            <a:off x="1916431" y="-2221716"/>
            <a:ext cx="9467449" cy="4045993"/>
            <a:chOff x="3132345" y="2707099"/>
            <a:chExt cx="1032104" cy="682408"/>
          </a:xfrm>
        </p:grpSpPr>
        <p:sp>
          <p:nvSpPr>
            <p:cNvPr id="2333" name="Google Shape;2333;p5"/>
            <p:cNvSpPr/>
            <p:nvPr/>
          </p:nvSpPr>
          <p:spPr>
            <a:xfrm rot="9423121" flipH="1">
              <a:off x="3111383" y="2914587"/>
              <a:ext cx="1074027" cy="247104"/>
            </a:xfrm>
            <a:custGeom>
              <a:avLst/>
              <a:gdLst/>
              <a:ahLst/>
              <a:cxnLst/>
              <a:rect l="l" t="t" r="r" b="b"/>
              <a:pathLst>
                <a:path w="71552" h="17600" extrusionOk="0">
                  <a:moveTo>
                    <a:pt x="54804" y="639"/>
                  </a:moveTo>
                  <a:lnTo>
                    <a:pt x="54865" y="699"/>
                  </a:lnTo>
                  <a:cubicBezTo>
                    <a:pt x="54834" y="730"/>
                    <a:pt x="54804" y="730"/>
                    <a:pt x="54773" y="760"/>
                  </a:cubicBezTo>
                  <a:cubicBezTo>
                    <a:pt x="54743" y="760"/>
                    <a:pt x="54713" y="699"/>
                    <a:pt x="54713" y="699"/>
                  </a:cubicBezTo>
                  <a:lnTo>
                    <a:pt x="54804" y="639"/>
                  </a:lnTo>
                  <a:close/>
                  <a:moveTo>
                    <a:pt x="56871" y="791"/>
                  </a:moveTo>
                  <a:cubicBezTo>
                    <a:pt x="56901" y="821"/>
                    <a:pt x="56932" y="851"/>
                    <a:pt x="56932" y="851"/>
                  </a:cubicBezTo>
                  <a:cubicBezTo>
                    <a:pt x="56901" y="882"/>
                    <a:pt x="56901" y="943"/>
                    <a:pt x="56871" y="973"/>
                  </a:cubicBezTo>
                  <a:lnTo>
                    <a:pt x="56810" y="912"/>
                  </a:lnTo>
                  <a:lnTo>
                    <a:pt x="56871" y="791"/>
                  </a:lnTo>
                  <a:close/>
                  <a:moveTo>
                    <a:pt x="58421" y="1003"/>
                  </a:moveTo>
                  <a:cubicBezTo>
                    <a:pt x="58451" y="1003"/>
                    <a:pt x="58482" y="1034"/>
                    <a:pt x="58543" y="1064"/>
                  </a:cubicBezTo>
                  <a:lnTo>
                    <a:pt x="58451" y="1125"/>
                  </a:lnTo>
                  <a:lnTo>
                    <a:pt x="58360" y="1064"/>
                  </a:lnTo>
                  <a:lnTo>
                    <a:pt x="58421" y="1003"/>
                  </a:lnTo>
                  <a:close/>
                  <a:moveTo>
                    <a:pt x="50974" y="943"/>
                  </a:moveTo>
                  <a:cubicBezTo>
                    <a:pt x="51004" y="1003"/>
                    <a:pt x="51004" y="1034"/>
                    <a:pt x="51035" y="1095"/>
                  </a:cubicBezTo>
                  <a:cubicBezTo>
                    <a:pt x="51035" y="1095"/>
                    <a:pt x="51004" y="1125"/>
                    <a:pt x="50974" y="1155"/>
                  </a:cubicBezTo>
                  <a:cubicBezTo>
                    <a:pt x="50944" y="1095"/>
                    <a:pt x="50913" y="1064"/>
                    <a:pt x="50913" y="1034"/>
                  </a:cubicBezTo>
                  <a:cubicBezTo>
                    <a:pt x="50913" y="1003"/>
                    <a:pt x="50944" y="973"/>
                    <a:pt x="50974" y="973"/>
                  </a:cubicBezTo>
                  <a:lnTo>
                    <a:pt x="50974" y="943"/>
                  </a:lnTo>
                  <a:close/>
                  <a:moveTo>
                    <a:pt x="54105" y="973"/>
                  </a:moveTo>
                  <a:lnTo>
                    <a:pt x="54166" y="1095"/>
                  </a:lnTo>
                  <a:lnTo>
                    <a:pt x="54105" y="1155"/>
                  </a:lnTo>
                  <a:cubicBezTo>
                    <a:pt x="54074" y="1095"/>
                    <a:pt x="54044" y="1064"/>
                    <a:pt x="54044" y="1034"/>
                  </a:cubicBezTo>
                  <a:cubicBezTo>
                    <a:pt x="54044" y="1003"/>
                    <a:pt x="54074" y="973"/>
                    <a:pt x="54105" y="973"/>
                  </a:cubicBezTo>
                  <a:close/>
                  <a:moveTo>
                    <a:pt x="56536" y="973"/>
                  </a:moveTo>
                  <a:cubicBezTo>
                    <a:pt x="56567" y="1003"/>
                    <a:pt x="56567" y="1034"/>
                    <a:pt x="56597" y="1095"/>
                  </a:cubicBezTo>
                  <a:cubicBezTo>
                    <a:pt x="56597" y="1095"/>
                    <a:pt x="56536" y="1125"/>
                    <a:pt x="56536" y="1155"/>
                  </a:cubicBezTo>
                  <a:lnTo>
                    <a:pt x="56476" y="1034"/>
                  </a:lnTo>
                  <a:lnTo>
                    <a:pt x="56536" y="973"/>
                  </a:lnTo>
                  <a:close/>
                  <a:moveTo>
                    <a:pt x="49758" y="1186"/>
                  </a:moveTo>
                  <a:cubicBezTo>
                    <a:pt x="49789" y="1186"/>
                    <a:pt x="49819" y="1216"/>
                    <a:pt x="49819" y="1216"/>
                  </a:cubicBezTo>
                  <a:lnTo>
                    <a:pt x="49849" y="1216"/>
                  </a:lnTo>
                  <a:cubicBezTo>
                    <a:pt x="49789" y="1247"/>
                    <a:pt x="49758" y="1277"/>
                    <a:pt x="49697" y="1277"/>
                  </a:cubicBezTo>
                  <a:cubicBezTo>
                    <a:pt x="49697" y="1277"/>
                    <a:pt x="49667" y="1247"/>
                    <a:pt x="49667" y="1216"/>
                  </a:cubicBezTo>
                  <a:cubicBezTo>
                    <a:pt x="49697" y="1216"/>
                    <a:pt x="49728" y="1186"/>
                    <a:pt x="49758" y="1186"/>
                  </a:cubicBezTo>
                  <a:close/>
                  <a:moveTo>
                    <a:pt x="42433" y="1155"/>
                  </a:moveTo>
                  <a:lnTo>
                    <a:pt x="42494" y="1216"/>
                  </a:lnTo>
                  <a:lnTo>
                    <a:pt x="42433" y="1307"/>
                  </a:lnTo>
                  <a:cubicBezTo>
                    <a:pt x="42433" y="1307"/>
                    <a:pt x="42402" y="1247"/>
                    <a:pt x="42402" y="1247"/>
                  </a:cubicBezTo>
                  <a:cubicBezTo>
                    <a:pt x="42402" y="1216"/>
                    <a:pt x="42433" y="1186"/>
                    <a:pt x="42433" y="1155"/>
                  </a:cubicBezTo>
                  <a:close/>
                  <a:moveTo>
                    <a:pt x="55687" y="928"/>
                  </a:moveTo>
                  <a:cubicBezTo>
                    <a:pt x="55761" y="928"/>
                    <a:pt x="55835" y="953"/>
                    <a:pt x="55898" y="1003"/>
                  </a:cubicBezTo>
                  <a:lnTo>
                    <a:pt x="55685" y="1307"/>
                  </a:lnTo>
                  <a:lnTo>
                    <a:pt x="55442" y="1277"/>
                  </a:lnTo>
                  <a:lnTo>
                    <a:pt x="55412" y="1064"/>
                  </a:lnTo>
                  <a:cubicBezTo>
                    <a:pt x="55483" y="976"/>
                    <a:pt x="55584" y="928"/>
                    <a:pt x="55687" y="928"/>
                  </a:cubicBezTo>
                  <a:close/>
                  <a:moveTo>
                    <a:pt x="59150" y="791"/>
                  </a:moveTo>
                  <a:lnTo>
                    <a:pt x="59302" y="943"/>
                  </a:lnTo>
                  <a:lnTo>
                    <a:pt x="59819" y="943"/>
                  </a:lnTo>
                  <a:lnTo>
                    <a:pt x="60002" y="1125"/>
                  </a:lnTo>
                  <a:cubicBezTo>
                    <a:pt x="60026" y="1143"/>
                    <a:pt x="60054" y="1149"/>
                    <a:pt x="60084" y="1149"/>
                  </a:cubicBezTo>
                  <a:cubicBezTo>
                    <a:pt x="60144" y="1149"/>
                    <a:pt x="60211" y="1125"/>
                    <a:pt x="60273" y="1125"/>
                  </a:cubicBezTo>
                  <a:cubicBezTo>
                    <a:pt x="60335" y="1125"/>
                    <a:pt x="60391" y="1149"/>
                    <a:pt x="60427" y="1247"/>
                  </a:cubicBezTo>
                  <a:cubicBezTo>
                    <a:pt x="60397" y="1277"/>
                    <a:pt x="60366" y="1307"/>
                    <a:pt x="60366" y="1307"/>
                  </a:cubicBezTo>
                  <a:lnTo>
                    <a:pt x="59485" y="1307"/>
                  </a:lnTo>
                  <a:lnTo>
                    <a:pt x="59302" y="1155"/>
                  </a:lnTo>
                  <a:lnTo>
                    <a:pt x="59120" y="1307"/>
                  </a:lnTo>
                  <a:lnTo>
                    <a:pt x="58877" y="1034"/>
                  </a:lnTo>
                  <a:lnTo>
                    <a:pt x="59150" y="791"/>
                  </a:lnTo>
                  <a:close/>
                  <a:moveTo>
                    <a:pt x="60853" y="1155"/>
                  </a:moveTo>
                  <a:cubicBezTo>
                    <a:pt x="60883" y="1155"/>
                    <a:pt x="60913" y="1186"/>
                    <a:pt x="60913" y="1186"/>
                  </a:cubicBezTo>
                  <a:cubicBezTo>
                    <a:pt x="60913" y="1247"/>
                    <a:pt x="60883" y="1277"/>
                    <a:pt x="60853" y="1307"/>
                  </a:cubicBezTo>
                  <a:lnTo>
                    <a:pt x="60792" y="1247"/>
                  </a:lnTo>
                  <a:lnTo>
                    <a:pt x="60853" y="1155"/>
                  </a:lnTo>
                  <a:close/>
                  <a:moveTo>
                    <a:pt x="61886" y="1277"/>
                  </a:moveTo>
                  <a:cubicBezTo>
                    <a:pt x="61825" y="1338"/>
                    <a:pt x="61795" y="1399"/>
                    <a:pt x="61734" y="1459"/>
                  </a:cubicBezTo>
                  <a:cubicBezTo>
                    <a:pt x="61643" y="1277"/>
                    <a:pt x="61764" y="1307"/>
                    <a:pt x="61886" y="1277"/>
                  </a:cubicBezTo>
                  <a:close/>
                  <a:moveTo>
                    <a:pt x="53558" y="1155"/>
                  </a:moveTo>
                  <a:lnTo>
                    <a:pt x="53558" y="1155"/>
                  </a:lnTo>
                  <a:cubicBezTo>
                    <a:pt x="53740" y="1247"/>
                    <a:pt x="53679" y="1368"/>
                    <a:pt x="53588" y="1520"/>
                  </a:cubicBezTo>
                  <a:lnTo>
                    <a:pt x="53588" y="1490"/>
                  </a:lnTo>
                  <a:cubicBezTo>
                    <a:pt x="53466" y="1368"/>
                    <a:pt x="53466" y="1247"/>
                    <a:pt x="53558" y="1155"/>
                  </a:cubicBezTo>
                  <a:close/>
                  <a:moveTo>
                    <a:pt x="20730" y="1672"/>
                  </a:moveTo>
                  <a:lnTo>
                    <a:pt x="20791" y="1794"/>
                  </a:lnTo>
                  <a:lnTo>
                    <a:pt x="20730" y="1854"/>
                  </a:lnTo>
                  <a:cubicBezTo>
                    <a:pt x="20730" y="1824"/>
                    <a:pt x="20700" y="1763"/>
                    <a:pt x="20700" y="1733"/>
                  </a:cubicBezTo>
                  <a:cubicBezTo>
                    <a:pt x="20670" y="1733"/>
                    <a:pt x="20730" y="1672"/>
                    <a:pt x="20730" y="1672"/>
                  </a:cubicBezTo>
                  <a:close/>
                  <a:moveTo>
                    <a:pt x="49059" y="1672"/>
                  </a:moveTo>
                  <a:cubicBezTo>
                    <a:pt x="49089" y="1702"/>
                    <a:pt x="49089" y="1733"/>
                    <a:pt x="49120" y="1794"/>
                  </a:cubicBezTo>
                  <a:cubicBezTo>
                    <a:pt x="49120" y="1794"/>
                    <a:pt x="49089" y="1854"/>
                    <a:pt x="49059" y="1854"/>
                  </a:cubicBezTo>
                  <a:cubicBezTo>
                    <a:pt x="49029" y="1824"/>
                    <a:pt x="49029" y="1763"/>
                    <a:pt x="48998" y="1733"/>
                  </a:cubicBezTo>
                  <a:cubicBezTo>
                    <a:pt x="48998" y="1733"/>
                    <a:pt x="49029" y="1672"/>
                    <a:pt x="49059" y="1672"/>
                  </a:cubicBezTo>
                  <a:close/>
                  <a:moveTo>
                    <a:pt x="57935" y="1672"/>
                  </a:moveTo>
                  <a:lnTo>
                    <a:pt x="57995" y="1794"/>
                  </a:lnTo>
                  <a:lnTo>
                    <a:pt x="57935" y="1854"/>
                  </a:lnTo>
                  <a:cubicBezTo>
                    <a:pt x="57904" y="1824"/>
                    <a:pt x="57874" y="1763"/>
                    <a:pt x="57874" y="1733"/>
                  </a:cubicBezTo>
                  <a:cubicBezTo>
                    <a:pt x="57874" y="1733"/>
                    <a:pt x="57904" y="1672"/>
                    <a:pt x="57935" y="1672"/>
                  </a:cubicBezTo>
                  <a:close/>
                  <a:moveTo>
                    <a:pt x="45564" y="1702"/>
                  </a:moveTo>
                  <a:cubicBezTo>
                    <a:pt x="45746" y="1702"/>
                    <a:pt x="45655" y="1854"/>
                    <a:pt x="45685" y="1915"/>
                  </a:cubicBezTo>
                  <a:cubicBezTo>
                    <a:pt x="45640" y="1991"/>
                    <a:pt x="45571" y="2029"/>
                    <a:pt x="45503" y="2029"/>
                  </a:cubicBezTo>
                  <a:cubicBezTo>
                    <a:pt x="45434" y="2029"/>
                    <a:pt x="45366" y="1991"/>
                    <a:pt x="45320" y="1915"/>
                  </a:cubicBezTo>
                  <a:lnTo>
                    <a:pt x="45564" y="1702"/>
                  </a:lnTo>
                  <a:close/>
                  <a:moveTo>
                    <a:pt x="41582" y="1854"/>
                  </a:moveTo>
                  <a:cubicBezTo>
                    <a:pt x="41612" y="1885"/>
                    <a:pt x="41643" y="1915"/>
                    <a:pt x="41643" y="1915"/>
                  </a:cubicBezTo>
                  <a:cubicBezTo>
                    <a:pt x="41643" y="1946"/>
                    <a:pt x="41612" y="2006"/>
                    <a:pt x="41582" y="2037"/>
                  </a:cubicBezTo>
                  <a:lnTo>
                    <a:pt x="41521" y="1976"/>
                  </a:lnTo>
                  <a:lnTo>
                    <a:pt x="41582" y="1854"/>
                  </a:lnTo>
                  <a:close/>
                  <a:moveTo>
                    <a:pt x="35989" y="2067"/>
                  </a:moveTo>
                  <a:cubicBezTo>
                    <a:pt x="36050" y="2067"/>
                    <a:pt x="36080" y="2098"/>
                    <a:pt x="36111" y="2128"/>
                  </a:cubicBezTo>
                  <a:lnTo>
                    <a:pt x="36050" y="2189"/>
                  </a:lnTo>
                  <a:lnTo>
                    <a:pt x="35959" y="2128"/>
                  </a:lnTo>
                  <a:cubicBezTo>
                    <a:pt x="35959" y="2098"/>
                    <a:pt x="35989" y="2067"/>
                    <a:pt x="35989" y="2067"/>
                  </a:cubicBezTo>
                  <a:close/>
                  <a:moveTo>
                    <a:pt x="36813" y="2025"/>
                  </a:moveTo>
                  <a:cubicBezTo>
                    <a:pt x="36867" y="2025"/>
                    <a:pt x="36921" y="2040"/>
                    <a:pt x="36962" y="2067"/>
                  </a:cubicBezTo>
                  <a:cubicBezTo>
                    <a:pt x="36931" y="2174"/>
                    <a:pt x="36886" y="2212"/>
                    <a:pt x="36829" y="2212"/>
                  </a:cubicBezTo>
                  <a:cubicBezTo>
                    <a:pt x="36772" y="2212"/>
                    <a:pt x="36703" y="2174"/>
                    <a:pt x="36627" y="2128"/>
                  </a:cubicBezTo>
                  <a:lnTo>
                    <a:pt x="36627" y="2098"/>
                  </a:lnTo>
                  <a:cubicBezTo>
                    <a:pt x="36677" y="2047"/>
                    <a:pt x="36746" y="2025"/>
                    <a:pt x="36813" y="2025"/>
                  </a:cubicBezTo>
                  <a:close/>
                  <a:moveTo>
                    <a:pt x="38269" y="2037"/>
                  </a:moveTo>
                  <a:cubicBezTo>
                    <a:pt x="38299" y="2037"/>
                    <a:pt x="38329" y="2128"/>
                    <a:pt x="38329" y="2158"/>
                  </a:cubicBezTo>
                  <a:cubicBezTo>
                    <a:pt x="38360" y="2158"/>
                    <a:pt x="38269" y="2219"/>
                    <a:pt x="38269" y="2219"/>
                  </a:cubicBezTo>
                  <a:cubicBezTo>
                    <a:pt x="38208" y="2189"/>
                    <a:pt x="38117" y="2158"/>
                    <a:pt x="38056" y="2158"/>
                  </a:cubicBezTo>
                  <a:lnTo>
                    <a:pt x="38056" y="2067"/>
                  </a:lnTo>
                  <a:lnTo>
                    <a:pt x="38056" y="2037"/>
                  </a:lnTo>
                  <a:close/>
                  <a:moveTo>
                    <a:pt x="31262" y="2195"/>
                  </a:moveTo>
                  <a:cubicBezTo>
                    <a:pt x="31312" y="2195"/>
                    <a:pt x="31361" y="2211"/>
                    <a:pt x="31399" y="2250"/>
                  </a:cubicBezTo>
                  <a:cubicBezTo>
                    <a:pt x="31369" y="2356"/>
                    <a:pt x="31323" y="2394"/>
                    <a:pt x="31266" y="2394"/>
                  </a:cubicBezTo>
                  <a:cubicBezTo>
                    <a:pt x="31209" y="2394"/>
                    <a:pt x="31141" y="2356"/>
                    <a:pt x="31065" y="2310"/>
                  </a:cubicBezTo>
                  <a:lnTo>
                    <a:pt x="31065" y="2280"/>
                  </a:lnTo>
                  <a:cubicBezTo>
                    <a:pt x="31118" y="2227"/>
                    <a:pt x="31191" y="2195"/>
                    <a:pt x="31262" y="2195"/>
                  </a:cubicBezTo>
                  <a:close/>
                  <a:moveTo>
                    <a:pt x="32477" y="2195"/>
                  </a:moveTo>
                  <a:cubicBezTo>
                    <a:pt x="32528" y="2195"/>
                    <a:pt x="32577" y="2211"/>
                    <a:pt x="32615" y="2250"/>
                  </a:cubicBezTo>
                  <a:cubicBezTo>
                    <a:pt x="32585" y="2356"/>
                    <a:pt x="32539" y="2394"/>
                    <a:pt x="32482" y="2394"/>
                  </a:cubicBezTo>
                  <a:cubicBezTo>
                    <a:pt x="32425" y="2394"/>
                    <a:pt x="32357" y="2356"/>
                    <a:pt x="32281" y="2310"/>
                  </a:cubicBezTo>
                  <a:lnTo>
                    <a:pt x="32281" y="2280"/>
                  </a:lnTo>
                  <a:cubicBezTo>
                    <a:pt x="32334" y="2227"/>
                    <a:pt x="32407" y="2195"/>
                    <a:pt x="32477" y="2195"/>
                  </a:cubicBezTo>
                  <a:close/>
                  <a:moveTo>
                    <a:pt x="62150" y="1833"/>
                  </a:moveTo>
                  <a:cubicBezTo>
                    <a:pt x="62215" y="1833"/>
                    <a:pt x="62295" y="1885"/>
                    <a:pt x="62433" y="2006"/>
                  </a:cubicBezTo>
                  <a:lnTo>
                    <a:pt x="63284" y="2006"/>
                  </a:lnTo>
                  <a:lnTo>
                    <a:pt x="63497" y="2189"/>
                  </a:lnTo>
                  <a:lnTo>
                    <a:pt x="64682" y="2189"/>
                  </a:lnTo>
                  <a:lnTo>
                    <a:pt x="64865" y="2371"/>
                  </a:lnTo>
                  <a:cubicBezTo>
                    <a:pt x="64899" y="2376"/>
                    <a:pt x="64932" y="2378"/>
                    <a:pt x="64965" y="2378"/>
                  </a:cubicBezTo>
                  <a:cubicBezTo>
                    <a:pt x="65048" y="2378"/>
                    <a:pt x="65128" y="2367"/>
                    <a:pt x="65208" y="2367"/>
                  </a:cubicBezTo>
                  <a:cubicBezTo>
                    <a:pt x="65294" y="2367"/>
                    <a:pt x="65381" y="2379"/>
                    <a:pt x="65473" y="2432"/>
                  </a:cubicBezTo>
                  <a:cubicBezTo>
                    <a:pt x="65442" y="2493"/>
                    <a:pt x="65412" y="2554"/>
                    <a:pt x="65382" y="2554"/>
                  </a:cubicBezTo>
                  <a:lnTo>
                    <a:pt x="64531" y="2554"/>
                  </a:lnTo>
                  <a:lnTo>
                    <a:pt x="64409" y="2432"/>
                  </a:lnTo>
                  <a:cubicBezTo>
                    <a:pt x="64379" y="2402"/>
                    <a:pt x="64348" y="2371"/>
                    <a:pt x="64348" y="2371"/>
                  </a:cubicBezTo>
                  <a:lnTo>
                    <a:pt x="63132" y="2371"/>
                  </a:lnTo>
                  <a:lnTo>
                    <a:pt x="62950" y="2189"/>
                  </a:lnTo>
                  <a:cubicBezTo>
                    <a:pt x="62927" y="2181"/>
                    <a:pt x="62907" y="2178"/>
                    <a:pt x="62887" y="2178"/>
                  </a:cubicBezTo>
                  <a:cubicBezTo>
                    <a:pt x="62752" y="2178"/>
                    <a:pt x="62695" y="2345"/>
                    <a:pt x="62616" y="2371"/>
                  </a:cubicBezTo>
                  <a:cubicBezTo>
                    <a:pt x="62596" y="2374"/>
                    <a:pt x="62578" y="2376"/>
                    <a:pt x="62560" y="2376"/>
                  </a:cubicBezTo>
                  <a:cubicBezTo>
                    <a:pt x="62420" y="2376"/>
                    <a:pt x="62363" y="2273"/>
                    <a:pt x="62281" y="2219"/>
                  </a:cubicBezTo>
                  <a:cubicBezTo>
                    <a:pt x="62190" y="2189"/>
                    <a:pt x="62099" y="2158"/>
                    <a:pt x="62008" y="2128"/>
                  </a:cubicBezTo>
                  <a:lnTo>
                    <a:pt x="62008" y="1915"/>
                  </a:lnTo>
                  <a:cubicBezTo>
                    <a:pt x="62060" y="1863"/>
                    <a:pt x="62101" y="1833"/>
                    <a:pt x="62150" y="1833"/>
                  </a:cubicBezTo>
                  <a:close/>
                  <a:moveTo>
                    <a:pt x="18177" y="2584"/>
                  </a:moveTo>
                  <a:cubicBezTo>
                    <a:pt x="18177" y="2584"/>
                    <a:pt x="18238" y="2645"/>
                    <a:pt x="18238" y="2645"/>
                  </a:cubicBezTo>
                  <a:cubicBezTo>
                    <a:pt x="18177" y="2675"/>
                    <a:pt x="18147" y="2675"/>
                    <a:pt x="18116" y="2706"/>
                  </a:cubicBezTo>
                  <a:cubicBezTo>
                    <a:pt x="18086" y="2706"/>
                    <a:pt x="18055" y="2675"/>
                    <a:pt x="18055" y="2645"/>
                  </a:cubicBezTo>
                  <a:cubicBezTo>
                    <a:pt x="18086" y="2614"/>
                    <a:pt x="18116" y="2614"/>
                    <a:pt x="18177" y="2584"/>
                  </a:cubicBezTo>
                  <a:close/>
                  <a:moveTo>
                    <a:pt x="18663" y="2554"/>
                  </a:moveTo>
                  <a:cubicBezTo>
                    <a:pt x="18694" y="2584"/>
                    <a:pt x="18724" y="2614"/>
                    <a:pt x="18724" y="2614"/>
                  </a:cubicBezTo>
                  <a:cubicBezTo>
                    <a:pt x="18694" y="2645"/>
                    <a:pt x="18694" y="2706"/>
                    <a:pt x="18663" y="2736"/>
                  </a:cubicBezTo>
                  <a:lnTo>
                    <a:pt x="18603" y="2675"/>
                  </a:lnTo>
                  <a:lnTo>
                    <a:pt x="18663" y="2554"/>
                  </a:lnTo>
                  <a:close/>
                  <a:moveTo>
                    <a:pt x="3739" y="3465"/>
                  </a:moveTo>
                  <a:cubicBezTo>
                    <a:pt x="3769" y="3465"/>
                    <a:pt x="3800" y="3526"/>
                    <a:pt x="3800" y="3526"/>
                  </a:cubicBezTo>
                  <a:cubicBezTo>
                    <a:pt x="3769" y="3557"/>
                    <a:pt x="3739" y="3557"/>
                    <a:pt x="3709" y="3587"/>
                  </a:cubicBezTo>
                  <a:cubicBezTo>
                    <a:pt x="3678" y="3587"/>
                    <a:pt x="3648" y="3557"/>
                    <a:pt x="3648" y="3526"/>
                  </a:cubicBezTo>
                  <a:cubicBezTo>
                    <a:pt x="3678" y="3526"/>
                    <a:pt x="3709" y="3496"/>
                    <a:pt x="3739" y="3465"/>
                  </a:cubicBezTo>
                  <a:close/>
                  <a:moveTo>
                    <a:pt x="3288" y="3420"/>
                  </a:moveTo>
                  <a:cubicBezTo>
                    <a:pt x="3341" y="3420"/>
                    <a:pt x="3399" y="3449"/>
                    <a:pt x="3466" y="3526"/>
                  </a:cubicBezTo>
                  <a:lnTo>
                    <a:pt x="3162" y="3769"/>
                  </a:lnTo>
                  <a:lnTo>
                    <a:pt x="3162" y="3800"/>
                  </a:lnTo>
                  <a:cubicBezTo>
                    <a:pt x="3113" y="3762"/>
                    <a:pt x="3069" y="3747"/>
                    <a:pt x="3027" y="3747"/>
                  </a:cubicBezTo>
                  <a:cubicBezTo>
                    <a:pt x="2867" y="3747"/>
                    <a:pt x="2740" y="3961"/>
                    <a:pt x="2563" y="3961"/>
                  </a:cubicBezTo>
                  <a:cubicBezTo>
                    <a:pt x="2523" y="3961"/>
                    <a:pt x="2479" y="3950"/>
                    <a:pt x="2432" y="3921"/>
                  </a:cubicBezTo>
                  <a:lnTo>
                    <a:pt x="2402" y="3709"/>
                  </a:lnTo>
                  <a:cubicBezTo>
                    <a:pt x="2477" y="3620"/>
                    <a:pt x="2563" y="3600"/>
                    <a:pt x="2654" y="3600"/>
                  </a:cubicBezTo>
                  <a:cubicBezTo>
                    <a:pt x="2730" y="3600"/>
                    <a:pt x="2809" y="3615"/>
                    <a:pt x="2887" y="3615"/>
                  </a:cubicBezTo>
                  <a:cubicBezTo>
                    <a:pt x="2939" y="3615"/>
                    <a:pt x="2990" y="3608"/>
                    <a:pt x="3040" y="3587"/>
                  </a:cubicBezTo>
                  <a:cubicBezTo>
                    <a:pt x="3117" y="3510"/>
                    <a:pt x="3195" y="3420"/>
                    <a:pt x="3288" y="3420"/>
                  </a:cubicBezTo>
                  <a:close/>
                  <a:moveTo>
                    <a:pt x="1399" y="3435"/>
                  </a:moveTo>
                  <a:cubicBezTo>
                    <a:pt x="1611" y="3526"/>
                    <a:pt x="1824" y="3648"/>
                    <a:pt x="2037" y="3769"/>
                  </a:cubicBezTo>
                  <a:lnTo>
                    <a:pt x="1125" y="3800"/>
                  </a:lnTo>
                  <a:lnTo>
                    <a:pt x="882" y="3982"/>
                  </a:lnTo>
                  <a:lnTo>
                    <a:pt x="852" y="3709"/>
                  </a:lnTo>
                  <a:lnTo>
                    <a:pt x="1125" y="3435"/>
                  </a:lnTo>
                  <a:close/>
                  <a:moveTo>
                    <a:pt x="61764" y="8420"/>
                  </a:moveTo>
                  <a:lnTo>
                    <a:pt x="61825" y="8481"/>
                  </a:lnTo>
                  <a:cubicBezTo>
                    <a:pt x="61795" y="8511"/>
                    <a:pt x="61764" y="8541"/>
                    <a:pt x="61734" y="8541"/>
                  </a:cubicBezTo>
                  <a:cubicBezTo>
                    <a:pt x="61704" y="8541"/>
                    <a:pt x="61673" y="8511"/>
                    <a:pt x="61673" y="8481"/>
                  </a:cubicBezTo>
                  <a:lnTo>
                    <a:pt x="61764" y="8420"/>
                  </a:lnTo>
                  <a:close/>
                  <a:moveTo>
                    <a:pt x="60883" y="9271"/>
                  </a:moveTo>
                  <a:lnTo>
                    <a:pt x="60883" y="9271"/>
                  </a:lnTo>
                  <a:cubicBezTo>
                    <a:pt x="60964" y="9392"/>
                    <a:pt x="60937" y="9419"/>
                    <a:pt x="60866" y="9433"/>
                  </a:cubicBezTo>
                  <a:lnTo>
                    <a:pt x="60866" y="9433"/>
                  </a:lnTo>
                  <a:cubicBezTo>
                    <a:pt x="60829" y="9379"/>
                    <a:pt x="60856" y="9325"/>
                    <a:pt x="60883" y="9271"/>
                  </a:cubicBezTo>
                  <a:close/>
                  <a:moveTo>
                    <a:pt x="60731" y="9453"/>
                  </a:moveTo>
                  <a:cubicBezTo>
                    <a:pt x="60731" y="9545"/>
                    <a:pt x="60701" y="9636"/>
                    <a:pt x="60609" y="9727"/>
                  </a:cubicBezTo>
                  <a:lnTo>
                    <a:pt x="60761" y="9879"/>
                  </a:lnTo>
                  <a:lnTo>
                    <a:pt x="60518" y="10152"/>
                  </a:lnTo>
                  <a:lnTo>
                    <a:pt x="60397" y="9818"/>
                  </a:lnTo>
                  <a:lnTo>
                    <a:pt x="60184" y="9788"/>
                  </a:lnTo>
                  <a:cubicBezTo>
                    <a:pt x="60093" y="9697"/>
                    <a:pt x="59971" y="9636"/>
                    <a:pt x="59941" y="9484"/>
                  </a:cubicBezTo>
                  <a:cubicBezTo>
                    <a:pt x="59971" y="9484"/>
                    <a:pt x="60002" y="9453"/>
                    <a:pt x="60032" y="9453"/>
                  </a:cubicBezTo>
                  <a:close/>
                  <a:moveTo>
                    <a:pt x="59247" y="9787"/>
                  </a:moveTo>
                  <a:cubicBezTo>
                    <a:pt x="59387" y="9787"/>
                    <a:pt x="59465" y="9973"/>
                    <a:pt x="59576" y="10061"/>
                  </a:cubicBezTo>
                  <a:lnTo>
                    <a:pt x="59302" y="10335"/>
                  </a:lnTo>
                  <a:lnTo>
                    <a:pt x="59059" y="9909"/>
                  </a:lnTo>
                  <a:lnTo>
                    <a:pt x="59059" y="9879"/>
                  </a:lnTo>
                  <a:cubicBezTo>
                    <a:pt x="59133" y="9813"/>
                    <a:pt x="59194" y="9787"/>
                    <a:pt x="59247" y="9787"/>
                  </a:cubicBezTo>
                  <a:close/>
                  <a:moveTo>
                    <a:pt x="59333" y="10517"/>
                  </a:moveTo>
                  <a:lnTo>
                    <a:pt x="59394" y="10639"/>
                  </a:lnTo>
                  <a:lnTo>
                    <a:pt x="59333" y="10700"/>
                  </a:lnTo>
                  <a:cubicBezTo>
                    <a:pt x="59302" y="10669"/>
                    <a:pt x="59272" y="10608"/>
                    <a:pt x="59272" y="10578"/>
                  </a:cubicBezTo>
                  <a:cubicBezTo>
                    <a:pt x="59272" y="10578"/>
                    <a:pt x="59302" y="10548"/>
                    <a:pt x="59333" y="10517"/>
                  </a:cubicBezTo>
                  <a:close/>
                  <a:moveTo>
                    <a:pt x="6505" y="10882"/>
                  </a:moveTo>
                  <a:lnTo>
                    <a:pt x="6566" y="10973"/>
                  </a:lnTo>
                  <a:lnTo>
                    <a:pt x="6505" y="11064"/>
                  </a:lnTo>
                  <a:cubicBezTo>
                    <a:pt x="6475" y="11004"/>
                    <a:pt x="6475" y="10973"/>
                    <a:pt x="6444" y="10943"/>
                  </a:cubicBezTo>
                  <a:cubicBezTo>
                    <a:pt x="6444" y="10912"/>
                    <a:pt x="6475" y="10882"/>
                    <a:pt x="6505" y="10882"/>
                  </a:cubicBezTo>
                  <a:close/>
                  <a:moveTo>
                    <a:pt x="13283" y="10852"/>
                  </a:moveTo>
                  <a:cubicBezTo>
                    <a:pt x="13375" y="11004"/>
                    <a:pt x="13405" y="11095"/>
                    <a:pt x="13283" y="11186"/>
                  </a:cubicBezTo>
                  <a:cubicBezTo>
                    <a:pt x="13101" y="11125"/>
                    <a:pt x="13162" y="11004"/>
                    <a:pt x="13253" y="10852"/>
                  </a:cubicBezTo>
                  <a:close/>
                  <a:moveTo>
                    <a:pt x="8390" y="11004"/>
                  </a:moveTo>
                  <a:cubicBezTo>
                    <a:pt x="8542" y="11095"/>
                    <a:pt x="8542" y="11307"/>
                    <a:pt x="8390" y="11399"/>
                  </a:cubicBezTo>
                  <a:cubicBezTo>
                    <a:pt x="8329" y="11307"/>
                    <a:pt x="8207" y="11247"/>
                    <a:pt x="8177" y="11064"/>
                  </a:cubicBezTo>
                  <a:lnTo>
                    <a:pt x="8390" y="11004"/>
                  </a:lnTo>
                  <a:close/>
                  <a:moveTo>
                    <a:pt x="9302" y="11399"/>
                  </a:moveTo>
                  <a:lnTo>
                    <a:pt x="9362" y="11520"/>
                  </a:lnTo>
                  <a:lnTo>
                    <a:pt x="9302" y="11581"/>
                  </a:lnTo>
                  <a:cubicBezTo>
                    <a:pt x="9271" y="11551"/>
                    <a:pt x="9241" y="11520"/>
                    <a:pt x="9241" y="11459"/>
                  </a:cubicBezTo>
                  <a:cubicBezTo>
                    <a:pt x="9241" y="11459"/>
                    <a:pt x="9271" y="11429"/>
                    <a:pt x="9302" y="11399"/>
                  </a:cubicBezTo>
                  <a:close/>
                  <a:moveTo>
                    <a:pt x="58634" y="11399"/>
                  </a:moveTo>
                  <a:lnTo>
                    <a:pt x="58695" y="11520"/>
                  </a:lnTo>
                  <a:lnTo>
                    <a:pt x="58634" y="11581"/>
                  </a:lnTo>
                  <a:cubicBezTo>
                    <a:pt x="58603" y="11551"/>
                    <a:pt x="58573" y="11520"/>
                    <a:pt x="58573" y="11459"/>
                  </a:cubicBezTo>
                  <a:cubicBezTo>
                    <a:pt x="58573" y="11459"/>
                    <a:pt x="58603" y="11429"/>
                    <a:pt x="58634" y="11399"/>
                  </a:cubicBezTo>
                  <a:close/>
                  <a:moveTo>
                    <a:pt x="59150" y="11399"/>
                  </a:moveTo>
                  <a:cubicBezTo>
                    <a:pt x="59181" y="11429"/>
                    <a:pt x="59181" y="11490"/>
                    <a:pt x="59211" y="11520"/>
                  </a:cubicBezTo>
                  <a:cubicBezTo>
                    <a:pt x="59211" y="11551"/>
                    <a:pt x="59181" y="11551"/>
                    <a:pt x="59150" y="11581"/>
                  </a:cubicBezTo>
                  <a:cubicBezTo>
                    <a:pt x="59120" y="11551"/>
                    <a:pt x="59120" y="11520"/>
                    <a:pt x="59090" y="11459"/>
                  </a:cubicBezTo>
                  <a:cubicBezTo>
                    <a:pt x="59090" y="11459"/>
                    <a:pt x="59120" y="11429"/>
                    <a:pt x="59150" y="11399"/>
                  </a:cubicBezTo>
                  <a:close/>
                  <a:moveTo>
                    <a:pt x="24743" y="11581"/>
                  </a:moveTo>
                  <a:lnTo>
                    <a:pt x="24803" y="11642"/>
                  </a:lnTo>
                  <a:lnTo>
                    <a:pt x="24743" y="11763"/>
                  </a:lnTo>
                  <a:lnTo>
                    <a:pt x="24682" y="11703"/>
                  </a:lnTo>
                  <a:cubicBezTo>
                    <a:pt x="24712" y="11672"/>
                    <a:pt x="24743" y="11611"/>
                    <a:pt x="24743" y="11581"/>
                  </a:cubicBezTo>
                  <a:close/>
                  <a:moveTo>
                    <a:pt x="46627" y="11581"/>
                  </a:moveTo>
                  <a:lnTo>
                    <a:pt x="46719" y="11703"/>
                  </a:lnTo>
                  <a:lnTo>
                    <a:pt x="46627" y="11763"/>
                  </a:lnTo>
                  <a:cubicBezTo>
                    <a:pt x="46627" y="11733"/>
                    <a:pt x="46597" y="11672"/>
                    <a:pt x="46597" y="11642"/>
                  </a:cubicBezTo>
                  <a:cubicBezTo>
                    <a:pt x="46597" y="11611"/>
                    <a:pt x="46627" y="11611"/>
                    <a:pt x="46627" y="11581"/>
                  </a:cubicBezTo>
                  <a:close/>
                  <a:moveTo>
                    <a:pt x="59819" y="10487"/>
                  </a:moveTo>
                  <a:cubicBezTo>
                    <a:pt x="60062" y="10760"/>
                    <a:pt x="60245" y="11064"/>
                    <a:pt x="60336" y="11429"/>
                  </a:cubicBezTo>
                  <a:lnTo>
                    <a:pt x="59789" y="11915"/>
                  </a:lnTo>
                  <a:lnTo>
                    <a:pt x="59637" y="11885"/>
                  </a:lnTo>
                  <a:cubicBezTo>
                    <a:pt x="59515" y="11794"/>
                    <a:pt x="59606" y="11611"/>
                    <a:pt x="59576" y="11490"/>
                  </a:cubicBezTo>
                  <a:lnTo>
                    <a:pt x="59424" y="11307"/>
                  </a:lnTo>
                  <a:lnTo>
                    <a:pt x="59728" y="10760"/>
                  </a:lnTo>
                  <a:lnTo>
                    <a:pt x="59576" y="10578"/>
                  </a:lnTo>
                  <a:lnTo>
                    <a:pt x="59819" y="10487"/>
                  </a:lnTo>
                  <a:close/>
                  <a:moveTo>
                    <a:pt x="42980" y="11915"/>
                  </a:moveTo>
                  <a:cubicBezTo>
                    <a:pt x="43010" y="11976"/>
                    <a:pt x="43041" y="12007"/>
                    <a:pt x="43041" y="12067"/>
                  </a:cubicBezTo>
                  <a:cubicBezTo>
                    <a:pt x="43041" y="12067"/>
                    <a:pt x="43010" y="12098"/>
                    <a:pt x="42980" y="12098"/>
                  </a:cubicBezTo>
                  <a:cubicBezTo>
                    <a:pt x="42980" y="12067"/>
                    <a:pt x="42950" y="12037"/>
                    <a:pt x="42950" y="12007"/>
                  </a:cubicBezTo>
                  <a:cubicBezTo>
                    <a:pt x="42950" y="11976"/>
                    <a:pt x="42980" y="11946"/>
                    <a:pt x="42980" y="11946"/>
                  </a:cubicBezTo>
                  <a:lnTo>
                    <a:pt x="42980" y="11915"/>
                  </a:lnTo>
                  <a:close/>
                  <a:moveTo>
                    <a:pt x="46597" y="11976"/>
                  </a:moveTo>
                  <a:cubicBezTo>
                    <a:pt x="46658" y="11976"/>
                    <a:pt x="46688" y="12007"/>
                    <a:pt x="46719" y="12037"/>
                  </a:cubicBezTo>
                  <a:lnTo>
                    <a:pt x="46658" y="12098"/>
                  </a:lnTo>
                  <a:lnTo>
                    <a:pt x="46567" y="12037"/>
                  </a:lnTo>
                  <a:cubicBezTo>
                    <a:pt x="46567" y="12007"/>
                    <a:pt x="46597" y="11976"/>
                    <a:pt x="46597" y="11976"/>
                  </a:cubicBezTo>
                  <a:close/>
                  <a:moveTo>
                    <a:pt x="61258" y="11949"/>
                  </a:moveTo>
                  <a:cubicBezTo>
                    <a:pt x="61298" y="12064"/>
                    <a:pt x="61383" y="12195"/>
                    <a:pt x="61217" y="12250"/>
                  </a:cubicBezTo>
                  <a:cubicBezTo>
                    <a:pt x="61136" y="12059"/>
                    <a:pt x="61127" y="12039"/>
                    <a:pt x="61258" y="11949"/>
                  </a:cubicBezTo>
                  <a:close/>
                  <a:moveTo>
                    <a:pt x="61795" y="11703"/>
                  </a:moveTo>
                  <a:lnTo>
                    <a:pt x="61825" y="12007"/>
                  </a:lnTo>
                  <a:lnTo>
                    <a:pt x="61582" y="12280"/>
                  </a:lnTo>
                  <a:cubicBezTo>
                    <a:pt x="61396" y="12227"/>
                    <a:pt x="61606" y="11894"/>
                    <a:pt x="61375" y="11894"/>
                  </a:cubicBezTo>
                  <a:cubicBezTo>
                    <a:pt x="61358" y="11894"/>
                    <a:pt x="61339" y="11895"/>
                    <a:pt x="61318" y="11899"/>
                  </a:cubicBezTo>
                  <a:lnTo>
                    <a:pt x="61318" y="11899"/>
                  </a:lnTo>
                  <a:cubicBezTo>
                    <a:pt x="61406" y="11751"/>
                    <a:pt x="61494" y="11751"/>
                    <a:pt x="61589" y="11751"/>
                  </a:cubicBezTo>
                  <a:lnTo>
                    <a:pt x="61589" y="11751"/>
                  </a:lnTo>
                  <a:cubicBezTo>
                    <a:pt x="61654" y="11751"/>
                    <a:pt x="61722" y="11751"/>
                    <a:pt x="61795" y="11703"/>
                  </a:cubicBezTo>
                  <a:close/>
                  <a:moveTo>
                    <a:pt x="6870" y="12463"/>
                  </a:moveTo>
                  <a:lnTo>
                    <a:pt x="6931" y="12523"/>
                  </a:lnTo>
                  <a:lnTo>
                    <a:pt x="6870" y="12645"/>
                  </a:lnTo>
                  <a:lnTo>
                    <a:pt x="6809" y="12584"/>
                  </a:lnTo>
                  <a:cubicBezTo>
                    <a:pt x="6809" y="12554"/>
                    <a:pt x="6839" y="12493"/>
                    <a:pt x="6870" y="12463"/>
                  </a:cubicBezTo>
                  <a:close/>
                  <a:moveTo>
                    <a:pt x="10878" y="11209"/>
                  </a:moveTo>
                  <a:cubicBezTo>
                    <a:pt x="10958" y="11209"/>
                    <a:pt x="11034" y="11232"/>
                    <a:pt x="11095" y="11307"/>
                  </a:cubicBezTo>
                  <a:lnTo>
                    <a:pt x="11064" y="11551"/>
                  </a:lnTo>
                  <a:lnTo>
                    <a:pt x="11460" y="11824"/>
                  </a:lnTo>
                  <a:cubicBezTo>
                    <a:pt x="11376" y="11908"/>
                    <a:pt x="11282" y="11926"/>
                    <a:pt x="11189" y="11926"/>
                  </a:cubicBezTo>
                  <a:cubicBezTo>
                    <a:pt x="11120" y="11926"/>
                    <a:pt x="11052" y="11916"/>
                    <a:pt x="10987" y="11916"/>
                  </a:cubicBezTo>
                  <a:cubicBezTo>
                    <a:pt x="10916" y="11916"/>
                    <a:pt x="10849" y="11928"/>
                    <a:pt x="10791" y="11976"/>
                  </a:cubicBezTo>
                  <a:cubicBezTo>
                    <a:pt x="10700" y="12159"/>
                    <a:pt x="10791" y="12432"/>
                    <a:pt x="10700" y="12645"/>
                  </a:cubicBezTo>
                  <a:cubicBezTo>
                    <a:pt x="10396" y="12493"/>
                    <a:pt x="10365" y="12189"/>
                    <a:pt x="10244" y="11946"/>
                  </a:cubicBezTo>
                  <a:cubicBezTo>
                    <a:pt x="10183" y="11885"/>
                    <a:pt x="10244" y="11733"/>
                    <a:pt x="10244" y="11642"/>
                  </a:cubicBezTo>
                  <a:cubicBezTo>
                    <a:pt x="10274" y="11624"/>
                    <a:pt x="10300" y="11616"/>
                    <a:pt x="10322" y="11616"/>
                  </a:cubicBezTo>
                  <a:cubicBezTo>
                    <a:pt x="10413" y="11616"/>
                    <a:pt x="10457" y="11733"/>
                    <a:pt x="10578" y="11733"/>
                  </a:cubicBezTo>
                  <a:lnTo>
                    <a:pt x="10761" y="11703"/>
                  </a:lnTo>
                  <a:cubicBezTo>
                    <a:pt x="10578" y="11459"/>
                    <a:pt x="10578" y="11459"/>
                    <a:pt x="10639" y="11247"/>
                  </a:cubicBezTo>
                  <a:cubicBezTo>
                    <a:pt x="10715" y="11232"/>
                    <a:pt x="10798" y="11209"/>
                    <a:pt x="10878" y="11209"/>
                  </a:cubicBezTo>
                  <a:close/>
                  <a:moveTo>
                    <a:pt x="7873" y="11946"/>
                  </a:moveTo>
                  <a:lnTo>
                    <a:pt x="8298" y="12159"/>
                  </a:lnTo>
                  <a:lnTo>
                    <a:pt x="8298" y="12766"/>
                  </a:lnTo>
                  <a:lnTo>
                    <a:pt x="8086" y="12827"/>
                  </a:lnTo>
                  <a:lnTo>
                    <a:pt x="7873" y="12645"/>
                  </a:lnTo>
                  <a:lnTo>
                    <a:pt x="7630" y="12645"/>
                  </a:lnTo>
                  <a:lnTo>
                    <a:pt x="7630" y="12949"/>
                  </a:lnTo>
                  <a:lnTo>
                    <a:pt x="7326" y="13040"/>
                  </a:lnTo>
                  <a:lnTo>
                    <a:pt x="7265" y="12645"/>
                  </a:lnTo>
                  <a:lnTo>
                    <a:pt x="7630" y="12614"/>
                  </a:lnTo>
                  <a:cubicBezTo>
                    <a:pt x="7569" y="12341"/>
                    <a:pt x="7812" y="12189"/>
                    <a:pt x="7873" y="11946"/>
                  </a:cubicBezTo>
                  <a:close/>
                  <a:moveTo>
                    <a:pt x="60184" y="12797"/>
                  </a:moveTo>
                  <a:cubicBezTo>
                    <a:pt x="60245" y="12918"/>
                    <a:pt x="60397" y="12949"/>
                    <a:pt x="60397" y="13101"/>
                  </a:cubicBezTo>
                  <a:cubicBezTo>
                    <a:pt x="60344" y="13153"/>
                    <a:pt x="60286" y="13166"/>
                    <a:pt x="60227" y="13166"/>
                  </a:cubicBezTo>
                  <a:cubicBezTo>
                    <a:pt x="60171" y="13166"/>
                    <a:pt x="60115" y="13155"/>
                    <a:pt x="60062" y="13155"/>
                  </a:cubicBezTo>
                  <a:cubicBezTo>
                    <a:pt x="60041" y="13155"/>
                    <a:pt x="60021" y="13157"/>
                    <a:pt x="60002" y="13162"/>
                  </a:cubicBezTo>
                  <a:cubicBezTo>
                    <a:pt x="59880" y="13070"/>
                    <a:pt x="59880" y="12888"/>
                    <a:pt x="60002" y="12797"/>
                  </a:cubicBezTo>
                  <a:close/>
                  <a:moveTo>
                    <a:pt x="9150" y="12979"/>
                  </a:moveTo>
                  <a:cubicBezTo>
                    <a:pt x="9362" y="12979"/>
                    <a:pt x="9423" y="13162"/>
                    <a:pt x="9514" y="13222"/>
                  </a:cubicBezTo>
                  <a:cubicBezTo>
                    <a:pt x="9484" y="13253"/>
                    <a:pt x="9453" y="13314"/>
                    <a:pt x="9453" y="13314"/>
                  </a:cubicBezTo>
                  <a:cubicBezTo>
                    <a:pt x="9326" y="13314"/>
                    <a:pt x="9209" y="13346"/>
                    <a:pt x="9097" y="13346"/>
                  </a:cubicBezTo>
                  <a:cubicBezTo>
                    <a:pt x="9022" y="13346"/>
                    <a:pt x="8949" y="13332"/>
                    <a:pt x="8876" y="13283"/>
                  </a:cubicBezTo>
                  <a:cubicBezTo>
                    <a:pt x="8937" y="13101"/>
                    <a:pt x="9058" y="13070"/>
                    <a:pt x="9150" y="12979"/>
                  </a:cubicBezTo>
                  <a:close/>
                  <a:moveTo>
                    <a:pt x="8207" y="13192"/>
                  </a:moveTo>
                  <a:lnTo>
                    <a:pt x="8207" y="13192"/>
                  </a:lnTo>
                  <a:cubicBezTo>
                    <a:pt x="8390" y="13253"/>
                    <a:pt x="8329" y="13374"/>
                    <a:pt x="8238" y="13526"/>
                  </a:cubicBezTo>
                  <a:cubicBezTo>
                    <a:pt x="8116" y="13374"/>
                    <a:pt x="8116" y="13283"/>
                    <a:pt x="8207" y="13192"/>
                  </a:cubicBezTo>
                  <a:close/>
                  <a:moveTo>
                    <a:pt x="47327" y="13131"/>
                  </a:moveTo>
                  <a:cubicBezTo>
                    <a:pt x="47479" y="13222"/>
                    <a:pt x="47479" y="13435"/>
                    <a:pt x="47327" y="13526"/>
                  </a:cubicBezTo>
                  <a:lnTo>
                    <a:pt x="47144" y="13496"/>
                  </a:lnTo>
                  <a:lnTo>
                    <a:pt x="47083" y="13192"/>
                  </a:lnTo>
                  <a:lnTo>
                    <a:pt x="47327" y="13131"/>
                  </a:lnTo>
                  <a:close/>
                  <a:moveTo>
                    <a:pt x="11034" y="13557"/>
                  </a:moveTo>
                  <a:cubicBezTo>
                    <a:pt x="11053" y="13557"/>
                    <a:pt x="11072" y="13581"/>
                    <a:pt x="11084" y="13598"/>
                  </a:cubicBezTo>
                  <a:lnTo>
                    <a:pt x="11084" y="13598"/>
                  </a:lnTo>
                  <a:cubicBezTo>
                    <a:pt x="11057" y="13625"/>
                    <a:pt x="11027" y="13652"/>
                    <a:pt x="10973" y="13678"/>
                  </a:cubicBezTo>
                  <a:cubicBezTo>
                    <a:pt x="10973" y="13678"/>
                    <a:pt x="10912" y="13648"/>
                    <a:pt x="10912" y="13618"/>
                  </a:cubicBezTo>
                  <a:cubicBezTo>
                    <a:pt x="10943" y="13587"/>
                    <a:pt x="11004" y="13587"/>
                    <a:pt x="11034" y="13557"/>
                  </a:cubicBezTo>
                  <a:close/>
                  <a:moveTo>
                    <a:pt x="16490" y="15107"/>
                  </a:moveTo>
                  <a:cubicBezTo>
                    <a:pt x="16543" y="15107"/>
                    <a:pt x="16596" y="15137"/>
                    <a:pt x="16657" y="15198"/>
                  </a:cubicBezTo>
                  <a:cubicBezTo>
                    <a:pt x="16566" y="15259"/>
                    <a:pt x="16505" y="15411"/>
                    <a:pt x="16353" y="15441"/>
                  </a:cubicBezTo>
                  <a:lnTo>
                    <a:pt x="16323" y="15198"/>
                  </a:lnTo>
                  <a:cubicBezTo>
                    <a:pt x="16384" y="15137"/>
                    <a:pt x="16437" y="15107"/>
                    <a:pt x="16490" y="15107"/>
                  </a:cubicBezTo>
                  <a:close/>
                  <a:moveTo>
                    <a:pt x="31156" y="15472"/>
                  </a:moveTo>
                  <a:lnTo>
                    <a:pt x="31460" y="15988"/>
                  </a:lnTo>
                  <a:lnTo>
                    <a:pt x="31156" y="15988"/>
                  </a:lnTo>
                  <a:cubicBezTo>
                    <a:pt x="31065" y="15836"/>
                    <a:pt x="31065" y="15624"/>
                    <a:pt x="31156" y="15472"/>
                  </a:cubicBezTo>
                  <a:close/>
                  <a:moveTo>
                    <a:pt x="33101" y="16049"/>
                  </a:moveTo>
                  <a:cubicBezTo>
                    <a:pt x="33132" y="16049"/>
                    <a:pt x="33132" y="16080"/>
                    <a:pt x="33162" y="16080"/>
                  </a:cubicBezTo>
                  <a:lnTo>
                    <a:pt x="33041" y="16171"/>
                  </a:lnTo>
                  <a:lnTo>
                    <a:pt x="32980" y="16080"/>
                  </a:lnTo>
                  <a:cubicBezTo>
                    <a:pt x="33010" y="16080"/>
                    <a:pt x="33071" y="16049"/>
                    <a:pt x="33101" y="16049"/>
                  </a:cubicBezTo>
                  <a:close/>
                  <a:moveTo>
                    <a:pt x="56749" y="16019"/>
                  </a:moveTo>
                  <a:cubicBezTo>
                    <a:pt x="56871" y="16140"/>
                    <a:pt x="56749" y="16292"/>
                    <a:pt x="56810" y="16444"/>
                  </a:cubicBezTo>
                  <a:cubicBezTo>
                    <a:pt x="56734" y="16520"/>
                    <a:pt x="56635" y="16558"/>
                    <a:pt x="56536" y="16558"/>
                  </a:cubicBezTo>
                  <a:cubicBezTo>
                    <a:pt x="56438" y="16558"/>
                    <a:pt x="56339" y="16520"/>
                    <a:pt x="56263" y="16444"/>
                  </a:cubicBezTo>
                  <a:cubicBezTo>
                    <a:pt x="56415" y="16292"/>
                    <a:pt x="56536" y="16171"/>
                    <a:pt x="56688" y="16019"/>
                  </a:cubicBezTo>
                  <a:close/>
                  <a:moveTo>
                    <a:pt x="38375" y="16536"/>
                  </a:moveTo>
                  <a:cubicBezTo>
                    <a:pt x="38443" y="16536"/>
                    <a:pt x="38512" y="16566"/>
                    <a:pt x="38542" y="16627"/>
                  </a:cubicBezTo>
                  <a:cubicBezTo>
                    <a:pt x="38512" y="16688"/>
                    <a:pt x="38443" y="16718"/>
                    <a:pt x="38375" y="16718"/>
                  </a:cubicBezTo>
                  <a:cubicBezTo>
                    <a:pt x="38307" y="16718"/>
                    <a:pt x="38238" y="16688"/>
                    <a:pt x="38208" y="16627"/>
                  </a:cubicBezTo>
                  <a:cubicBezTo>
                    <a:pt x="38238" y="16566"/>
                    <a:pt x="38307" y="16536"/>
                    <a:pt x="38375" y="16536"/>
                  </a:cubicBezTo>
                  <a:close/>
                  <a:moveTo>
                    <a:pt x="37782" y="16748"/>
                  </a:moveTo>
                  <a:cubicBezTo>
                    <a:pt x="37813" y="16748"/>
                    <a:pt x="37843" y="16809"/>
                    <a:pt x="37843" y="16809"/>
                  </a:cubicBezTo>
                  <a:lnTo>
                    <a:pt x="37752" y="16870"/>
                  </a:lnTo>
                  <a:lnTo>
                    <a:pt x="37691" y="16809"/>
                  </a:lnTo>
                  <a:cubicBezTo>
                    <a:pt x="37721" y="16779"/>
                    <a:pt x="37752" y="16748"/>
                    <a:pt x="37782" y="16748"/>
                  </a:cubicBezTo>
                  <a:close/>
                  <a:moveTo>
                    <a:pt x="43709" y="17083"/>
                  </a:moveTo>
                  <a:lnTo>
                    <a:pt x="43770" y="17143"/>
                  </a:lnTo>
                  <a:cubicBezTo>
                    <a:pt x="43709" y="17174"/>
                    <a:pt x="43679" y="17204"/>
                    <a:pt x="43649" y="17204"/>
                  </a:cubicBezTo>
                  <a:cubicBezTo>
                    <a:pt x="43618" y="17204"/>
                    <a:pt x="43618" y="17174"/>
                    <a:pt x="43588" y="17143"/>
                  </a:cubicBezTo>
                  <a:lnTo>
                    <a:pt x="43709" y="17083"/>
                  </a:lnTo>
                  <a:close/>
                  <a:moveTo>
                    <a:pt x="43284" y="0"/>
                  </a:moveTo>
                  <a:lnTo>
                    <a:pt x="43010" y="456"/>
                  </a:lnTo>
                  <a:lnTo>
                    <a:pt x="42524" y="213"/>
                  </a:lnTo>
                  <a:lnTo>
                    <a:pt x="42311" y="395"/>
                  </a:lnTo>
                  <a:lnTo>
                    <a:pt x="42129" y="244"/>
                  </a:lnTo>
                  <a:lnTo>
                    <a:pt x="41946" y="426"/>
                  </a:lnTo>
                  <a:lnTo>
                    <a:pt x="39211" y="426"/>
                  </a:lnTo>
                  <a:lnTo>
                    <a:pt x="38937" y="608"/>
                  </a:lnTo>
                  <a:lnTo>
                    <a:pt x="38573" y="395"/>
                  </a:lnTo>
                  <a:lnTo>
                    <a:pt x="38390" y="517"/>
                  </a:lnTo>
                  <a:cubicBezTo>
                    <a:pt x="38295" y="575"/>
                    <a:pt x="38216" y="597"/>
                    <a:pt x="38148" y="597"/>
                  </a:cubicBezTo>
                  <a:cubicBezTo>
                    <a:pt x="37951" y="597"/>
                    <a:pt x="37838" y="419"/>
                    <a:pt x="37682" y="419"/>
                  </a:cubicBezTo>
                  <a:cubicBezTo>
                    <a:pt x="37665" y="419"/>
                    <a:pt x="37648" y="421"/>
                    <a:pt x="37630" y="426"/>
                  </a:cubicBezTo>
                  <a:lnTo>
                    <a:pt x="37448" y="578"/>
                  </a:lnTo>
                  <a:cubicBezTo>
                    <a:pt x="37395" y="585"/>
                    <a:pt x="37343" y="587"/>
                    <a:pt x="37294" y="587"/>
                  </a:cubicBezTo>
                  <a:cubicBezTo>
                    <a:pt x="37244" y="587"/>
                    <a:pt x="37195" y="585"/>
                    <a:pt x="37148" y="585"/>
                  </a:cubicBezTo>
                  <a:cubicBezTo>
                    <a:pt x="37053" y="585"/>
                    <a:pt x="36962" y="593"/>
                    <a:pt x="36870" y="639"/>
                  </a:cubicBezTo>
                  <a:lnTo>
                    <a:pt x="36749" y="760"/>
                  </a:lnTo>
                  <a:lnTo>
                    <a:pt x="36384" y="760"/>
                  </a:lnTo>
                  <a:lnTo>
                    <a:pt x="36202" y="578"/>
                  </a:lnTo>
                  <a:cubicBezTo>
                    <a:pt x="36159" y="592"/>
                    <a:pt x="36114" y="596"/>
                    <a:pt x="36068" y="596"/>
                  </a:cubicBezTo>
                  <a:cubicBezTo>
                    <a:pt x="36005" y="596"/>
                    <a:pt x="35940" y="588"/>
                    <a:pt x="35875" y="588"/>
                  </a:cubicBezTo>
                  <a:cubicBezTo>
                    <a:pt x="35789" y="588"/>
                    <a:pt x="35704" y="603"/>
                    <a:pt x="35624" y="669"/>
                  </a:cubicBezTo>
                  <a:lnTo>
                    <a:pt x="35594" y="912"/>
                  </a:lnTo>
                  <a:lnTo>
                    <a:pt x="35320" y="973"/>
                  </a:lnTo>
                  <a:lnTo>
                    <a:pt x="35107" y="608"/>
                  </a:lnTo>
                  <a:lnTo>
                    <a:pt x="34469" y="578"/>
                  </a:lnTo>
                  <a:lnTo>
                    <a:pt x="34317" y="426"/>
                  </a:lnTo>
                  <a:lnTo>
                    <a:pt x="34135" y="608"/>
                  </a:lnTo>
                  <a:lnTo>
                    <a:pt x="33436" y="608"/>
                  </a:lnTo>
                  <a:lnTo>
                    <a:pt x="33253" y="791"/>
                  </a:lnTo>
                  <a:lnTo>
                    <a:pt x="32554" y="791"/>
                  </a:lnTo>
                  <a:lnTo>
                    <a:pt x="32372" y="943"/>
                  </a:lnTo>
                  <a:lnTo>
                    <a:pt x="32220" y="791"/>
                  </a:lnTo>
                  <a:lnTo>
                    <a:pt x="29667" y="791"/>
                  </a:lnTo>
                  <a:lnTo>
                    <a:pt x="29271" y="973"/>
                  </a:lnTo>
                  <a:lnTo>
                    <a:pt x="29059" y="760"/>
                  </a:lnTo>
                  <a:cubicBezTo>
                    <a:pt x="29029" y="765"/>
                    <a:pt x="28999" y="767"/>
                    <a:pt x="28969" y="767"/>
                  </a:cubicBezTo>
                  <a:cubicBezTo>
                    <a:pt x="28891" y="767"/>
                    <a:pt x="28811" y="756"/>
                    <a:pt x="28730" y="756"/>
                  </a:cubicBezTo>
                  <a:cubicBezTo>
                    <a:pt x="28645" y="756"/>
                    <a:pt x="28560" y="768"/>
                    <a:pt x="28481" y="821"/>
                  </a:cubicBezTo>
                  <a:lnTo>
                    <a:pt x="28360" y="1216"/>
                  </a:lnTo>
                  <a:lnTo>
                    <a:pt x="28056" y="760"/>
                  </a:lnTo>
                  <a:lnTo>
                    <a:pt x="27661" y="791"/>
                  </a:lnTo>
                  <a:lnTo>
                    <a:pt x="27539" y="1095"/>
                  </a:lnTo>
                  <a:lnTo>
                    <a:pt x="27174" y="1095"/>
                  </a:lnTo>
                  <a:lnTo>
                    <a:pt x="26961" y="943"/>
                  </a:lnTo>
                  <a:lnTo>
                    <a:pt x="26657" y="943"/>
                  </a:lnTo>
                  <a:lnTo>
                    <a:pt x="26475" y="1125"/>
                  </a:lnTo>
                  <a:lnTo>
                    <a:pt x="25958" y="1125"/>
                  </a:lnTo>
                  <a:lnTo>
                    <a:pt x="25806" y="1003"/>
                  </a:lnTo>
                  <a:cubicBezTo>
                    <a:pt x="25752" y="965"/>
                    <a:pt x="25708" y="950"/>
                    <a:pt x="25671" y="950"/>
                  </a:cubicBezTo>
                  <a:cubicBezTo>
                    <a:pt x="25561" y="950"/>
                    <a:pt x="25510" y="1080"/>
                    <a:pt x="25442" y="1125"/>
                  </a:cubicBezTo>
                  <a:lnTo>
                    <a:pt x="25077" y="1125"/>
                  </a:lnTo>
                  <a:lnTo>
                    <a:pt x="24773" y="791"/>
                  </a:lnTo>
                  <a:lnTo>
                    <a:pt x="24591" y="943"/>
                  </a:lnTo>
                  <a:cubicBezTo>
                    <a:pt x="24508" y="949"/>
                    <a:pt x="24425" y="952"/>
                    <a:pt x="24343" y="952"/>
                  </a:cubicBezTo>
                  <a:cubicBezTo>
                    <a:pt x="24196" y="952"/>
                    <a:pt x="24051" y="945"/>
                    <a:pt x="23908" y="945"/>
                  </a:cubicBezTo>
                  <a:cubicBezTo>
                    <a:pt x="23778" y="945"/>
                    <a:pt x="23650" y="951"/>
                    <a:pt x="23527" y="973"/>
                  </a:cubicBezTo>
                  <a:lnTo>
                    <a:pt x="23375" y="1125"/>
                  </a:lnTo>
                  <a:lnTo>
                    <a:pt x="22341" y="1125"/>
                  </a:lnTo>
                  <a:lnTo>
                    <a:pt x="22159" y="1307"/>
                  </a:lnTo>
                  <a:lnTo>
                    <a:pt x="21794" y="1307"/>
                  </a:lnTo>
                  <a:cubicBezTo>
                    <a:pt x="21702" y="1215"/>
                    <a:pt x="21628" y="1124"/>
                    <a:pt x="21531" y="1124"/>
                  </a:cubicBezTo>
                  <a:cubicBezTo>
                    <a:pt x="21500" y="1124"/>
                    <a:pt x="21466" y="1133"/>
                    <a:pt x="21429" y="1155"/>
                  </a:cubicBezTo>
                  <a:lnTo>
                    <a:pt x="21247" y="1520"/>
                  </a:lnTo>
                  <a:lnTo>
                    <a:pt x="21125" y="1155"/>
                  </a:lnTo>
                  <a:lnTo>
                    <a:pt x="20548" y="1155"/>
                  </a:lnTo>
                  <a:lnTo>
                    <a:pt x="20396" y="1277"/>
                  </a:lnTo>
                  <a:cubicBezTo>
                    <a:pt x="20309" y="1255"/>
                    <a:pt x="20237" y="1092"/>
                    <a:pt x="20125" y="1092"/>
                  </a:cubicBezTo>
                  <a:cubicBezTo>
                    <a:pt x="20081" y="1092"/>
                    <a:pt x="20030" y="1117"/>
                    <a:pt x="19970" y="1186"/>
                  </a:cubicBezTo>
                  <a:cubicBezTo>
                    <a:pt x="19970" y="1277"/>
                    <a:pt x="20001" y="1368"/>
                    <a:pt x="19970" y="1429"/>
                  </a:cubicBezTo>
                  <a:cubicBezTo>
                    <a:pt x="19970" y="1520"/>
                    <a:pt x="19940" y="1581"/>
                    <a:pt x="19879" y="1763"/>
                  </a:cubicBezTo>
                  <a:cubicBezTo>
                    <a:pt x="19818" y="1490"/>
                    <a:pt x="19788" y="1338"/>
                    <a:pt x="19758" y="1155"/>
                  </a:cubicBezTo>
                  <a:lnTo>
                    <a:pt x="18998" y="1155"/>
                  </a:lnTo>
                  <a:cubicBezTo>
                    <a:pt x="18724" y="1459"/>
                    <a:pt x="18299" y="1399"/>
                    <a:pt x="17964" y="1642"/>
                  </a:cubicBezTo>
                  <a:cubicBezTo>
                    <a:pt x="17889" y="1654"/>
                    <a:pt x="17813" y="1662"/>
                    <a:pt x="17738" y="1662"/>
                  </a:cubicBezTo>
                  <a:cubicBezTo>
                    <a:pt x="17631" y="1662"/>
                    <a:pt x="17524" y="1647"/>
                    <a:pt x="17417" y="1611"/>
                  </a:cubicBezTo>
                  <a:lnTo>
                    <a:pt x="17296" y="1307"/>
                  </a:lnTo>
                  <a:lnTo>
                    <a:pt x="16931" y="1307"/>
                  </a:lnTo>
                  <a:lnTo>
                    <a:pt x="16748" y="1459"/>
                  </a:lnTo>
                  <a:lnTo>
                    <a:pt x="16505" y="1277"/>
                  </a:lnTo>
                  <a:lnTo>
                    <a:pt x="16110" y="1490"/>
                  </a:lnTo>
                  <a:lnTo>
                    <a:pt x="15837" y="1307"/>
                  </a:lnTo>
                  <a:lnTo>
                    <a:pt x="15715" y="1459"/>
                  </a:lnTo>
                  <a:lnTo>
                    <a:pt x="14834" y="1459"/>
                  </a:lnTo>
                  <a:lnTo>
                    <a:pt x="14651" y="1642"/>
                  </a:lnTo>
                  <a:lnTo>
                    <a:pt x="13952" y="1642"/>
                  </a:lnTo>
                  <a:lnTo>
                    <a:pt x="13770" y="1824"/>
                  </a:lnTo>
                  <a:cubicBezTo>
                    <a:pt x="13648" y="1794"/>
                    <a:pt x="13527" y="1733"/>
                    <a:pt x="13435" y="1672"/>
                  </a:cubicBezTo>
                  <a:lnTo>
                    <a:pt x="12554" y="1672"/>
                  </a:lnTo>
                  <a:lnTo>
                    <a:pt x="12432" y="1794"/>
                  </a:lnTo>
                  <a:lnTo>
                    <a:pt x="12098" y="1642"/>
                  </a:lnTo>
                  <a:lnTo>
                    <a:pt x="11885" y="1824"/>
                  </a:lnTo>
                  <a:lnTo>
                    <a:pt x="11520" y="1824"/>
                  </a:lnTo>
                  <a:lnTo>
                    <a:pt x="11338" y="1642"/>
                  </a:lnTo>
                  <a:lnTo>
                    <a:pt x="10821" y="1642"/>
                  </a:lnTo>
                  <a:lnTo>
                    <a:pt x="10639" y="1824"/>
                  </a:lnTo>
                  <a:lnTo>
                    <a:pt x="9453" y="1824"/>
                  </a:lnTo>
                  <a:lnTo>
                    <a:pt x="9241" y="2006"/>
                  </a:lnTo>
                  <a:lnTo>
                    <a:pt x="8754" y="2006"/>
                  </a:lnTo>
                  <a:lnTo>
                    <a:pt x="8542" y="2189"/>
                  </a:lnTo>
                  <a:cubicBezTo>
                    <a:pt x="8365" y="2088"/>
                    <a:pt x="8168" y="2029"/>
                    <a:pt x="7968" y="2029"/>
                  </a:cubicBezTo>
                  <a:cubicBezTo>
                    <a:pt x="7926" y="2029"/>
                    <a:pt x="7884" y="2032"/>
                    <a:pt x="7843" y="2037"/>
                  </a:cubicBezTo>
                  <a:lnTo>
                    <a:pt x="7721" y="2158"/>
                  </a:lnTo>
                  <a:lnTo>
                    <a:pt x="6535" y="2158"/>
                  </a:lnTo>
                  <a:cubicBezTo>
                    <a:pt x="6505" y="2158"/>
                    <a:pt x="6475" y="2219"/>
                    <a:pt x="6444" y="2219"/>
                  </a:cubicBezTo>
                  <a:lnTo>
                    <a:pt x="6323" y="2341"/>
                  </a:lnTo>
                  <a:lnTo>
                    <a:pt x="6171" y="2158"/>
                  </a:lnTo>
                  <a:lnTo>
                    <a:pt x="5836" y="2158"/>
                  </a:lnTo>
                  <a:lnTo>
                    <a:pt x="5563" y="2371"/>
                  </a:lnTo>
                  <a:lnTo>
                    <a:pt x="5168" y="2158"/>
                  </a:lnTo>
                  <a:lnTo>
                    <a:pt x="4925" y="2310"/>
                  </a:lnTo>
                  <a:lnTo>
                    <a:pt x="4773" y="2189"/>
                  </a:lnTo>
                  <a:cubicBezTo>
                    <a:pt x="4651" y="2174"/>
                    <a:pt x="4529" y="2166"/>
                    <a:pt x="4408" y="2166"/>
                  </a:cubicBezTo>
                  <a:cubicBezTo>
                    <a:pt x="4286" y="2166"/>
                    <a:pt x="4165" y="2174"/>
                    <a:pt x="4043" y="2189"/>
                  </a:cubicBezTo>
                  <a:lnTo>
                    <a:pt x="3891" y="2341"/>
                  </a:lnTo>
                  <a:lnTo>
                    <a:pt x="3709" y="2158"/>
                  </a:lnTo>
                  <a:lnTo>
                    <a:pt x="3557" y="2341"/>
                  </a:lnTo>
                  <a:lnTo>
                    <a:pt x="2523" y="2341"/>
                  </a:lnTo>
                  <a:lnTo>
                    <a:pt x="2341" y="2523"/>
                  </a:lnTo>
                  <a:lnTo>
                    <a:pt x="1459" y="2523"/>
                  </a:lnTo>
                  <a:lnTo>
                    <a:pt x="1307" y="2675"/>
                  </a:lnTo>
                  <a:lnTo>
                    <a:pt x="912" y="2736"/>
                  </a:lnTo>
                  <a:lnTo>
                    <a:pt x="365" y="3313"/>
                  </a:lnTo>
                  <a:lnTo>
                    <a:pt x="365" y="3678"/>
                  </a:lnTo>
                  <a:cubicBezTo>
                    <a:pt x="426" y="3769"/>
                    <a:pt x="578" y="3861"/>
                    <a:pt x="517" y="4043"/>
                  </a:cubicBezTo>
                  <a:lnTo>
                    <a:pt x="335" y="4225"/>
                  </a:lnTo>
                  <a:lnTo>
                    <a:pt x="335" y="4529"/>
                  </a:lnTo>
                  <a:cubicBezTo>
                    <a:pt x="365" y="4651"/>
                    <a:pt x="578" y="4681"/>
                    <a:pt x="456" y="4833"/>
                  </a:cubicBezTo>
                  <a:lnTo>
                    <a:pt x="0" y="4864"/>
                  </a:lnTo>
                  <a:lnTo>
                    <a:pt x="0" y="5320"/>
                  </a:lnTo>
                  <a:lnTo>
                    <a:pt x="578" y="5897"/>
                  </a:lnTo>
                  <a:lnTo>
                    <a:pt x="821" y="5958"/>
                  </a:lnTo>
                  <a:cubicBezTo>
                    <a:pt x="882" y="6201"/>
                    <a:pt x="1125" y="6414"/>
                    <a:pt x="1064" y="6718"/>
                  </a:cubicBezTo>
                  <a:cubicBezTo>
                    <a:pt x="1338" y="6839"/>
                    <a:pt x="1581" y="6961"/>
                    <a:pt x="1824" y="7143"/>
                  </a:cubicBezTo>
                  <a:cubicBezTo>
                    <a:pt x="1862" y="7133"/>
                    <a:pt x="1898" y="7129"/>
                    <a:pt x="1934" y="7129"/>
                  </a:cubicBezTo>
                  <a:cubicBezTo>
                    <a:pt x="2179" y="7129"/>
                    <a:pt x="2379" y="7340"/>
                    <a:pt x="2605" y="7340"/>
                  </a:cubicBezTo>
                  <a:cubicBezTo>
                    <a:pt x="2638" y="7340"/>
                    <a:pt x="2671" y="7336"/>
                    <a:pt x="2706" y="7326"/>
                  </a:cubicBezTo>
                  <a:lnTo>
                    <a:pt x="3040" y="8055"/>
                  </a:lnTo>
                  <a:cubicBezTo>
                    <a:pt x="3085" y="8016"/>
                    <a:pt x="3122" y="8001"/>
                    <a:pt x="3155" y="8001"/>
                  </a:cubicBezTo>
                  <a:cubicBezTo>
                    <a:pt x="3281" y="8001"/>
                    <a:pt x="3341" y="8227"/>
                    <a:pt x="3481" y="8227"/>
                  </a:cubicBezTo>
                  <a:cubicBezTo>
                    <a:pt x="3504" y="8227"/>
                    <a:pt x="3529" y="8221"/>
                    <a:pt x="3557" y="8207"/>
                  </a:cubicBezTo>
                  <a:cubicBezTo>
                    <a:pt x="3587" y="8207"/>
                    <a:pt x="3678" y="8329"/>
                    <a:pt x="3739" y="8390"/>
                  </a:cubicBezTo>
                  <a:cubicBezTo>
                    <a:pt x="3769" y="8420"/>
                    <a:pt x="3769" y="8450"/>
                    <a:pt x="3800" y="8511"/>
                  </a:cubicBezTo>
                  <a:lnTo>
                    <a:pt x="3648" y="8633"/>
                  </a:lnTo>
                  <a:lnTo>
                    <a:pt x="3830" y="8815"/>
                  </a:lnTo>
                  <a:lnTo>
                    <a:pt x="3830" y="9180"/>
                  </a:lnTo>
                  <a:cubicBezTo>
                    <a:pt x="3575" y="9265"/>
                    <a:pt x="3372" y="9456"/>
                    <a:pt x="3124" y="9456"/>
                  </a:cubicBezTo>
                  <a:cubicBezTo>
                    <a:pt x="3106" y="9456"/>
                    <a:pt x="3088" y="9455"/>
                    <a:pt x="3070" y="9453"/>
                  </a:cubicBezTo>
                  <a:cubicBezTo>
                    <a:pt x="3040" y="9453"/>
                    <a:pt x="2979" y="9514"/>
                    <a:pt x="2949" y="9575"/>
                  </a:cubicBezTo>
                  <a:lnTo>
                    <a:pt x="3010" y="9788"/>
                  </a:lnTo>
                  <a:lnTo>
                    <a:pt x="3101" y="9788"/>
                  </a:lnTo>
                  <a:cubicBezTo>
                    <a:pt x="3435" y="9970"/>
                    <a:pt x="3678" y="10274"/>
                    <a:pt x="3800" y="10639"/>
                  </a:cubicBezTo>
                  <a:lnTo>
                    <a:pt x="3800" y="11125"/>
                  </a:lnTo>
                  <a:cubicBezTo>
                    <a:pt x="3861" y="11156"/>
                    <a:pt x="3891" y="11186"/>
                    <a:pt x="3952" y="11216"/>
                  </a:cubicBezTo>
                  <a:cubicBezTo>
                    <a:pt x="4013" y="11216"/>
                    <a:pt x="4104" y="11247"/>
                    <a:pt x="4195" y="11247"/>
                  </a:cubicBezTo>
                  <a:lnTo>
                    <a:pt x="4803" y="11885"/>
                  </a:lnTo>
                  <a:lnTo>
                    <a:pt x="4955" y="11763"/>
                  </a:lnTo>
                  <a:cubicBezTo>
                    <a:pt x="5046" y="11885"/>
                    <a:pt x="5198" y="12007"/>
                    <a:pt x="5350" y="12067"/>
                  </a:cubicBezTo>
                  <a:cubicBezTo>
                    <a:pt x="5502" y="12128"/>
                    <a:pt x="5624" y="12250"/>
                    <a:pt x="5715" y="12402"/>
                  </a:cubicBezTo>
                  <a:cubicBezTo>
                    <a:pt x="5593" y="12493"/>
                    <a:pt x="5441" y="12463"/>
                    <a:pt x="5320" y="12554"/>
                  </a:cubicBezTo>
                  <a:cubicBezTo>
                    <a:pt x="5228" y="12675"/>
                    <a:pt x="5016" y="12645"/>
                    <a:pt x="4864" y="12675"/>
                  </a:cubicBezTo>
                  <a:cubicBezTo>
                    <a:pt x="4894" y="12797"/>
                    <a:pt x="5077" y="12827"/>
                    <a:pt x="5046" y="12979"/>
                  </a:cubicBezTo>
                  <a:cubicBezTo>
                    <a:pt x="5077" y="12979"/>
                    <a:pt x="5168" y="13010"/>
                    <a:pt x="5168" y="13040"/>
                  </a:cubicBezTo>
                  <a:cubicBezTo>
                    <a:pt x="5198" y="13162"/>
                    <a:pt x="5198" y="13314"/>
                    <a:pt x="5198" y="13405"/>
                  </a:cubicBezTo>
                  <a:lnTo>
                    <a:pt x="5016" y="13648"/>
                  </a:lnTo>
                  <a:cubicBezTo>
                    <a:pt x="5037" y="13645"/>
                    <a:pt x="5059" y="13643"/>
                    <a:pt x="5081" y="13643"/>
                  </a:cubicBezTo>
                  <a:cubicBezTo>
                    <a:pt x="5271" y="13643"/>
                    <a:pt x="5451" y="13761"/>
                    <a:pt x="5532" y="13952"/>
                  </a:cubicBezTo>
                  <a:cubicBezTo>
                    <a:pt x="5563" y="14104"/>
                    <a:pt x="5624" y="14225"/>
                    <a:pt x="5745" y="14317"/>
                  </a:cubicBezTo>
                  <a:cubicBezTo>
                    <a:pt x="5836" y="14408"/>
                    <a:pt x="5897" y="14560"/>
                    <a:pt x="6110" y="14560"/>
                  </a:cubicBezTo>
                  <a:cubicBezTo>
                    <a:pt x="6232" y="14560"/>
                    <a:pt x="6292" y="14377"/>
                    <a:pt x="6384" y="14317"/>
                  </a:cubicBezTo>
                  <a:cubicBezTo>
                    <a:pt x="6505" y="14225"/>
                    <a:pt x="6566" y="14104"/>
                    <a:pt x="6687" y="14073"/>
                  </a:cubicBezTo>
                  <a:lnTo>
                    <a:pt x="6839" y="14225"/>
                  </a:lnTo>
                  <a:cubicBezTo>
                    <a:pt x="6900" y="14210"/>
                    <a:pt x="6953" y="14203"/>
                    <a:pt x="7007" y="14203"/>
                  </a:cubicBezTo>
                  <a:cubicBezTo>
                    <a:pt x="7060" y="14203"/>
                    <a:pt x="7113" y="14210"/>
                    <a:pt x="7174" y="14225"/>
                  </a:cubicBezTo>
                  <a:cubicBezTo>
                    <a:pt x="7356" y="14317"/>
                    <a:pt x="7569" y="14438"/>
                    <a:pt x="7751" y="14560"/>
                  </a:cubicBezTo>
                  <a:lnTo>
                    <a:pt x="8238" y="14560"/>
                  </a:lnTo>
                  <a:cubicBezTo>
                    <a:pt x="8329" y="14651"/>
                    <a:pt x="8450" y="14742"/>
                    <a:pt x="8602" y="14773"/>
                  </a:cubicBezTo>
                  <a:cubicBezTo>
                    <a:pt x="8724" y="14803"/>
                    <a:pt x="8785" y="15016"/>
                    <a:pt x="8906" y="15046"/>
                  </a:cubicBezTo>
                  <a:cubicBezTo>
                    <a:pt x="9092" y="15093"/>
                    <a:pt x="9260" y="15299"/>
                    <a:pt x="9464" y="15299"/>
                  </a:cubicBezTo>
                  <a:cubicBezTo>
                    <a:pt x="9528" y="15299"/>
                    <a:pt x="9594" y="15279"/>
                    <a:pt x="9666" y="15229"/>
                  </a:cubicBezTo>
                  <a:cubicBezTo>
                    <a:pt x="9697" y="15107"/>
                    <a:pt x="9727" y="15016"/>
                    <a:pt x="9757" y="14894"/>
                  </a:cubicBezTo>
                  <a:lnTo>
                    <a:pt x="10001" y="14955"/>
                  </a:lnTo>
                  <a:lnTo>
                    <a:pt x="10122" y="15320"/>
                  </a:lnTo>
                  <a:cubicBezTo>
                    <a:pt x="10305" y="15077"/>
                    <a:pt x="10578" y="14864"/>
                    <a:pt x="10882" y="14773"/>
                  </a:cubicBezTo>
                  <a:cubicBezTo>
                    <a:pt x="11004" y="14894"/>
                    <a:pt x="11064" y="15077"/>
                    <a:pt x="11277" y="15107"/>
                  </a:cubicBezTo>
                  <a:lnTo>
                    <a:pt x="11672" y="14894"/>
                  </a:lnTo>
                  <a:lnTo>
                    <a:pt x="11885" y="15107"/>
                  </a:lnTo>
                  <a:lnTo>
                    <a:pt x="12098" y="14894"/>
                  </a:lnTo>
                  <a:lnTo>
                    <a:pt x="12767" y="15259"/>
                  </a:lnTo>
                  <a:lnTo>
                    <a:pt x="13830" y="15259"/>
                  </a:lnTo>
                  <a:lnTo>
                    <a:pt x="13952" y="14925"/>
                  </a:lnTo>
                  <a:cubicBezTo>
                    <a:pt x="13986" y="14938"/>
                    <a:pt x="14019" y="14943"/>
                    <a:pt x="14051" y="14943"/>
                  </a:cubicBezTo>
                  <a:cubicBezTo>
                    <a:pt x="14107" y="14943"/>
                    <a:pt x="14160" y="14929"/>
                    <a:pt x="14211" y="14929"/>
                  </a:cubicBezTo>
                  <a:cubicBezTo>
                    <a:pt x="14257" y="14929"/>
                    <a:pt x="14302" y="14940"/>
                    <a:pt x="14347" y="14985"/>
                  </a:cubicBezTo>
                  <a:lnTo>
                    <a:pt x="14469" y="15289"/>
                  </a:lnTo>
                  <a:lnTo>
                    <a:pt x="15016" y="15289"/>
                  </a:lnTo>
                  <a:lnTo>
                    <a:pt x="15198" y="15472"/>
                  </a:lnTo>
                  <a:lnTo>
                    <a:pt x="15533" y="15472"/>
                  </a:lnTo>
                  <a:lnTo>
                    <a:pt x="15745" y="15654"/>
                  </a:lnTo>
                  <a:lnTo>
                    <a:pt x="16748" y="15654"/>
                  </a:lnTo>
                  <a:lnTo>
                    <a:pt x="16900" y="15806"/>
                  </a:lnTo>
                  <a:lnTo>
                    <a:pt x="17995" y="15806"/>
                  </a:lnTo>
                  <a:lnTo>
                    <a:pt x="18147" y="15624"/>
                  </a:lnTo>
                  <a:lnTo>
                    <a:pt x="19028" y="15624"/>
                  </a:lnTo>
                  <a:lnTo>
                    <a:pt x="19150" y="15259"/>
                  </a:lnTo>
                  <a:cubicBezTo>
                    <a:pt x="19200" y="15279"/>
                    <a:pt x="19251" y="15283"/>
                    <a:pt x="19301" y="15283"/>
                  </a:cubicBezTo>
                  <a:cubicBezTo>
                    <a:pt x="19325" y="15283"/>
                    <a:pt x="19350" y="15282"/>
                    <a:pt x="19374" y="15282"/>
                  </a:cubicBezTo>
                  <a:cubicBezTo>
                    <a:pt x="19446" y="15282"/>
                    <a:pt x="19514" y="15289"/>
                    <a:pt x="19575" y="15350"/>
                  </a:cubicBezTo>
                  <a:lnTo>
                    <a:pt x="19454" y="15624"/>
                  </a:lnTo>
                  <a:lnTo>
                    <a:pt x="20062" y="15624"/>
                  </a:lnTo>
                  <a:cubicBezTo>
                    <a:pt x="20183" y="15958"/>
                    <a:pt x="20578" y="15684"/>
                    <a:pt x="20730" y="15958"/>
                  </a:cubicBezTo>
                  <a:cubicBezTo>
                    <a:pt x="20943" y="15988"/>
                    <a:pt x="21125" y="15988"/>
                    <a:pt x="21308" y="15988"/>
                  </a:cubicBezTo>
                  <a:cubicBezTo>
                    <a:pt x="21369" y="15988"/>
                    <a:pt x="21399" y="15988"/>
                    <a:pt x="21460" y="15958"/>
                  </a:cubicBezTo>
                  <a:lnTo>
                    <a:pt x="21703" y="15776"/>
                  </a:lnTo>
                  <a:lnTo>
                    <a:pt x="22007" y="15988"/>
                  </a:lnTo>
                  <a:cubicBezTo>
                    <a:pt x="22047" y="15988"/>
                    <a:pt x="22128" y="15961"/>
                    <a:pt x="22196" y="15961"/>
                  </a:cubicBezTo>
                  <a:cubicBezTo>
                    <a:pt x="22230" y="15961"/>
                    <a:pt x="22260" y="15968"/>
                    <a:pt x="22280" y="15988"/>
                  </a:cubicBezTo>
                  <a:cubicBezTo>
                    <a:pt x="22432" y="16171"/>
                    <a:pt x="22706" y="16140"/>
                    <a:pt x="22828" y="16292"/>
                  </a:cubicBezTo>
                  <a:lnTo>
                    <a:pt x="23466" y="15958"/>
                  </a:lnTo>
                  <a:cubicBezTo>
                    <a:pt x="23581" y="16004"/>
                    <a:pt x="23661" y="16172"/>
                    <a:pt x="23785" y="16172"/>
                  </a:cubicBezTo>
                  <a:cubicBezTo>
                    <a:pt x="23825" y="16172"/>
                    <a:pt x="23870" y="16154"/>
                    <a:pt x="23922" y="16110"/>
                  </a:cubicBezTo>
                  <a:cubicBezTo>
                    <a:pt x="23952" y="16019"/>
                    <a:pt x="23983" y="15897"/>
                    <a:pt x="24013" y="15836"/>
                  </a:cubicBezTo>
                  <a:cubicBezTo>
                    <a:pt x="24104" y="15776"/>
                    <a:pt x="24287" y="15867"/>
                    <a:pt x="24287" y="15684"/>
                  </a:cubicBezTo>
                  <a:lnTo>
                    <a:pt x="24135" y="15502"/>
                  </a:lnTo>
                  <a:lnTo>
                    <a:pt x="24378" y="15441"/>
                  </a:lnTo>
                  <a:lnTo>
                    <a:pt x="24530" y="15776"/>
                  </a:lnTo>
                  <a:cubicBezTo>
                    <a:pt x="24712" y="15563"/>
                    <a:pt x="24530" y="15320"/>
                    <a:pt x="24682" y="15107"/>
                  </a:cubicBezTo>
                  <a:lnTo>
                    <a:pt x="24682" y="15107"/>
                  </a:lnTo>
                  <a:cubicBezTo>
                    <a:pt x="24955" y="15198"/>
                    <a:pt x="24682" y="15472"/>
                    <a:pt x="24895" y="15593"/>
                  </a:cubicBezTo>
                  <a:lnTo>
                    <a:pt x="25046" y="15289"/>
                  </a:lnTo>
                  <a:cubicBezTo>
                    <a:pt x="25159" y="15289"/>
                    <a:pt x="25167" y="15445"/>
                    <a:pt x="25288" y="15445"/>
                  </a:cubicBezTo>
                  <a:cubicBezTo>
                    <a:pt x="25298" y="15445"/>
                    <a:pt x="25308" y="15444"/>
                    <a:pt x="25320" y="15441"/>
                  </a:cubicBezTo>
                  <a:lnTo>
                    <a:pt x="25381" y="15289"/>
                  </a:lnTo>
                  <a:cubicBezTo>
                    <a:pt x="25438" y="15258"/>
                    <a:pt x="25491" y="15246"/>
                    <a:pt x="25543" y="15246"/>
                  </a:cubicBezTo>
                  <a:cubicBezTo>
                    <a:pt x="25755" y="15246"/>
                    <a:pt x="25928" y="15462"/>
                    <a:pt x="26146" y="15462"/>
                  </a:cubicBezTo>
                  <a:cubicBezTo>
                    <a:pt x="26183" y="15462"/>
                    <a:pt x="26222" y="15456"/>
                    <a:pt x="26262" y="15441"/>
                  </a:cubicBezTo>
                  <a:lnTo>
                    <a:pt x="26445" y="15259"/>
                  </a:lnTo>
                  <a:lnTo>
                    <a:pt x="26992" y="15593"/>
                  </a:lnTo>
                  <a:cubicBezTo>
                    <a:pt x="27113" y="15441"/>
                    <a:pt x="27113" y="15168"/>
                    <a:pt x="27357" y="15107"/>
                  </a:cubicBezTo>
                  <a:lnTo>
                    <a:pt x="27691" y="15441"/>
                  </a:lnTo>
                  <a:lnTo>
                    <a:pt x="28360" y="15441"/>
                  </a:lnTo>
                  <a:lnTo>
                    <a:pt x="28542" y="15624"/>
                  </a:lnTo>
                  <a:lnTo>
                    <a:pt x="28907" y="15624"/>
                  </a:lnTo>
                  <a:lnTo>
                    <a:pt x="29089" y="15441"/>
                  </a:lnTo>
                  <a:cubicBezTo>
                    <a:pt x="29150" y="15563"/>
                    <a:pt x="29332" y="15624"/>
                    <a:pt x="29332" y="15776"/>
                  </a:cubicBezTo>
                  <a:cubicBezTo>
                    <a:pt x="29271" y="16080"/>
                    <a:pt x="28998" y="16110"/>
                    <a:pt x="28785" y="16262"/>
                  </a:cubicBezTo>
                  <a:lnTo>
                    <a:pt x="28846" y="16475"/>
                  </a:lnTo>
                  <a:cubicBezTo>
                    <a:pt x="28900" y="16499"/>
                    <a:pt x="28949" y="16509"/>
                    <a:pt x="28995" y="16509"/>
                  </a:cubicBezTo>
                  <a:cubicBezTo>
                    <a:pt x="29183" y="16509"/>
                    <a:pt x="29320" y="16347"/>
                    <a:pt x="29515" y="16323"/>
                  </a:cubicBezTo>
                  <a:cubicBezTo>
                    <a:pt x="29727" y="16292"/>
                    <a:pt x="29636" y="16110"/>
                    <a:pt x="29697" y="16019"/>
                  </a:cubicBezTo>
                  <a:cubicBezTo>
                    <a:pt x="29849" y="15806"/>
                    <a:pt x="30123" y="15776"/>
                    <a:pt x="30305" y="15654"/>
                  </a:cubicBezTo>
                  <a:lnTo>
                    <a:pt x="30487" y="15776"/>
                  </a:lnTo>
                  <a:lnTo>
                    <a:pt x="30609" y="15624"/>
                  </a:lnTo>
                  <a:lnTo>
                    <a:pt x="30913" y="15867"/>
                  </a:lnTo>
                  <a:lnTo>
                    <a:pt x="30639" y="16140"/>
                  </a:lnTo>
                  <a:cubicBezTo>
                    <a:pt x="30614" y="16151"/>
                    <a:pt x="30588" y="16154"/>
                    <a:pt x="30561" y="16154"/>
                  </a:cubicBezTo>
                  <a:cubicBezTo>
                    <a:pt x="30509" y="16154"/>
                    <a:pt x="30456" y="16140"/>
                    <a:pt x="30408" y="16140"/>
                  </a:cubicBezTo>
                  <a:cubicBezTo>
                    <a:pt x="30335" y="16140"/>
                    <a:pt x="30275" y="16171"/>
                    <a:pt x="30244" y="16323"/>
                  </a:cubicBezTo>
                  <a:lnTo>
                    <a:pt x="31308" y="16323"/>
                  </a:lnTo>
                  <a:lnTo>
                    <a:pt x="31642" y="16657"/>
                  </a:lnTo>
                  <a:lnTo>
                    <a:pt x="32402" y="16657"/>
                  </a:lnTo>
                  <a:lnTo>
                    <a:pt x="32524" y="16505"/>
                  </a:lnTo>
                  <a:lnTo>
                    <a:pt x="32919" y="16505"/>
                  </a:lnTo>
                  <a:lnTo>
                    <a:pt x="33071" y="16323"/>
                  </a:lnTo>
                  <a:lnTo>
                    <a:pt x="33375" y="16323"/>
                  </a:lnTo>
                  <a:lnTo>
                    <a:pt x="34013" y="16718"/>
                  </a:lnTo>
                  <a:lnTo>
                    <a:pt x="34834" y="16718"/>
                  </a:lnTo>
                  <a:lnTo>
                    <a:pt x="35047" y="16900"/>
                  </a:lnTo>
                  <a:cubicBezTo>
                    <a:pt x="35118" y="16861"/>
                    <a:pt x="35186" y="16846"/>
                    <a:pt x="35251" y="16846"/>
                  </a:cubicBezTo>
                  <a:cubicBezTo>
                    <a:pt x="35488" y="16846"/>
                    <a:pt x="35689" y="17052"/>
                    <a:pt x="35928" y="17052"/>
                  </a:cubicBezTo>
                  <a:cubicBezTo>
                    <a:pt x="35989" y="17083"/>
                    <a:pt x="36080" y="17113"/>
                    <a:pt x="36141" y="17143"/>
                  </a:cubicBezTo>
                  <a:lnTo>
                    <a:pt x="36323" y="17235"/>
                  </a:lnTo>
                  <a:cubicBezTo>
                    <a:pt x="36454" y="17182"/>
                    <a:pt x="36517" y="17040"/>
                    <a:pt x="36649" y="17040"/>
                  </a:cubicBezTo>
                  <a:cubicBezTo>
                    <a:pt x="36670" y="17040"/>
                    <a:pt x="36693" y="17044"/>
                    <a:pt x="36718" y="17052"/>
                  </a:cubicBezTo>
                  <a:lnTo>
                    <a:pt x="37083" y="17387"/>
                  </a:lnTo>
                  <a:lnTo>
                    <a:pt x="37266" y="17235"/>
                  </a:lnTo>
                  <a:lnTo>
                    <a:pt x="37782" y="17235"/>
                  </a:lnTo>
                  <a:lnTo>
                    <a:pt x="37934" y="17052"/>
                  </a:lnTo>
                  <a:lnTo>
                    <a:pt x="38451" y="17052"/>
                  </a:lnTo>
                  <a:cubicBezTo>
                    <a:pt x="38585" y="16952"/>
                    <a:pt x="38645" y="16907"/>
                    <a:pt x="38702" y="16907"/>
                  </a:cubicBezTo>
                  <a:cubicBezTo>
                    <a:pt x="38749" y="16907"/>
                    <a:pt x="38795" y="16937"/>
                    <a:pt x="38877" y="16991"/>
                  </a:cubicBezTo>
                  <a:cubicBezTo>
                    <a:pt x="38755" y="17113"/>
                    <a:pt x="38603" y="17235"/>
                    <a:pt x="38816" y="17417"/>
                  </a:cubicBezTo>
                  <a:lnTo>
                    <a:pt x="39849" y="17417"/>
                  </a:lnTo>
                  <a:cubicBezTo>
                    <a:pt x="40001" y="17295"/>
                    <a:pt x="40062" y="17052"/>
                    <a:pt x="40305" y="17052"/>
                  </a:cubicBezTo>
                  <a:lnTo>
                    <a:pt x="40579" y="17204"/>
                  </a:lnTo>
                  <a:cubicBezTo>
                    <a:pt x="40700" y="17113"/>
                    <a:pt x="40609" y="16991"/>
                    <a:pt x="40639" y="16900"/>
                  </a:cubicBezTo>
                  <a:cubicBezTo>
                    <a:pt x="40579" y="16870"/>
                    <a:pt x="40518" y="16809"/>
                    <a:pt x="40457" y="16779"/>
                  </a:cubicBezTo>
                  <a:cubicBezTo>
                    <a:pt x="40511" y="16743"/>
                    <a:pt x="40546" y="16728"/>
                    <a:pt x="40569" y="16728"/>
                  </a:cubicBezTo>
                  <a:cubicBezTo>
                    <a:pt x="40627" y="16728"/>
                    <a:pt x="40618" y="16814"/>
                    <a:pt x="40639" y="16900"/>
                  </a:cubicBezTo>
                  <a:cubicBezTo>
                    <a:pt x="40731" y="16809"/>
                    <a:pt x="40822" y="16748"/>
                    <a:pt x="40913" y="16688"/>
                  </a:cubicBezTo>
                  <a:lnTo>
                    <a:pt x="41065" y="16870"/>
                  </a:lnTo>
                  <a:lnTo>
                    <a:pt x="41339" y="16870"/>
                  </a:lnTo>
                  <a:lnTo>
                    <a:pt x="41339" y="16627"/>
                  </a:lnTo>
                  <a:cubicBezTo>
                    <a:pt x="41387" y="16546"/>
                    <a:pt x="41435" y="16509"/>
                    <a:pt x="41487" y="16509"/>
                  </a:cubicBezTo>
                  <a:cubicBezTo>
                    <a:pt x="41535" y="16509"/>
                    <a:pt x="41585" y="16539"/>
                    <a:pt x="41643" y="16596"/>
                  </a:cubicBezTo>
                  <a:cubicBezTo>
                    <a:pt x="41612" y="16718"/>
                    <a:pt x="41491" y="16839"/>
                    <a:pt x="41339" y="16870"/>
                  </a:cubicBezTo>
                  <a:cubicBezTo>
                    <a:pt x="41339" y="16931"/>
                    <a:pt x="41369" y="17022"/>
                    <a:pt x="41399" y="17022"/>
                  </a:cubicBezTo>
                  <a:cubicBezTo>
                    <a:pt x="41521" y="17052"/>
                    <a:pt x="41673" y="17052"/>
                    <a:pt x="41764" y="17052"/>
                  </a:cubicBezTo>
                  <a:lnTo>
                    <a:pt x="41946" y="16870"/>
                  </a:lnTo>
                  <a:lnTo>
                    <a:pt x="42129" y="17052"/>
                  </a:lnTo>
                  <a:lnTo>
                    <a:pt x="42311" y="16870"/>
                  </a:lnTo>
                  <a:cubicBezTo>
                    <a:pt x="42332" y="16884"/>
                    <a:pt x="42357" y="16888"/>
                    <a:pt x="42385" y="16888"/>
                  </a:cubicBezTo>
                  <a:cubicBezTo>
                    <a:pt x="42436" y="16888"/>
                    <a:pt x="42496" y="16874"/>
                    <a:pt x="42554" y="16874"/>
                  </a:cubicBezTo>
                  <a:cubicBezTo>
                    <a:pt x="42608" y="16874"/>
                    <a:pt x="42661" y="16886"/>
                    <a:pt x="42706" y="16931"/>
                  </a:cubicBezTo>
                  <a:cubicBezTo>
                    <a:pt x="42554" y="17143"/>
                    <a:pt x="42554" y="17143"/>
                    <a:pt x="42585" y="17387"/>
                  </a:cubicBezTo>
                  <a:lnTo>
                    <a:pt x="43162" y="17387"/>
                  </a:lnTo>
                  <a:lnTo>
                    <a:pt x="43314" y="17235"/>
                  </a:lnTo>
                  <a:lnTo>
                    <a:pt x="43497" y="17387"/>
                  </a:lnTo>
                  <a:lnTo>
                    <a:pt x="44013" y="17387"/>
                  </a:lnTo>
                  <a:lnTo>
                    <a:pt x="44196" y="17569"/>
                  </a:lnTo>
                  <a:lnTo>
                    <a:pt x="44409" y="17387"/>
                  </a:lnTo>
                  <a:lnTo>
                    <a:pt x="44743" y="17387"/>
                  </a:lnTo>
                  <a:lnTo>
                    <a:pt x="44986" y="16900"/>
                  </a:lnTo>
                  <a:lnTo>
                    <a:pt x="44986" y="16596"/>
                  </a:lnTo>
                  <a:cubicBezTo>
                    <a:pt x="45077" y="16566"/>
                    <a:pt x="45168" y="16536"/>
                    <a:pt x="45260" y="16475"/>
                  </a:cubicBezTo>
                  <a:cubicBezTo>
                    <a:pt x="45333" y="16426"/>
                    <a:pt x="45407" y="16337"/>
                    <a:pt x="45513" y="16337"/>
                  </a:cubicBezTo>
                  <a:cubicBezTo>
                    <a:pt x="45538" y="16337"/>
                    <a:pt x="45565" y="16342"/>
                    <a:pt x="45594" y="16353"/>
                  </a:cubicBezTo>
                  <a:lnTo>
                    <a:pt x="45868" y="16566"/>
                  </a:lnTo>
                  <a:lnTo>
                    <a:pt x="45685" y="16809"/>
                  </a:lnTo>
                  <a:cubicBezTo>
                    <a:pt x="45761" y="16855"/>
                    <a:pt x="45822" y="16877"/>
                    <a:pt x="45875" y="16877"/>
                  </a:cubicBezTo>
                  <a:cubicBezTo>
                    <a:pt x="45928" y="16877"/>
                    <a:pt x="45974" y="16855"/>
                    <a:pt x="46020" y="16809"/>
                  </a:cubicBezTo>
                  <a:lnTo>
                    <a:pt x="46050" y="16323"/>
                  </a:lnTo>
                  <a:lnTo>
                    <a:pt x="46354" y="16384"/>
                  </a:lnTo>
                  <a:lnTo>
                    <a:pt x="46415" y="16657"/>
                  </a:lnTo>
                  <a:lnTo>
                    <a:pt x="46688" y="16748"/>
                  </a:lnTo>
                  <a:lnTo>
                    <a:pt x="46779" y="17052"/>
                  </a:lnTo>
                  <a:lnTo>
                    <a:pt x="46962" y="17052"/>
                  </a:lnTo>
                  <a:lnTo>
                    <a:pt x="47296" y="16536"/>
                  </a:lnTo>
                  <a:lnTo>
                    <a:pt x="47509" y="16536"/>
                  </a:lnTo>
                  <a:lnTo>
                    <a:pt x="47691" y="16900"/>
                  </a:lnTo>
                  <a:lnTo>
                    <a:pt x="47904" y="16839"/>
                  </a:lnTo>
                  <a:cubicBezTo>
                    <a:pt x="47934" y="16688"/>
                    <a:pt x="47934" y="16536"/>
                    <a:pt x="47965" y="16232"/>
                  </a:cubicBezTo>
                  <a:cubicBezTo>
                    <a:pt x="48081" y="16482"/>
                    <a:pt x="48209" y="16550"/>
                    <a:pt x="48341" y="16550"/>
                  </a:cubicBezTo>
                  <a:cubicBezTo>
                    <a:pt x="48417" y="16550"/>
                    <a:pt x="48495" y="16527"/>
                    <a:pt x="48573" y="16505"/>
                  </a:cubicBezTo>
                  <a:lnTo>
                    <a:pt x="48725" y="16384"/>
                  </a:lnTo>
                  <a:cubicBezTo>
                    <a:pt x="48846" y="16627"/>
                    <a:pt x="48938" y="16870"/>
                    <a:pt x="49059" y="17083"/>
                  </a:cubicBezTo>
                  <a:cubicBezTo>
                    <a:pt x="49181" y="17295"/>
                    <a:pt x="49454" y="17235"/>
                    <a:pt x="49606" y="17417"/>
                  </a:cubicBezTo>
                  <a:lnTo>
                    <a:pt x="50093" y="17417"/>
                  </a:lnTo>
                  <a:lnTo>
                    <a:pt x="50305" y="17265"/>
                  </a:lnTo>
                  <a:lnTo>
                    <a:pt x="50457" y="17417"/>
                  </a:lnTo>
                  <a:lnTo>
                    <a:pt x="51065" y="17417"/>
                  </a:lnTo>
                  <a:cubicBezTo>
                    <a:pt x="51126" y="17417"/>
                    <a:pt x="51156" y="17387"/>
                    <a:pt x="51217" y="17387"/>
                  </a:cubicBezTo>
                  <a:lnTo>
                    <a:pt x="51339" y="17235"/>
                  </a:lnTo>
                  <a:lnTo>
                    <a:pt x="52220" y="17235"/>
                  </a:lnTo>
                  <a:cubicBezTo>
                    <a:pt x="52220" y="17235"/>
                    <a:pt x="52251" y="17295"/>
                    <a:pt x="52281" y="17295"/>
                  </a:cubicBezTo>
                  <a:cubicBezTo>
                    <a:pt x="52311" y="17387"/>
                    <a:pt x="52342" y="17508"/>
                    <a:pt x="52372" y="17599"/>
                  </a:cubicBezTo>
                  <a:lnTo>
                    <a:pt x="52585" y="17417"/>
                  </a:lnTo>
                  <a:lnTo>
                    <a:pt x="52919" y="17417"/>
                  </a:lnTo>
                  <a:cubicBezTo>
                    <a:pt x="53071" y="17295"/>
                    <a:pt x="53132" y="17143"/>
                    <a:pt x="53284" y="17113"/>
                  </a:cubicBezTo>
                  <a:lnTo>
                    <a:pt x="53618" y="17417"/>
                  </a:lnTo>
                  <a:lnTo>
                    <a:pt x="54318" y="17417"/>
                  </a:lnTo>
                  <a:lnTo>
                    <a:pt x="54500" y="17235"/>
                  </a:lnTo>
                  <a:lnTo>
                    <a:pt x="54834" y="17235"/>
                  </a:lnTo>
                  <a:lnTo>
                    <a:pt x="55077" y="17022"/>
                  </a:lnTo>
                  <a:lnTo>
                    <a:pt x="55321" y="17447"/>
                  </a:lnTo>
                  <a:cubicBezTo>
                    <a:pt x="55685" y="17356"/>
                    <a:pt x="55989" y="17143"/>
                    <a:pt x="56232" y="16870"/>
                  </a:cubicBezTo>
                  <a:lnTo>
                    <a:pt x="56567" y="16870"/>
                  </a:lnTo>
                  <a:lnTo>
                    <a:pt x="56749" y="16718"/>
                  </a:lnTo>
                  <a:lnTo>
                    <a:pt x="56992" y="16961"/>
                  </a:lnTo>
                  <a:lnTo>
                    <a:pt x="57053" y="17235"/>
                  </a:lnTo>
                  <a:lnTo>
                    <a:pt x="57600" y="17235"/>
                  </a:lnTo>
                  <a:lnTo>
                    <a:pt x="57813" y="17052"/>
                  </a:lnTo>
                  <a:cubicBezTo>
                    <a:pt x="57825" y="17044"/>
                    <a:pt x="57840" y="17041"/>
                    <a:pt x="57856" y="17041"/>
                  </a:cubicBezTo>
                  <a:cubicBezTo>
                    <a:pt x="57914" y="17041"/>
                    <a:pt x="57991" y="17081"/>
                    <a:pt x="58062" y="17081"/>
                  </a:cubicBezTo>
                  <a:cubicBezTo>
                    <a:pt x="58120" y="17081"/>
                    <a:pt x="58173" y="17055"/>
                    <a:pt x="58208" y="16961"/>
                  </a:cubicBezTo>
                  <a:lnTo>
                    <a:pt x="58087" y="16839"/>
                  </a:lnTo>
                  <a:lnTo>
                    <a:pt x="58421" y="16505"/>
                  </a:lnTo>
                  <a:cubicBezTo>
                    <a:pt x="58338" y="16402"/>
                    <a:pt x="58284" y="16341"/>
                    <a:pt x="58219" y="16341"/>
                  </a:cubicBezTo>
                  <a:cubicBezTo>
                    <a:pt x="58189" y="16341"/>
                    <a:pt x="58156" y="16354"/>
                    <a:pt x="58117" y="16384"/>
                  </a:cubicBezTo>
                  <a:cubicBezTo>
                    <a:pt x="58008" y="16471"/>
                    <a:pt x="57930" y="16542"/>
                    <a:pt x="57839" y="16542"/>
                  </a:cubicBezTo>
                  <a:cubicBezTo>
                    <a:pt x="57803" y="16542"/>
                    <a:pt x="57765" y="16531"/>
                    <a:pt x="57722" y="16505"/>
                  </a:cubicBezTo>
                  <a:cubicBezTo>
                    <a:pt x="57661" y="16110"/>
                    <a:pt x="57661" y="16110"/>
                    <a:pt x="57783" y="15988"/>
                  </a:cubicBezTo>
                  <a:cubicBezTo>
                    <a:pt x="57832" y="16013"/>
                    <a:pt x="57881" y="16020"/>
                    <a:pt x="57930" y="16020"/>
                  </a:cubicBezTo>
                  <a:cubicBezTo>
                    <a:pt x="57994" y="16020"/>
                    <a:pt x="58058" y="16008"/>
                    <a:pt x="58122" y="16008"/>
                  </a:cubicBezTo>
                  <a:cubicBezTo>
                    <a:pt x="58191" y="16008"/>
                    <a:pt x="58261" y="16022"/>
                    <a:pt x="58330" y="16080"/>
                  </a:cubicBezTo>
                  <a:lnTo>
                    <a:pt x="58543" y="16201"/>
                  </a:lnTo>
                  <a:cubicBezTo>
                    <a:pt x="58725" y="16140"/>
                    <a:pt x="58877" y="16049"/>
                    <a:pt x="59059" y="15928"/>
                  </a:cubicBezTo>
                  <a:cubicBezTo>
                    <a:pt x="59181" y="15776"/>
                    <a:pt x="59363" y="15624"/>
                    <a:pt x="59576" y="15532"/>
                  </a:cubicBezTo>
                  <a:lnTo>
                    <a:pt x="59424" y="15380"/>
                  </a:lnTo>
                  <a:lnTo>
                    <a:pt x="59576" y="15168"/>
                  </a:lnTo>
                  <a:lnTo>
                    <a:pt x="59424" y="15046"/>
                  </a:lnTo>
                  <a:cubicBezTo>
                    <a:pt x="59515" y="14894"/>
                    <a:pt x="59606" y="14742"/>
                    <a:pt x="59789" y="14742"/>
                  </a:cubicBezTo>
                  <a:lnTo>
                    <a:pt x="60123" y="14955"/>
                  </a:lnTo>
                  <a:lnTo>
                    <a:pt x="60366" y="14773"/>
                  </a:lnTo>
                  <a:cubicBezTo>
                    <a:pt x="60427" y="14773"/>
                    <a:pt x="60495" y="14757"/>
                    <a:pt x="60568" y="14757"/>
                  </a:cubicBezTo>
                  <a:cubicBezTo>
                    <a:pt x="60640" y="14757"/>
                    <a:pt x="60716" y="14773"/>
                    <a:pt x="60792" y="14833"/>
                  </a:cubicBezTo>
                  <a:cubicBezTo>
                    <a:pt x="60792" y="14925"/>
                    <a:pt x="60792" y="15046"/>
                    <a:pt x="60792" y="15137"/>
                  </a:cubicBezTo>
                  <a:cubicBezTo>
                    <a:pt x="60822" y="15259"/>
                    <a:pt x="60549" y="15289"/>
                    <a:pt x="60731" y="15472"/>
                  </a:cubicBezTo>
                  <a:lnTo>
                    <a:pt x="60944" y="15411"/>
                  </a:lnTo>
                  <a:cubicBezTo>
                    <a:pt x="61035" y="15137"/>
                    <a:pt x="60883" y="14833"/>
                    <a:pt x="61065" y="14560"/>
                  </a:cubicBezTo>
                  <a:cubicBezTo>
                    <a:pt x="61141" y="14674"/>
                    <a:pt x="61217" y="14764"/>
                    <a:pt x="61308" y="14764"/>
                  </a:cubicBezTo>
                  <a:cubicBezTo>
                    <a:pt x="61362" y="14764"/>
                    <a:pt x="61422" y="14731"/>
                    <a:pt x="61491" y="14651"/>
                  </a:cubicBezTo>
                  <a:cubicBezTo>
                    <a:pt x="61491" y="14590"/>
                    <a:pt x="61491" y="14499"/>
                    <a:pt x="61491" y="14438"/>
                  </a:cubicBezTo>
                  <a:cubicBezTo>
                    <a:pt x="61430" y="14377"/>
                    <a:pt x="61369" y="14347"/>
                    <a:pt x="61309" y="14286"/>
                  </a:cubicBezTo>
                  <a:cubicBezTo>
                    <a:pt x="61348" y="14255"/>
                    <a:pt x="61377" y="14242"/>
                    <a:pt x="61399" y="14242"/>
                  </a:cubicBezTo>
                  <a:cubicBezTo>
                    <a:pt x="61463" y="14242"/>
                    <a:pt x="61468" y="14348"/>
                    <a:pt x="61491" y="14438"/>
                  </a:cubicBezTo>
                  <a:cubicBezTo>
                    <a:pt x="61643" y="14408"/>
                    <a:pt x="61764" y="14408"/>
                    <a:pt x="61916" y="14408"/>
                  </a:cubicBezTo>
                  <a:lnTo>
                    <a:pt x="62129" y="14195"/>
                  </a:lnTo>
                  <a:cubicBezTo>
                    <a:pt x="62251" y="14317"/>
                    <a:pt x="62342" y="14469"/>
                    <a:pt x="62433" y="14590"/>
                  </a:cubicBezTo>
                  <a:lnTo>
                    <a:pt x="63284" y="14590"/>
                  </a:lnTo>
                  <a:lnTo>
                    <a:pt x="63467" y="14773"/>
                  </a:lnTo>
                  <a:cubicBezTo>
                    <a:pt x="63527" y="14651"/>
                    <a:pt x="63649" y="14590"/>
                    <a:pt x="63771" y="14560"/>
                  </a:cubicBezTo>
                  <a:cubicBezTo>
                    <a:pt x="63953" y="14499"/>
                    <a:pt x="64044" y="14347"/>
                    <a:pt x="64075" y="14165"/>
                  </a:cubicBezTo>
                  <a:cubicBezTo>
                    <a:pt x="64075" y="14043"/>
                    <a:pt x="64196" y="13952"/>
                    <a:pt x="64257" y="13830"/>
                  </a:cubicBezTo>
                  <a:cubicBezTo>
                    <a:pt x="63923" y="13587"/>
                    <a:pt x="63527" y="13526"/>
                    <a:pt x="63315" y="13192"/>
                  </a:cubicBezTo>
                  <a:lnTo>
                    <a:pt x="62859" y="13162"/>
                  </a:lnTo>
                  <a:lnTo>
                    <a:pt x="62433" y="12949"/>
                  </a:lnTo>
                  <a:lnTo>
                    <a:pt x="62220" y="13162"/>
                  </a:lnTo>
                  <a:lnTo>
                    <a:pt x="61521" y="13162"/>
                  </a:lnTo>
                  <a:lnTo>
                    <a:pt x="61278" y="12918"/>
                  </a:lnTo>
                  <a:cubicBezTo>
                    <a:pt x="61278" y="12766"/>
                    <a:pt x="61248" y="12614"/>
                    <a:pt x="61339" y="12463"/>
                  </a:cubicBezTo>
                  <a:lnTo>
                    <a:pt x="61886" y="12432"/>
                  </a:lnTo>
                  <a:lnTo>
                    <a:pt x="62160" y="12189"/>
                  </a:lnTo>
                  <a:lnTo>
                    <a:pt x="62160" y="11672"/>
                  </a:lnTo>
                  <a:lnTo>
                    <a:pt x="62342" y="11459"/>
                  </a:lnTo>
                  <a:lnTo>
                    <a:pt x="62251" y="11216"/>
                  </a:lnTo>
                  <a:lnTo>
                    <a:pt x="62068" y="11399"/>
                  </a:lnTo>
                  <a:lnTo>
                    <a:pt x="61309" y="11399"/>
                  </a:lnTo>
                  <a:lnTo>
                    <a:pt x="61035" y="11763"/>
                  </a:lnTo>
                  <a:cubicBezTo>
                    <a:pt x="60883" y="11551"/>
                    <a:pt x="60609" y="11459"/>
                    <a:pt x="60579" y="11186"/>
                  </a:cubicBezTo>
                  <a:cubicBezTo>
                    <a:pt x="60609" y="11034"/>
                    <a:pt x="60761" y="10973"/>
                    <a:pt x="60822" y="10852"/>
                  </a:cubicBezTo>
                  <a:cubicBezTo>
                    <a:pt x="60924" y="10852"/>
                    <a:pt x="61025" y="10865"/>
                    <a:pt x="61126" y="10865"/>
                  </a:cubicBezTo>
                  <a:cubicBezTo>
                    <a:pt x="61177" y="10865"/>
                    <a:pt x="61228" y="10862"/>
                    <a:pt x="61278" y="10852"/>
                  </a:cubicBezTo>
                  <a:cubicBezTo>
                    <a:pt x="61354" y="10852"/>
                    <a:pt x="61438" y="10867"/>
                    <a:pt x="61525" y="10867"/>
                  </a:cubicBezTo>
                  <a:cubicBezTo>
                    <a:pt x="61613" y="10867"/>
                    <a:pt x="61704" y="10852"/>
                    <a:pt x="61795" y="10791"/>
                  </a:cubicBezTo>
                  <a:lnTo>
                    <a:pt x="61734" y="10517"/>
                  </a:lnTo>
                  <a:lnTo>
                    <a:pt x="61521" y="10517"/>
                  </a:lnTo>
                  <a:cubicBezTo>
                    <a:pt x="61400" y="10304"/>
                    <a:pt x="61157" y="10244"/>
                    <a:pt x="61096" y="10000"/>
                  </a:cubicBezTo>
                  <a:cubicBezTo>
                    <a:pt x="61065" y="9970"/>
                    <a:pt x="61005" y="9909"/>
                    <a:pt x="60944" y="9879"/>
                  </a:cubicBezTo>
                  <a:cubicBezTo>
                    <a:pt x="60988" y="9843"/>
                    <a:pt x="61020" y="9829"/>
                    <a:pt x="61042" y="9829"/>
                  </a:cubicBezTo>
                  <a:cubicBezTo>
                    <a:pt x="61096" y="9829"/>
                    <a:pt x="61096" y="9915"/>
                    <a:pt x="61096" y="10000"/>
                  </a:cubicBezTo>
                  <a:cubicBezTo>
                    <a:pt x="61278" y="10000"/>
                    <a:pt x="61309" y="9879"/>
                    <a:pt x="61278" y="9757"/>
                  </a:cubicBezTo>
                  <a:cubicBezTo>
                    <a:pt x="61248" y="9605"/>
                    <a:pt x="61035" y="9575"/>
                    <a:pt x="61096" y="9362"/>
                  </a:cubicBezTo>
                  <a:cubicBezTo>
                    <a:pt x="61278" y="9149"/>
                    <a:pt x="61491" y="8967"/>
                    <a:pt x="61734" y="8845"/>
                  </a:cubicBezTo>
                  <a:cubicBezTo>
                    <a:pt x="61977" y="8785"/>
                    <a:pt x="62038" y="8481"/>
                    <a:pt x="62129" y="8268"/>
                  </a:cubicBezTo>
                  <a:cubicBezTo>
                    <a:pt x="61977" y="8207"/>
                    <a:pt x="61825" y="8116"/>
                    <a:pt x="61704" y="8055"/>
                  </a:cubicBezTo>
                  <a:cubicBezTo>
                    <a:pt x="61552" y="7964"/>
                    <a:pt x="61339" y="7994"/>
                    <a:pt x="61217" y="7903"/>
                  </a:cubicBezTo>
                  <a:cubicBezTo>
                    <a:pt x="61126" y="7782"/>
                    <a:pt x="60913" y="7812"/>
                    <a:pt x="60731" y="7782"/>
                  </a:cubicBezTo>
                  <a:cubicBezTo>
                    <a:pt x="60792" y="7751"/>
                    <a:pt x="60822" y="7690"/>
                    <a:pt x="60822" y="7690"/>
                  </a:cubicBezTo>
                  <a:lnTo>
                    <a:pt x="61521" y="7690"/>
                  </a:lnTo>
                  <a:cubicBezTo>
                    <a:pt x="61620" y="7740"/>
                    <a:pt x="61658" y="7829"/>
                    <a:pt x="61718" y="7829"/>
                  </a:cubicBezTo>
                  <a:cubicBezTo>
                    <a:pt x="61732" y="7829"/>
                    <a:pt x="61747" y="7824"/>
                    <a:pt x="61764" y="7812"/>
                  </a:cubicBezTo>
                  <a:lnTo>
                    <a:pt x="61886" y="7690"/>
                  </a:lnTo>
                  <a:lnTo>
                    <a:pt x="62950" y="7690"/>
                  </a:lnTo>
                  <a:lnTo>
                    <a:pt x="63132" y="7842"/>
                  </a:lnTo>
                  <a:cubicBezTo>
                    <a:pt x="63168" y="7860"/>
                    <a:pt x="63198" y="7867"/>
                    <a:pt x="63226" y="7867"/>
                  </a:cubicBezTo>
                  <a:cubicBezTo>
                    <a:pt x="63339" y="7867"/>
                    <a:pt x="63393" y="7739"/>
                    <a:pt x="63467" y="7690"/>
                  </a:cubicBezTo>
                  <a:lnTo>
                    <a:pt x="64166" y="7690"/>
                  </a:lnTo>
                  <a:lnTo>
                    <a:pt x="64318" y="7812"/>
                  </a:lnTo>
                  <a:lnTo>
                    <a:pt x="64622" y="7660"/>
                  </a:lnTo>
                  <a:lnTo>
                    <a:pt x="64865" y="7842"/>
                  </a:lnTo>
                  <a:lnTo>
                    <a:pt x="65017" y="7690"/>
                  </a:lnTo>
                  <a:lnTo>
                    <a:pt x="65199" y="7842"/>
                  </a:lnTo>
                  <a:lnTo>
                    <a:pt x="65382" y="7690"/>
                  </a:lnTo>
                  <a:lnTo>
                    <a:pt x="65564" y="7842"/>
                  </a:lnTo>
                  <a:lnTo>
                    <a:pt x="65686" y="7690"/>
                  </a:lnTo>
                  <a:cubicBezTo>
                    <a:pt x="65814" y="7776"/>
                    <a:pt x="65943" y="7862"/>
                    <a:pt x="66094" y="7862"/>
                  </a:cubicBezTo>
                  <a:cubicBezTo>
                    <a:pt x="66156" y="7862"/>
                    <a:pt x="66222" y="7848"/>
                    <a:pt x="66293" y="7812"/>
                  </a:cubicBezTo>
                  <a:lnTo>
                    <a:pt x="66415" y="7690"/>
                  </a:lnTo>
                  <a:lnTo>
                    <a:pt x="68148" y="7690"/>
                  </a:lnTo>
                  <a:cubicBezTo>
                    <a:pt x="68250" y="7614"/>
                    <a:pt x="68309" y="7494"/>
                    <a:pt x="68434" y="7494"/>
                  </a:cubicBezTo>
                  <a:cubicBezTo>
                    <a:pt x="68457" y="7494"/>
                    <a:pt x="68483" y="7498"/>
                    <a:pt x="68512" y="7508"/>
                  </a:cubicBezTo>
                  <a:lnTo>
                    <a:pt x="68695" y="7660"/>
                  </a:lnTo>
                  <a:cubicBezTo>
                    <a:pt x="68847" y="7478"/>
                    <a:pt x="69090" y="7478"/>
                    <a:pt x="69242" y="7295"/>
                  </a:cubicBezTo>
                  <a:cubicBezTo>
                    <a:pt x="69363" y="7143"/>
                    <a:pt x="69546" y="7022"/>
                    <a:pt x="69728" y="6991"/>
                  </a:cubicBezTo>
                  <a:cubicBezTo>
                    <a:pt x="70002" y="6961"/>
                    <a:pt x="70093" y="6718"/>
                    <a:pt x="70275" y="6596"/>
                  </a:cubicBezTo>
                  <a:lnTo>
                    <a:pt x="71066" y="6596"/>
                  </a:lnTo>
                  <a:lnTo>
                    <a:pt x="71552" y="6353"/>
                  </a:lnTo>
                  <a:lnTo>
                    <a:pt x="71370" y="6171"/>
                  </a:lnTo>
                  <a:cubicBezTo>
                    <a:pt x="71339" y="6019"/>
                    <a:pt x="71461" y="5867"/>
                    <a:pt x="71309" y="5745"/>
                  </a:cubicBezTo>
                  <a:lnTo>
                    <a:pt x="70762" y="5715"/>
                  </a:lnTo>
                  <a:cubicBezTo>
                    <a:pt x="70640" y="5624"/>
                    <a:pt x="70640" y="5472"/>
                    <a:pt x="70762" y="5380"/>
                  </a:cubicBezTo>
                  <a:cubicBezTo>
                    <a:pt x="71309" y="5380"/>
                    <a:pt x="71309" y="5380"/>
                    <a:pt x="71339" y="5259"/>
                  </a:cubicBezTo>
                  <a:cubicBezTo>
                    <a:pt x="71275" y="5206"/>
                    <a:pt x="71201" y="5193"/>
                    <a:pt x="71122" y="5193"/>
                  </a:cubicBezTo>
                  <a:cubicBezTo>
                    <a:pt x="71055" y="5193"/>
                    <a:pt x="70985" y="5203"/>
                    <a:pt x="70918" y="5203"/>
                  </a:cubicBezTo>
                  <a:cubicBezTo>
                    <a:pt x="70839" y="5203"/>
                    <a:pt x="70765" y="5190"/>
                    <a:pt x="70701" y="5137"/>
                  </a:cubicBezTo>
                  <a:lnTo>
                    <a:pt x="70579" y="5016"/>
                  </a:lnTo>
                  <a:cubicBezTo>
                    <a:pt x="70559" y="5011"/>
                    <a:pt x="70538" y="5009"/>
                    <a:pt x="70516" y="5009"/>
                  </a:cubicBezTo>
                  <a:cubicBezTo>
                    <a:pt x="70472" y="5009"/>
                    <a:pt x="70426" y="5016"/>
                    <a:pt x="70378" y="5016"/>
                  </a:cubicBezTo>
                  <a:cubicBezTo>
                    <a:pt x="70306" y="5016"/>
                    <a:pt x="70230" y="5000"/>
                    <a:pt x="70154" y="4924"/>
                  </a:cubicBezTo>
                  <a:lnTo>
                    <a:pt x="70488" y="4772"/>
                  </a:lnTo>
                  <a:lnTo>
                    <a:pt x="70093" y="4499"/>
                  </a:lnTo>
                  <a:cubicBezTo>
                    <a:pt x="70065" y="4488"/>
                    <a:pt x="70035" y="4484"/>
                    <a:pt x="70004" y="4484"/>
                  </a:cubicBezTo>
                  <a:cubicBezTo>
                    <a:pt x="69928" y="4484"/>
                    <a:pt x="69847" y="4508"/>
                    <a:pt x="69782" y="4508"/>
                  </a:cubicBezTo>
                  <a:cubicBezTo>
                    <a:pt x="69731" y="4508"/>
                    <a:pt x="69689" y="4493"/>
                    <a:pt x="69667" y="4438"/>
                  </a:cubicBezTo>
                  <a:lnTo>
                    <a:pt x="69576" y="4134"/>
                  </a:lnTo>
                  <a:lnTo>
                    <a:pt x="69151" y="4134"/>
                  </a:lnTo>
                  <a:cubicBezTo>
                    <a:pt x="69090" y="4043"/>
                    <a:pt x="68999" y="3921"/>
                    <a:pt x="68907" y="3830"/>
                  </a:cubicBezTo>
                  <a:cubicBezTo>
                    <a:pt x="68816" y="3769"/>
                    <a:pt x="68695" y="3769"/>
                    <a:pt x="68634" y="3709"/>
                  </a:cubicBezTo>
                  <a:cubicBezTo>
                    <a:pt x="68512" y="3587"/>
                    <a:pt x="68360" y="3648"/>
                    <a:pt x="68239" y="3587"/>
                  </a:cubicBezTo>
                  <a:cubicBezTo>
                    <a:pt x="68056" y="3496"/>
                    <a:pt x="67783" y="3435"/>
                    <a:pt x="67692" y="3283"/>
                  </a:cubicBezTo>
                  <a:cubicBezTo>
                    <a:pt x="67570" y="3131"/>
                    <a:pt x="67388" y="3101"/>
                    <a:pt x="67266" y="3009"/>
                  </a:cubicBezTo>
                  <a:cubicBezTo>
                    <a:pt x="67023" y="2858"/>
                    <a:pt x="66749" y="2827"/>
                    <a:pt x="66628" y="2554"/>
                  </a:cubicBezTo>
                  <a:lnTo>
                    <a:pt x="66415" y="2706"/>
                  </a:lnTo>
                  <a:lnTo>
                    <a:pt x="65929" y="2189"/>
                  </a:lnTo>
                  <a:lnTo>
                    <a:pt x="65777" y="2189"/>
                  </a:lnTo>
                  <a:lnTo>
                    <a:pt x="65412" y="1824"/>
                  </a:lnTo>
                  <a:lnTo>
                    <a:pt x="64956" y="1824"/>
                  </a:lnTo>
                  <a:lnTo>
                    <a:pt x="64257" y="1459"/>
                  </a:lnTo>
                  <a:lnTo>
                    <a:pt x="64014" y="1611"/>
                  </a:lnTo>
                  <a:lnTo>
                    <a:pt x="63831" y="1429"/>
                  </a:lnTo>
                  <a:lnTo>
                    <a:pt x="62768" y="1429"/>
                  </a:lnTo>
                  <a:lnTo>
                    <a:pt x="62646" y="1277"/>
                  </a:lnTo>
                  <a:lnTo>
                    <a:pt x="61886" y="1277"/>
                  </a:lnTo>
                  <a:cubicBezTo>
                    <a:pt x="61886" y="1247"/>
                    <a:pt x="61886" y="1186"/>
                    <a:pt x="61916" y="1155"/>
                  </a:cubicBezTo>
                  <a:cubicBezTo>
                    <a:pt x="62068" y="1064"/>
                    <a:pt x="62220" y="1034"/>
                    <a:pt x="62403" y="943"/>
                  </a:cubicBezTo>
                  <a:cubicBezTo>
                    <a:pt x="62444" y="951"/>
                    <a:pt x="62484" y="955"/>
                    <a:pt x="62525" y="955"/>
                  </a:cubicBezTo>
                  <a:cubicBezTo>
                    <a:pt x="62636" y="955"/>
                    <a:pt x="62747" y="926"/>
                    <a:pt x="62859" y="882"/>
                  </a:cubicBezTo>
                  <a:cubicBezTo>
                    <a:pt x="62950" y="608"/>
                    <a:pt x="62737" y="517"/>
                    <a:pt x="62524" y="395"/>
                  </a:cubicBezTo>
                  <a:lnTo>
                    <a:pt x="62281" y="578"/>
                  </a:lnTo>
                  <a:lnTo>
                    <a:pt x="62129" y="426"/>
                  </a:lnTo>
                  <a:lnTo>
                    <a:pt x="61430" y="426"/>
                  </a:lnTo>
                  <a:lnTo>
                    <a:pt x="61157" y="213"/>
                  </a:lnTo>
                  <a:lnTo>
                    <a:pt x="60336" y="213"/>
                  </a:lnTo>
                  <a:lnTo>
                    <a:pt x="60184" y="61"/>
                  </a:lnTo>
                  <a:lnTo>
                    <a:pt x="59850" y="395"/>
                  </a:lnTo>
                  <a:lnTo>
                    <a:pt x="59272" y="92"/>
                  </a:lnTo>
                  <a:cubicBezTo>
                    <a:pt x="58903" y="322"/>
                    <a:pt x="58814" y="378"/>
                    <a:pt x="58619" y="378"/>
                  </a:cubicBezTo>
                  <a:cubicBezTo>
                    <a:pt x="58558" y="378"/>
                    <a:pt x="58486" y="372"/>
                    <a:pt x="58391" y="365"/>
                  </a:cubicBezTo>
                  <a:lnTo>
                    <a:pt x="58269" y="244"/>
                  </a:lnTo>
                  <a:lnTo>
                    <a:pt x="57935" y="244"/>
                  </a:lnTo>
                  <a:lnTo>
                    <a:pt x="57752" y="61"/>
                  </a:lnTo>
                  <a:lnTo>
                    <a:pt x="54287" y="61"/>
                  </a:lnTo>
                  <a:lnTo>
                    <a:pt x="54105" y="244"/>
                  </a:lnTo>
                  <a:lnTo>
                    <a:pt x="53406" y="244"/>
                  </a:lnTo>
                  <a:lnTo>
                    <a:pt x="53254" y="92"/>
                  </a:lnTo>
                  <a:lnTo>
                    <a:pt x="52950" y="274"/>
                  </a:lnTo>
                  <a:cubicBezTo>
                    <a:pt x="52819" y="195"/>
                    <a:pt x="52756" y="49"/>
                    <a:pt x="52604" y="49"/>
                  </a:cubicBezTo>
                  <a:cubicBezTo>
                    <a:pt x="52580" y="49"/>
                    <a:pt x="52554" y="53"/>
                    <a:pt x="52524" y="61"/>
                  </a:cubicBezTo>
                  <a:lnTo>
                    <a:pt x="52372" y="244"/>
                  </a:lnTo>
                  <a:lnTo>
                    <a:pt x="52190" y="61"/>
                  </a:lnTo>
                  <a:lnTo>
                    <a:pt x="51855" y="61"/>
                  </a:lnTo>
                  <a:lnTo>
                    <a:pt x="51612" y="274"/>
                  </a:lnTo>
                  <a:lnTo>
                    <a:pt x="51308" y="92"/>
                  </a:lnTo>
                  <a:lnTo>
                    <a:pt x="51156" y="213"/>
                  </a:lnTo>
                  <a:lnTo>
                    <a:pt x="50792" y="213"/>
                  </a:lnTo>
                  <a:lnTo>
                    <a:pt x="50579" y="61"/>
                  </a:lnTo>
                  <a:lnTo>
                    <a:pt x="50275" y="92"/>
                  </a:lnTo>
                  <a:lnTo>
                    <a:pt x="50093" y="244"/>
                  </a:lnTo>
                  <a:lnTo>
                    <a:pt x="49758" y="244"/>
                  </a:lnTo>
                  <a:lnTo>
                    <a:pt x="49576" y="61"/>
                  </a:lnTo>
                  <a:lnTo>
                    <a:pt x="49272" y="61"/>
                  </a:lnTo>
                  <a:lnTo>
                    <a:pt x="49059" y="244"/>
                  </a:lnTo>
                  <a:cubicBezTo>
                    <a:pt x="48877" y="244"/>
                    <a:pt x="48694" y="213"/>
                    <a:pt x="48542" y="92"/>
                  </a:cubicBezTo>
                  <a:lnTo>
                    <a:pt x="48421" y="213"/>
                  </a:lnTo>
                  <a:lnTo>
                    <a:pt x="47661" y="213"/>
                  </a:lnTo>
                  <a:lnTo>
                    <a:pt x="47539" y="61"/>
                  </a:lnTo>
                  <a:lnTo>
                    <a:pt x="47327" y="244"/>
                  </a:lnTo>
                  <a:lnTo>
                    <a:pt x="46992" y="244"/>
                  </a:lnTo>
                  <a:lnTo>
                    <a:pt x="46810" y="61"/>
                  </a:lnTo>
                  <a:lnTo>
                    <a:pt x="46627" y="244"/>
                  </a:lnTo>
                  <a:lnTo>
                    <a:pt x="46171" y="244"/>
                  </a:lnTo>
                  <a:lnTo>
                    <a:pt x="45868" y="426"/>
                  </a:lnTo>
                  <a:lnTo>
                    <a:pt x="45685" y="335"/>
                  </a:lnTo>
                  <a:lnTo>
                    <a:pt x="45533" y="213"/>
                  </a:lnTo>
                  <a:lnTo>
                    <a:pt x="44378" y="213"/>
                  </a:lnTo>
                  <a:cubicBezTo>
                    <a:pt x="44317" y="152"/>
                    <a:pt x="44257" y="92"/>
                    <a:pt x="44226" y="92"/>
                  </a:cubicBezTo>
                  <a:cubicBezTo>
                    <a:pt x="44226" y="85"/>
                    <a:pt x="44225" y="83"/>
                    <a:pt x="44223" y="83"/>
                  </a:cubicBezTo>
                  <a:cubicBezTo>
                    <a:pt x="44214" y="83"/>
                    <a:pt x="44190" y="122"/>
                    <a:pt x="44165" y="122"/>
                  </a:cubicBezTo>
                  <a:lnTo>
                    <a:pt x="44044" y="244"/>
                  </a:lnTo>
                  <a:cubicBezTo>
                    <a:pt x="44015" y="239"/>
                    <a:pt x="43985" y="237"/>
                    <a:pt x="43954" y="237"/>
                  </a:cubicBezTo>
                  <a:cubicBezTo>
                    <a:pt x="43877" y="237"/>
                    <a:pt x="43797" y="248"/>
                    <a:pt x="43721" y="248"/>
                  </a:cubicBezTo>
                  <a:cubicBezTo>
                    <a:pt x="43640" y="248"/>
                    <a:pt x="43562" y="235"/>
                    <a:pt x="43497" y="183"/>
                  </a:cubicBezTo>
                  <a:lnTo>
                    <a:pt x="4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"/>
            <p:cNvSpPr/>
            <p:nvPr/>
          </p:nvSpPr>
          <p:spPr>
            <a:xfrm>
              <a:off x="3999705" y="3308027"/>
              <a:ext cx="10907" cy="12643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123" y="0"/>
                  </a:moveTo>
                  <a:cubicBezTo>
                    <a:pt x="1" y="274"/>
                    <a:pt x="92" y="486"/>
                    <a:pt x="62" y="730"/>
                  </a:cubicBezTo>
                  <a:cubicBezTo>
                    <a:pt x="183" y="730"/>
                    <a:pt x="244" y="790"/>
                    <a:pt x="244" y="881"/>
                  </a:cubicBezTo>
                  <a:cubicBezTo>
                    <a:pt x="305" y="851"/>
                    <a:pt x="396" y="821"/>
                    <a:pt x="427" y="790"/>
                  </a:cubicBezTo>
                  <a:cubicBezTo>
                    <a:pt x="427" y="699"/>
                    <a:pt x="427" y="638"/>
                    <a:pt x="427" y="578"/>
                  </a:cubicBezTo>
                  <a:cubicBezTo>
                    <a:pt x="366" y="517"/>
                    <a:pt x="305" y="486"/>
                    <a:pt x="244" y="426"/>
                  </a:cubicBezTo>
                  <a:cubicBezTo>
                    <a:pt x="291" y="394"/>
                    <a:pt x="325" y="381"/>
                    <a:pt x="348" y="381"/>
                  </a:cubicBezTo>
                  <a:cubicBezTo>
                    <a:pt x="415" y="381"/>
                    <a:pt x="404" y="488"/>
                    <a:pt x="427" y="578"/>
                  </a:cubicBezTo>
                  <a:cubicBezTo>
                    <a:pt x="518" y="517"/>
                    <a:pt x="639" y="578"/>
                    <a:pt x="730" y="486"/>
                  </a:cubicBezTo>
                  <a:lnTo>
                    <a:pt x="761" y="304"/>
                  </a:lnTo>
                  <a:lnTo>
                    <a:pt x="487" y="30"/>
                  </a:lnTo>
                  <a:lnTo>
                    <a:pt x="305" y="15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"/>
            <p:cNvSpPr/>
            <p:nvPr/>
          </p:nvSpPr>
          <p:spPr>
            <a:xfrm>
              <a:off x="4010168" y="3287786"/>
              <a:ext cx="10463" cy="5863"/>
            </a:xfrm>
            <a:custGeom>
              <a:avLst/>
              <a:gdLst/>
              <a:ahLst/>
              <a:cxnLst/>
              <a:rect l="l" t="t" r="r" b="b"/>
              <a:pathLst>
                <a:path w="730" h="409" extrusionOk="0">
                  <a:moveTo>
                    <a:pt x="227" y="0"/>
                  </a:moveTo>
                  <a:cubicBezTo>
                    <a:pt x="217" y="0"/>
                    <a:pt x="203" y="4"/>
                    <a:pt x="183" y="14"/>
                  </a:cubicBezTo>
                  <a:cubicBezTo>
                    <a:pt x="122" y="14"/>
                    <a:pt x="92" y="44"/>
                    <a:pt x="0" y="75"/>
                  </a:cubicBezTo>
                  <a:lnTo>
                    <a:pt x="61" y="379"/>
                  </a:lnTo>
                  <a:cubicBezTo>
                    <a:pt x="304" y="348"/>
                    <a:pt x="517" y="409"/>
                    <a:pt x="730" y="257"/>
                  </a:cubicBezTo>
                  <a:cubicBezTo>
                    <a:pt x="578" y="166"/>
                    <a:pt x="365" y="166"/>
                    <a:pt x="274" y="14"/>
                  </a:cubicBezTo>
                  <a:cubicBezTo>
                    <a:pt x="254" y="14"/>
                    <a:pt x="24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"/>
            <p:cNvSpPr/>
            <p:nvPr/>
          </p:nvSpPr>
          <p:spPr>
            <a:xfrm>
              <a:off x="3462996" y="3361612"/>
              <a:ext cx="5676" cy="7426"/>
            </a:xfrm>
            <a:custGeom>
              <a:avLst/>
              <a:gdLst/>
              <a:ahLst/>
              <a:cxnLst/>
              <a:rect l="l" t="t" r="r" b="b"/>
              <a:pathLst>
                <a:path w="396" h="518" extrusionOk="0">
                  <a:moveTo>
                    <a:pt x="244" y="1"/>
                  </a:moveTo>
                  <a:cubicBezTo>
                    <a:pt x="0" y="274"/>
                    <a:pt x="0" y="274"/>
                    <a:pt x="31" y="517"/>
                  </a:cubicBezTo>
                  <a:lnTo>
                    <a:pt x="304" y="487"/>
                  </a:lnTo>
                  <a:cubicBezTo>
                    <a:pt x="304" y="305"/>
                    <a:pt x="396" y="12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"/>
            <p:cNvSpPr/>
            <p:nvPr/>
          </p:nvSpPr>
          <p:spPr>
            <a:xfrm>
              <a:off x="3995793" y="3318263"/>
              <a:ext cx="7424" cy="5462"/>
            </a:xfrm>
            <a:custGeom>
              <a:avLst/>
              <a:gdLst/>
              <a:ahLst/>
              <a:cxnLst/>
              <a:rect l="l" t="t" r="r" b="b"/>
              <a:pathLst>
                <a:path w="518" h="381" extrusionOk="0">
                  <a:moveTo>
                    <a:pt x="168" y="0"/>
                  </a:moveTo>
                  <a:cubicBezTo>
                    <a:pt x="114" y="0"/>
                    <a:pt x="61" y="16"/>
                    <a:pt x="0" y="76"/>
                  </a:cubicBezTo>
                  <a:lnTo>
                    <a:pt x="31" y="380"/>
                  </a:lnTo>
                  <a:cubicBezTo>
                    <a:pt x="152" y="350"/>
                    <a:pt x="304" y="350"/>
                    <a:pt x="456" y="319"/>
                  </a:cubicBezTo>
                  <a:cubicBezTo>
                    <a:pt x="487" y="319"/>
                    <a:pt x="487" y="228"/>
                    <a:pt x="517" y="198"/>
                  </a:cubicBezTo>
                  <a:cubicBezTo>
                    <a:pt x="396" y="198"/>
                    <a:pt x="335" y="137"/>
                    <a:pt x="335" y="16"/>
                  </a:cubicBezTo>
                  <a:cubicBezTo>
                    <a:pt x="274" y="16"/>
                    <a:pt x="22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"/>
            <p:cNvSpPr/>
            <p:nvPr/>
          </p:nvSpPr>
          <p:spPr>
            <a:xfrm>
              <a:off x="3791469" y="3379917"/>
              <a:ext cx="5246" cy="7426"/>
            </a:xfrm>
            <a:custGeom>
              <a:avLst/>
              <a:gdLst/>
              <a:ahLst/>
              <a:cxnLst/>
              <a:rect l="l" t="t" r="r" b="b"/>
              <a:pathLst>
                <a:path w="366" h="518" extrusionOk="0">
                  <a:moveTo>
                    <a:pt x="1" y="0"/>
                  </a:moveTo>
                  <a:lnTo>
                    <a:pt x="1" y="517"/>
                  </a:lnTo>
                  <a:cubicBezTo>
                    <a:pt x="122" y="426"/>
                    <a:pt x="153" y="456"/>
                    <a:pt x="183" y="365"/>
                  </a:cubicBezTo>
                  <a:cubicBezTo>
                    <a:pt x="214" y="274"/>
                    <a:pt x="366" y="365"/>
                    <a:pt x="335" y="213"/>
                  </a:cubicBezTo>
                  <a:cubicBezTo>
                    <a:pt x="244" y="152"/>
                    <a:pt x="18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"/>
            <p:cNvSpPr/>
            <p:nvPr/>
          </p:nvSpPr>
          <p:spPr>
            <a:xfrm>
              <a:off x="3995363" y="3283185"/>
              <a:ext cx="6106" cy="4802"/>
            </a:xfrm>
            <a:custGeom>
              <a:avLst/>
              <a:gdLst/>
              <a:ahLst/>
              <a:cxnLst/>
              <a:rect l="l" t="t" r="r" b="b"/>
              <a:pathLst>
                <a:path w="426" h="335" extrusionOk="0">
                  <a:moveTo>
                    <a:pt x="243" y="0"/>
                  </a:moveTo>
                  <a:lnTo>
                    <a:pt x="0" y="244"/>
                  </a:lnTo>
                  <a:cubicBezTo>
                    <a:pt x="46" y="304"/>
                    <a:pt x="114" y="335"/>
                    <a:pt x="182" y="335"/>
                  </a:cubicBezTo>
                  <a:cubicBezTo>
                    <a:pt x="251" y="335"/>
                    <a:pt x="319" y="304"/>
                    <a:pt x="365" y="244"/>
                  </a:cubicBezTo>
                  <a:cubicBezTo>
                    <a:pt x="334" y="152"/>
                    <a:pt x="426" y="31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"/>
            <p:cNvSpPr/>
            <p:nvPr/>
          </p:nvSpPr>
          <p:spPr>
            <a:xfrm>
              <a:off x="4045455" y="3298437"/>
              <a:ext cx="2193" cy="4372"/>
            </a:xfrm>
            <a:custGeom>
              <a:avLst/>
              <a:gdLst/>
              <a:ahLst/>
              <a:cxnLst/>
              <a:rect l="l" t="t" r="r" b="b"/>
              <a:pathLst>
                <a:path w="153" h="305" extrusionOk="0">
                  <a:moveTo>
                    <a:pt x="122" y="0"/>
                  </a:moveTo>
                  <a:cubicBezTo>
                    <a:pt x="61" y="31"/>
                    <a:pt x="1" y="31"/>
                    <a:pt x="1" y="61"/>
                  </a:cubicBezTo>
                  <a:cubicBezTo>
                    <a:pt x="1" y="152"/>
                    <a:pt x="1" y="213"/>
                    <a:pt x="31" y="304"/>
                  </a:cubicBezTo>
                  <a:lnTo>
                    <a:pt x="122" y="304"/>
                  </a:lnTo>
                  <a:cubicBezTo>
                    <a:pt x="152" y="213"/>
                    <a:pt x="152" y="152"/>
                    <a:pt x="152" y="61"/>
                  </a:cubicBez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"/>
            <p:cNvSpPr/>
            <p:nvPr/>
          </p:nvSpPr>
          <p:spPr>
            <a:xfrm>
              <a:off x="4030649" y="3302953"/>
              <a:ext cx="5231" cy="2967"/>
            </a:xfrm>
            <a:custGeom>
              <a:avLst/>
              <a:gdLst/>
              <a:ahLst/>
              <a:cxnLst/>
              <a:rect l="l" t="t" r="r" b="b"/>
              <a:pathLst>
                <a:path w="365" h="207" extrusionOk="0">
                  <a:moveTo>
                    <a:pt x="129" y="0"/>
                  </a:moveTo>
                  <a:cubicBezTo>
                    <a:pt x="72" y="0"/>
                    <a:pt x="29" y="40"/>
                    <a:pt x="0" y="141"/>
                  </a:cubicBezTo>
                  <a:cubicBezTo>
                    <a:pt x="56" y="184"/>
                    <a:pt x="106" y="206"/>
                    <a:pt x="159" y="206"/>
                  </a:cubicBezTo>
                  <a:cubicBezTo>
                    <a:pt x="219" y="206"/>
                    <a:pt x="283" y="176"/>
                    <a:pt x="365" y="111"/>
                  </a:cubicBezTo>
                  <a:cubicBezTo>
                    <a:pt x="270" y="47"/>
                    <a:pt x="191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"/>
            <p:cNvSpPr/>
            <p:nvPr/>
          </p:nvSpPr>
          <p:spPr>
            <a:xfrm>
              <a:off x="3983596" y="3321087"/>
              <a:ext cx="4371" cy="2193"/>
            </a:xfrm>
            <a:custGeom>
              <a:avLst/>
              <a:gdLst/>
              <a:ahLst/>
              <a:cxnLst/>
              <a:rect l="l" t="t" r="r" b="b"/>
              <a:pathLst>
                <a:path w="305" h="153" extrusionOk="0">
                  <a:moveTo>
                    <a:pt x="213" y="1"/>
                  </a:moveTo>
                  <a:cubicBezTo>
                    <a:pt x="152" y="1"/>
                    <a:pt x="61" y="1"/>
                    <a:pt x="0" y="31"/>
                  </a:cubicBezTo>
                  <a:lnTo>
                    <a:pt x="0" y="122"/>
                  </a:lnTo>
                  <a:cubicBezTo>
                    <a:pt x="61" y="153"/>
                    <a:pt x="152" y="153"/>
                    <a:pt x="213" y="153"/>
                  </a:cubicBezTo>
                  <a:cubicBezTo>
                    <a:pt x="243" y="153"/>
                    <a:pt x="304" y="153"/>
                    <a:pt x="274" y="92"/>
                  </a:cubicBezTo>
                  <a:cubicBezTo>
                    <a:pt x="274" y="62"/>
                    <a:pt x="243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"/>
            <p:cNvSpPr/>
            <p:nvPr/>
          </p:nvSpPr>
          <p:spPr>
            <a:xfrm>
              <a:off x="4104705" y="3245283"/>
              <a:ext cx="2623" cy="1749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61" y="0"/>
                  </a:moveTo>
                  <a:cubicBezTo>
                    <a:pt x="61" y="0"/>
                    <a:pt x="31" y="30"/>
                    <a:pt x="0" y="61"/>
                  </a:cubicBezTo>
                  <a:lnTo>
                    <a:pt x="122" y="122"/>
                  </a:lnTo>
                  <a:lnTo>
                    <a:pt x="183" y="61"/>
                  </a:lnTo>
                  <a:cubicBezTo>
                    <a:pt x="152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"/>
            <p:cNvSpPr/>
            <p:nvPr/>
          </p:nvSpPr>
          <p:spPr>
            <a:xfrm>
              <a:off x="4005811" y="3280132"/>
              <a:ext cx="1763" cy="2638"/>
            </a:xfrm>
            <a:custGeom>
              <a:avLst/>
              <a:gdLst/>
              <a:ahLst/>
              <a:cxnLst/>
              <a:rect l="l" t="t" r="r" b="b"/>
              <a:pathLst>
                <a:path w="123" h="184" extrusionOk="0">
                  <a:moveTo>
                    <a:pt x="61" y="1"/>
                  </a:moveTo>
                  <a:cubicBezTo>
                    <a:pt x="31" y="62"/>
                    <a:pt x="31" y="92"/>
                    <a:pt x="1" y="122"/>
                  </a:cubicBezTo>
                  <a:cubicBezTo>
                    <a:pt x="1" y="153"/>
                    <a:pt x="31" y="183"/>
                    <a:pt x="61" y="183"/>
                  </a:cubicBezTo>
                  <a:lnTo>
                    <a:pt x="122" y="6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"/>
            <p:cNvSpPr/>
            <p:nvPr/>
          </p:nvSpPr>
          <p:spPr>
            <a:xfrm>
              <a:off x="3998401" y="3295384"/>
              <a:ext cx="1763" cy="262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62" y="1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31" y="122"/>
                    <a:pt x="31" y="153"/>
                    <a:pt x="62" y="183"/>
                  </a:cubicBezTo>
                  <a:lnTo>
                    <a:pt x="122" y="122"/>
                  </a:lnTo>
                  <a:cubicBezTo>
                    <a:pt x="92" y="92"/>
                    <a:pt x="92" y="6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"/>
            <p:cNvSpPr/>
            <p:nvPr/>
          </p:nvSpPr>
          <p:spPr>
            <a:xfrm>
              <a:off x="4013221" y="3313690"/>
              <a:ext cx="2193" cy="1749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1" y="0"/>
                  </a:moveTo>
                  <a:cubicBezTo>
                    <a:pt x="61" y="31"/>
                    <a:pt x="31" y="31"/>
                    <a:pt x="0" y="61"/>
                  </a:cubicBezTo>
                  <a:lnTo>
                    <a:pt x="61" y="122"/>
                  </a:lnTo>
                  <a:lnTo>
                    <a:pt x="152" y="61"/>
                  </a:lnTo>
                  <a:cubicBezTo>
                    <a:pt x="152" y="31"/>
                    <a:pt x="91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"/>
            <p:cNvSpPr/>
            <p:nvPr/>
          </p:nvSpPr>
          <p:spPr>
            <a:xfrm>
              <a:off x="3966167" y="3361612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61" y="1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92"/>
                    <a:pt x="31" y="122"/>
                    <a:pt x="61" y="183"/>
                  </a:cubicBezTo>
                  <a:cubicBezTo>
                    <a:pt x="61" y="153"/>
                    <a:pt x="92" y="122"/>
                    <a:pt x="92" y="122"/>
                  </a:cubicBezTo>
                  <a:cubicBezTo>
                    <a:pt x="92" y="61"/>
                    <a:pt x="61" y="3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"/>
            <p:cNvSpPr/>
            <p:nvPr/>
          </p:nvSpPr>
          <p:spPr>
            <a:xfrm>
              <a:off x="3530517" y="3371632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31" y="1"/>
                  </a:moveTo>
                  <a:cubicBezTo>
                    <a:pt x="31" y="31"/>
                    <a:pt x="1" y="62"/>
                    <a:pt x="1" y="62"/>
                  </a:cubicBezTo>
                  <a:cubicBezTo>
                    <a:pt x="1" y="92"/>
                    <a:pt x="31" y="122"/>
                    <a:pt x="31" y="183"/>
                  </a:cubicBezTo>
                  <a:cubicBezTo>
                    <a:pt x="62" y="153"/>
                    <a:pt x="92" y="122"/>
                    <a:pt x="92" y="122"/>
                  </a:cubicBezTo>
                  <a:cubicBezTo>
                    <a:pt x="92" y="62"/>
                    <a:pt x="62" y="3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"/>
            <p:cNvSpPr/>
            <p:nvPr/>
          </p:nvSpPr>
          <p:spPr>
            <a:xfrm>
              <a:off x="3778842" y="3384705"/>
              <a:ext cx="2623" cy="1763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61" y="1"/>
                  </a:moveTo>
                  <a:lnTo>
                    <a:pt x="0" y="61"/>
                  </a:lnTo>
                  <a:cubicBezTo>
                    <a:pt x="31" y="92"/>
                    <a:pt x="61" y="92"/>
                    <a:pt x="122" y="122"/>
                  </a:cubicBezTo>
                  <a:cubicBezTo>
                    <a:pt x="122" y="122"/>
                    <a:pt x="152" y="92"/>
                    <a:pt x="183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"/>
            <p:cNvSpPr/>
            <p:nvPr/>
          </p:nvSpPr>
          <p:spPr>
            <a:xfrm>
              <a:off x="3796270" y="3383831"/>
              <a:ext cx="2193" cy="2652"/>
            </a:xfrm>
            <a:custGeom>
              <a:avLst/>
              <a:gdLst/>
              <a:ahLst/>
              <a:cxnLst/>
              <a:rect l="l" t="t" r="r" b="b"/>
              <a:pathLst>
                <a:path w="153" h="1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93"/>
                    <a:pt x="11" y="185"/>
                    <a:pt x="70" y="185"/>
                  </a:cubicBezTo>
                  <a:cubicBezTo>
                    <a:pt x="89" y="185"/>
                    <a:pt x="115" y="175"/>
                    <a:pt x="152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"/>
            <p:cNvSpPr/>
            <p:nvPr/>
          </p:nvSpPr>
          <p:spPr>
            <a:xfrm>
              <a:off x="3764466" y="3386884"/>
              <a:ext cx="1749" cy="2623"/>
            </a:xfrm>
            <a:custGeom>
              <a:avLst/>
              <a:gdLst/>
              <a:ahLst/>
              <a:cxnLst/>
              <a:rect l="l" t="t" r="r" b="b"/>
              <a:pathLst>
                <a:path w="122" h="183" extrusionOk="0">
                  <a:moveTo>
                    <a:pt x="61" y="1"/>
                  </a:moveTo>
                  <a:lnTo>
                    <a:pt x="0" y="122"/>
                  </a:lnTo>
                  <a:lnTo>
                    <a:pt x="61" y="183"/>
                  </a:lnTo>
                  <a:cubicBezTo>
                    <a:pt x="61" y="122"/>
                    <a:pt x="91" y="92"/>
                    <a:pt x="91" y="61"/>
                  </a:cubicBezTo>
                  <a:cubicBezTo>
                    <a:pt x="122" y="3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"/>
            <p:cNvSpPr/>
            <p:nvPr/>
          </p:nvSpPr>
          <p:spPr>
            <a:xfrm>
              <a:off x="3170671" y="3325889"/>
              <a:ext cx="3941" cy="2193"/>
            </a:xfrm>
            <a:custGeom>
              <a:avLst/>
              <a:gdLst/>
              <a:ahLst/>
              <a:cxnLst/>
              <a:rect l="l" t="t" r="r" b="b"/>
              <a:pathLst>
                <a:path w="275" h="153" extrusionOk="0">
                  <a:moveTo>
                    <a:pt x="275" y="0"/>
                  </a:moveTo>
                  <a:cubicBezTo>
                    <a:pt x="123" y="31"/>
                    <a:pt x="1" y="0"/>
                    <a:pt x="123" y="152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"/>
            <p:cNvSpPr/>
            <p:nvPr/>
          </p:nvSpPr>
          <p:spPr>
            <a:xfrm>
              <a:off x="4013221" y="3153338"/>
              <a:ext cx="1749" cy="2623"/>
            </a:xfrm>
            <a:custGeom>
              <a:avLst/>
              <a:gdLst/>
              <a:ahLst/>
              <a:cxnLst/>
              <a:rect l="l" t="t" r="r" b="b"/>
              <a:pathLst>
                <a:path w="122" h="183" extrusionOk="0">
                  <a:moveTo>
                    <a:pt x="61" y="1"/>
                  </a:moveTo>
                  <a:cubicBezTo>
                    <a:pt x="31" y="61"/>
                    <a:pt x="31" y="92"/>
                    <a:pt x="0" y="122"/>
                  </a:cubicBezTo>
                  <a:cubicBezTo>
                    <a:pt x="0" y="153"/>
                    <a:pt x="61" y="183"/>
                    <a:pt x="61" y="183"/>
                  </a:cubicBezTo>
                  <a:lnTo>
                    <a:pt x="122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2" name="Google Shape;3552;p7"/>
          <p:cNvGrpSpPr/>
          <p:nvPr/>
        </p:nvGrpSpPr>
        <p:grpSpPr>
          <a:xfrm rot="-48">
            <a:off x="-807394" y="1191632"/>
            <a:ext cx="9623272" cy="2879821"/>
            <a:chOff x="2223722" y="2597355"/>
            <a:chExt cx="1338183" cy="424846"/>
          </a:xfrm>
        </p:grpSpPr>
        <p:sp>
          <p:nvSpPr>
            <p:cNvPr id="3553" name="Google Shape;3553;p7"/>
            <p:cNvSpPr/>
            <p:nvPr/>
          </p:nvSpPr>
          <p:spPr>
            <a:xfrm>
              <a:off x="2260170" y="2612178"/>
              <a:ext cx="1291272" cy="410024"/>
            </a:xfrm>
            <a:custGeom>
              <a:avLst/>
              <a:gdLst/>
              <a:ahLst/>
              <a:cxnLst/>
              <a:rect l="l" t="t" r="r" b="b"/>
              <a:pathLst>
                <a:path w="90094" h="28603" extrusionOk="0">
                  <a:moveTo>
                    <a:pt x="72343" y="821"/>
                  </a:moveTo>
                  <a:lnTo>
                    <a:pt x="72343" y="821"/>
                  </a:lnTo>
                  <a:cubicBezTo>
                    <a:pt x="72326" y="889"/>
                    <a:pt x="72309" y="944"/>
                    <a:pt x="72293" y="989"/>
                  </a:cubicBezTo>
                  <a:lnTo>
                    <a:pt x="72293" y="989"/>
                  </a:lnTo>
                  <a:cubicBezTo>
                    <a:pt x="72290" y="994"/>
                    <a:pt x="72286" y="999"/>
                    <a:pt x="72282" y="1003"/>
                  </a:cubicBezTo>
                  <a:cubicBezTo>
                    <a:pt x="72282" y="973"/>
                    <a:pt x="72282" y="943"/>
                    <a:pt x="72252" y="912"/>
                  </a:cubicBezTo>
                  <a:cubicBezTo>
                    <a:pt x="72252" y="882"/>
                    <a:pt x="72282" y="882"/>
                    <a:pt x="72343" y="821"/>
                  </a:cubicBezTo>
                  <a:close/>
                  <a:moveTo>
                    <a:pt x="74379" y="821"/>
                  </a:moveTo>
                  <a:lnTo>
                    <a:pt x="74379" y="1064"/>
                  </a:lnTo>
                  <a:lnTo>
                    <a:pt x="74227" y="1155"/>
                  </a:lnTo>
                  <a:lnTo>
                    <a:pt x="74014" y="1034"/>
                  </a:lnTo>
                  <a:lnTo>
                    <a:pt x="74136" y="943"/>
                  </a:lnTo>
                  <a:lnTo>
                    <a:pt x="74288" y="1034"/>
                  </a:lnTo>
                  <a:lnTo>
                    <a:pt x="74379" y="821"/>
                  </a:lnTo>
                  <a:close/>
                  <a:moveTo>
                    <a:pt x="71917" y="943"/>
                  </a:moveTo>
                  <a:lnTo>
                    <a:pt x="72100" y="1095"/>
                  </a:lnTo>
                  <a:cubicBezTo>
                    <a:pt x="72162" y="1057"/>
                    <a:pt x="72199" y="1035"/>
                    <a:pt x="72227" y="1035"/>
                  </a:cubicBezTo>
                  <a:cubicBezTo>
                    <a:pt x="72242" y="1035"/>
                    <a:pt x="72255" y="1041"/>
                    <a:pt x="72268" y="1055"/>
                  </a:cubicBezTo>
                  <a:lnTo>
                    <a:pt x="72268" y="1055"/>
                  </a:lnTo>
                  <a:cubicBezTo>
                    <a:pt x="72223" y="1154"/>
                    <a:pt x="72181" y="1178"/>
                    <a:pt x="72139" y="1178"/>
                  </a:cubicBezTo>
                  <a:cubicBezTo>
                    <a:pt x="72097" y="1178"/>
                    <a:pt x="72055" y="1155"/>
                    <a:pt x="72008" y="1155"/>
                  </a:cubicBezTo>
                  <a:lnTo>
                    <a:pt x="71856" y="1277"/>
                  </a:lnTo>
                  <a:lnTo>
                    <a:pt x="71826" y="1064"/>
                  </a:lnTo>
                  <a:lnTo>
                    <a:pt x="71917" y="943"/>
                  </a:lnTo>
                  <a:close/>
                  <a:moveTo>
                    <a:pt x="73194" y="912"/>
                  </a:moveTo>
                  <a:cubicBezTo>
                    <a:pt x="73224" y="973"/>
                    <a:pt x="73224" y="1003"/>
                    <a:pt x="73224" y="1034"/>
                  </a:cubicBezTo>
                  <a:cubicBezTo>
                    <a:pt x="73194" y="1125"/>
                    <a:pt x="73163" y="1186"/>
                    <a:pt x="73103" y="1307"/>
                  </a:cubicBezTo>
                  <a:lnTo>
                    <a:pt x="73011" y="1125"/>
                  </a:lnTo>
                  <a:lnTo>
                    <a:pt x="73194" y="912"/>
                  </a:lnTo>
                  <a:close/>
                  <a:moveTo>
                    <a:pt x="68148" y="1642"/>
                  </a:moveTo>
                  <a:lnTo>
                    <a:pt x="68148" y="1672"/>
                  </a:lnTo>
                  <a:lnTo>
                    <a:pt x="68057" y="1672"/>
                  </a:lnTo>
                  <a:lnTo>
                    <a:pt x="68057" y="1642"/>
                  </a:lnTo>
                  <a:close/>
                  <a:moveTo>
                    <a:pt x="65382" y="1733"/>
                  </a:moveTo>
                  <a:lnTo>
                    <a:pt x="65382" y="1763"/>
                  </a:lnTo>
                  <a:lnTo>
                    <a:pt x="65230" y="1763"/>
                  </a:lnTo>
                  <a:lnTo>
                    <a:pt x="65230" y="1733"/>
                  </a:lnTo>
                  <a:close/>
                  <a:moveTo>
                    <a:pt x="73984" y="1642"/>
                  </a:moveTo>
                  <a:lnTo>
                    <a:pt x="74152" y="1738"/>
                  </a:lnTo>
                  <a:lnTo>
                    <a:pt x="74152" y="1738"/>
                  </a:lnTo>
                  <a:cubicBezTo>
                    <a:pt x="74063" y="1815"/>
                    <a:pt x="74023" y="1835"/>
                    <a:pt x="73984" y="1854"/>
                  </a:cubicBezTo>
                  <a:lnTo>
                    <a:pt x="73893" y="1763"/>
                  </a:lnTo>
                  <a:lnTo>
                    <a:pt x="73984" y="1642"/>
                  </a:lnTo>
                  <a:close/>
                  <a:moveTo>
                    <a:pt x="74320" y="1725"/>
                  </a:moveTo>
                  <a:cubicBezTo>
                    <a:pt x="74392" y="1725"/>
                    <a:pt x="74401" y="1790"/>
                    <a:pt x="74379" y="1854"/>
                  </a:cubicBezTo>
                  <a:lnTo>
                    <a:pt x="74136" y="1854"/>
                  </a:lnTo>
                  <a:lnTo>
                    <a:pt x="74201" y="1761"/>
                  </a:lnTo>
                  <a:lnTo>
                    <a:pt x="74201" y="1761"/>
                  </a:lnTo>
                  <a:cubicBezTo>
                    <a:pt x="74253" y="1736"/>
                    <a:pt x="74291" y="1725"/>
                    <a:pt x="74320" y="1725"/>
                  </a:cubicBezTo>
                  <a:close/>
                  <a:moveTo>
                    <a:pt x="61947" y="2098"/>
                  </a:moveTo>
                  <a:lnTo>
                    <a:pt x="61947" y="2099"/>
                  </a:lnTo>
                  <a:lnTo>
                    <a:pt x="61947" y="2099"/>
                  </a:lnTo>
                  <a:lnTo>
                    <a:pt x="61948" y="2099"/>
                  </a:lnTo>
                  <a:lnTo>
                    <a:pt x="61948" y="2099"/>
                  </a:lnTo>
                  <a:lnTo>
                    <a:pt x="61947" y="2098"/>
                  </a:lnTo>
                  <a:close/>
                  <a:moveTo>
                    <a:pt x="67145" y="1854"/>
                  </a:moveTo>
                  <a:cubicBezTo>
                    <a:pt x="67206" y="1976"/>
                    <a:pt x="67145" y="2128"/>
                    <a:pt x="67023" y="2158"/>
                  </a:cubicBezTo>
                  <a:lnTo>
                    <a:pt x="66871" y="2067"/>
                  </a:lnTo>
                  <a:lnTo>
                    <a:pt x="66750" y="2158"/>
                  </a:lnTo>
                  <a:cubicBezTo>
                    <a:pt x="66750" y="2128"/>
                    <a:pt x="66750" y="2037"/>
                    <a:pt x="66750" y="2037"/>
                  </a:cubicBezTo>
                  <a:cubicBezTo>
                    <a:pt x="66841" y="1915"/>
                    <a:pt x="66902" y="1854"/>
                    <a:pt x="67145" y="1854"/>
                  </a:cubicBezTo>
                  <a:close/>
                  <a:moveTo>
                    <a:pt x="75200" y="2067"/>
                  </a:moveTo>
                  <a:lnTo>
                    <a:pt x="75200" y="2158"/>
                  </a:lnTo>
                  <a:lnTo>
                    <a:pt x="75169" y="2158"/>
                  </a:lnTo>
                  <a:lnTo>
                    <a:pt x="75169" y="2067"/>
                  </a:lnTo>
                  <a:close/>
                  <a:moveTo>
                    <a:pt x="76081" y="2158"/>
                  </a:moveTo>
                  <a:lnTo>
                    <a:pt x="76081" y="2219"/>
                  </a:lnTo>
                  <a:lnTo>
                    <a:pt x="76051" y="2219"/>
                  </a:lnTo>
                  <a:lnTo>
                    <a:pt x="76051" y="2158"/>
                  </a:lnTo>
                  <a:close/>
                  <a:moveTo>
                    <a:pt x="60823" y="2158"/>
                  </a:moveTo>
                  <a:lnTo>
                    <a:pt x="60823" y="2462"/>
                  </a:lnTo>
                  <a:lnTo>
                    <a:pt x="60792" y="2462"/>
                  </a:lnTo>
                  <a:lnTo>
                    <a:pt x="60792" y="2158"/>
                  </a:lnTo>
                  <a:close/>
                  <a:moveTo>
                    <a:pt x="58634" y="2554"/>
                  </a:moveTo>
                  <a:lnTo>
                    <a:pt x="58634" y="2584"/>
                  </a:lnTo>
                  <a:lnTo>
                    <a:pt x="58482" y="2584"/>
                  </a:lnTo>
                  <a:lnTo>
                    <a:pt x="58482" y="2554"/>
                  </a:lnTo>
                  <a:close/>
                  <a:moveTo>
                    <a:pt x="61583" y="2462"/>
                  </a:moveTo>
                  <a:lnTo>
                    <a:pt x="61510" y="2644"/>
                  </a:lnTo>
                  <a:lnTo>
                    <a:pt x="61510" y="2644"/>
                  </a:lnTo>
                  <a:cubicBezTo>
                    <a:pt x="61448" y="2601"/>
                    <a:pt x="61431" y="2532"/>
                    <a:pt x="61431" y="2462"/>
                  </a:cubicBezTo>
                  <a:close/>
                  <a:moveTo>
                    <a:pt x="61498" y="2675"/>
                  </a:moveTo>
                  <a:lnTo>
                    <a:pt x="61493" y="2685"/>
                  </a:lnTo>
                  <a:lnTo>
                    <a:pt x="61493" y="2685"/>
                  </a:lnTo>
                  <a:lnTo>
                    <a:pt x="61491" y="2675"/>
                  </a:lnTo>
                  <a:close/>
                  <a:moveTo>
                    <a:pt x="61947" y="2584"/>
                  </a:moveTo>
                  <a:lnTo>
                    <a:pt x="62099" y="2675"/>
                  </a:lnTo>
                  <a:lnTo>
                    <a:pt x="61947" y="2705"/>
                  </a:lnTo>
                  <a:lnTo>
                    <a:pt x="61947" y="2584"/>
                  </a:lnTo>
                  <a:close/>
                  <a:moveTo>
                    <a:pt x="64014" y="2645"/>
                  </a:moveTo>
                  <a:lnTo>
                    <a:pt x="64075" y="2705"/>
                  </a:lnTo>
                  <a:cubicBezTo>
                    <a:pt x="64045" y="2675"/>
                    <a:pt x="64014" y="2675"/>
                    <a:pt x="63984" y="2645"/>
                  </a:cubicBezTo>
                  <a:close/>
                  <a:moveTo>
                    <a:pt x="64075" y="2705"/>
                  </a:moveTo>
                  <a:lnTo>
                    <a:pt x="64075" y="2705"/>
                  </a:lnTo>
                  <a:cubicBezTo>
                    <a:pt x="64105" y="2705"/>
                    <a:pt x="64136" y="2706"/>
                    <a:pt x="64136" y="2736"/>
                  </a:cubicBezTo>
                  <a:lnTo>
                    <a:pt x="64136" y="2766"/>
                  </a:lnTo>
                  <a:lnTo>
                    <a:pt x="64075" y="2705"/>
                  </a:lnTo>
                  <a:close/>
                  <a:moveTo>
                    <a:pt x="75838" y="2523"/>
                  </a:moveTo>
                  <a:lnTo>
                    <a:pt x="75838" y="2523"/>
                  </a:lnTo>
                  <a:cubicBezTo>
                    <a:pt x="75960" y="2645"/>
                    <a:pt x="75808" y="2675"/>
                    <a:pt x="75777" y="2766"/>
                  </a:cubicBezTo>
                  <a:lnTo>
                    <a:pt x="75656" y="2645"/>
                  </a:lnTo>
                  <a:lnTo>
                    <a:pt x="75838" y="2523"/>
                  </a:lnTo>
                  <a:close/>
                  <a:moveTo>
                    <a:pt x="57054" y="2614"/>
                  </a:moveTo>
                  <a:lnTo>
                    <a:pt x="57054" y="2797"/>
                  </a:lnTo>
                  <a:lnTo>
                    <a:pt x="56871" y="2705"/>
                  </a:lnTo>
                  <a:lnTo>
                    <a:pt x="56871" y="2614"/>
                  </a:lnTo>
                  <a:close/>
                  <a:moveTo>
                    <a:pt x="58634" y="2705"/>
                  </a:moveTo>
                  <a:lnTo>
                    <a:pt x="58634" y="2827"/>
                  </a:lnTo>
                  <a:lnTo>
                    <a:pt x="58515" y="2827"/>
                  </a:lnTo>
                  <a:cubicBezTo>
                    <a:pt x="58527" y="2759"/>
                    <a:pt x="58581" y="2732"/>
                    <a:pt x="58634" y="2705"/>
                  </a:cubicBezTo>
                  <a:close/>
                  <a:moveTo>
                    <a:pt x="61518" y="2758"/>
                  </a:moveTo>
                  <a:cubicBezTo>
                    <a:pt x="61583" y="2758"/>
                    <a:pt x="61583" y="2802"/>
                    <a:pt x="61583" y="2827"/>
                  </a:cubicBezTo>
                  <a:lnTo>
                    <a:pt x="61522" y="2827"/>
                  </a:lnTo>
                  <a:lnTo>
                    <a:pt x="61508" y="2758"/>
                  </a:lnTo>
                  <a:lnTo>
                    <a:pt x="61508" y="2758"/>
                  </a:lnTo>
                  <a:cubicBezTo>
                    <a:pt x="61512" y="2758"/>
                    <a:pt x="61515" y="2758"/>
                    <a:pt x="61518" y="2758"/>
                  </a:cubicBezTo>
                  <a:close/>
                  <a:moveTo>
                    <a:pt x="60336" y="2341"/>
                  </a:moveTo>
                  <a:lnTo>
                    <a:pt x="60640" y="2645"/>
                  </a:lnTo>
                  <a:lnTo>
                    <a:pt x="60610" y="2705"/>
                  </a:lnTo>
                  <a:lnTo>
                    <a:pt x="60397" y="2645"/>
                  </a:lnTo>
                  <a:lnTo>
                    <a:pt x="60276" y="2857"/>
                  </a:lnTo>
                  <a:lnTo>
                    <a:pt x="60032" y="2675"/>
                  </a:lnTo>
                  <a:lnTo>
                    <a:pt x="59607" y="2736"/>
                  </a:lnTo>
                  <a:lnTo>
                    <a:pt x="59546" y="2857"/>
                  </a:lnTo>
                  <a:lnTo>
                    <a:pt x="59425" y="2736"/>
                  </a:lnTo>
                  <a:lnTo>
                    <a:pt x="59546" y="2462"/>
                  </a:lnTo>
                  <a:cubicBezTo>
                    <a:pt x="59652" y="2538"/>
                    <a:pt x="59766" y="2554"/>
                    <a:pt x="59884" y="2554"/>
                  </a:cubicBezTo>
                  <a:cubicBezTo>
                    <a:pt x="59963" y="2554"/>
                    <a:pt x="60043" y="2547"/>
                    <a:pt x="60124" y="2547"/>
                  </a:cubicBezTo>
                  <a:cubicBezTo>
                    <a:pt x="60164" y="2547"/>
                    <a:pt x="60205" y="2548"/>
                    <a:pt x="60245" y="2554"/>
                  </a:cubicBezTo>
                  <a:lnTo>
                    <a:pt x="60154" y="2341"/>
                  </a:lnTo>
                  <a:close/>
                  <a:moveTo>
                    <a:pt x="55807" y="2736"/>
                  </a:moveTo>
                  <a:lnTo>
                    <a:pt x="55807" y="2918"/>
                  </a:lnTo>
                  <a:lnTo>
                    <a:pt x="55777" y="2918"/>
                  </a:lnTo>
                  <a:lnTo>
                    <a:pt x="55777" y="2736"/>
                  </a:lnTo>
                  <a:close/>
                  <a:moveTo>
                    <a:pt x="75321" y="2614"/>
                  </a:moveTo>
                  <a:lnTo>
                    <a:pt x="75473" y="2827"/>
                  </a:lnTo>
                  <a:cubicBezTo>
                    <a:pt x="75433" y="2908"/>
                    <a:pt x="75352" y="2922"/>
                    <a:pt x="75266" y="2922"/>
                  </a:cubicBezTo>
                  <a:cubicBezTo>
                    <a:pt x="75224" y="2922"/>
                    <a:pt x="75180" y="2918"/>
                    <a:pt x="75139" y="2918"/>
                  </a:cubicBezTo>
                  <a:lnTo>
                    <a:pt x="75018" y="2736"/>
                  </a:lnTo>
                  <a:lnTo>
                    <a:pt x="75321" y="2614"/>
                  </a:lnTo>
                  <a:close/>
                  <a:moveTo>
                    <a:pt x="58467" y="2903"/>
                  </a:moveTo>
                  <a:cubicBezTo>
                    <a:pt x="58468" y="2921"/>
                    <a:pt x="58471" y="2937"/>
                    <a:pt x="58482" y="2949"/>
                  </a:cubicBezTo>
                  <a:lnTo>
                    <a:pt x="58452" y="2918"/>
                  </a:lnTo>
                  <a:lnTo>
                    <a:pt x="58467" y="2903"/>
                  </a:lnTo>
                  <a:close/>
                  <a:moveTo>
                    <a:pt x="54196" y="2827"/>
                  </a:moveTo>
                  <a:lnTo>
                    <a:pt x="54196" y="2979"/>
                  </a:lnTo>
                  <a:lnTo>
                    <a:pt x="54136" y="2979"/>
                  </a:lnTo>
                  <a:lnTo>
                    <a:pt x="54136" y="2827"/>
                  </a:lnTo>
                  <a:close/>
                  <a:moveTo>
                    <a:pt x="54744" y="2888"/>
                  </a:moveTo>
                  <a:lnTo>
                    <a:pt x="54865" y="2979"/>
                  </a:lnTo>
                  <a:lnTo>
                    <a:pt x="54744" y="3009"/>
                  </a:lnTo>
                  <a:lnTo>
                    <a:pt x="54744" y="2888"/>
                  </a:lnTo>
                  <a:close/>
                  <a:moveTo>
                    <a:pt x="56598" y="2857"/>
                  </a:moveTo>
                  <a:lnTo>
                    <a:pt x="56355" y="3009"/>
                  </a:lnTo>
                  <a:lnTo>
                    <a:pt x="56324" y="2857"/>
                  </a:lnTo>
                  <a:close/>
                  <a:moveTo>
                    <a:pt x="63953" y="2857"/>
                  </a:moveTo>
                  <a:lnTo>
                    <a:pt x="64014" y="2918"/>
                  </a:lnTo>
                  <a:cubicBezTo>
                    <a:pt x="64045" y="2918"/>
                    <a:pt x="64105" y="2918"/>
                    <a:pt x="64136" y="2949"/>
                  </a:cubicBezTo>
                  <a:lnTo>
                    <a:pt x="64136" y="3070"/>
                  </a:lnTo>
                  <a:lnTo>
                    <a:pt x="63953" y="2979"/>
                  </a:lnTo>
                  <a:lnTo>
                    <a:pt x="64014" y="2918"/>
                  </a:lnTo>
                  <a:cubicBezTo>
                    <a:pt x="63984" y="2918"/>
                    <a:pt x="63953" y="2888"/>
                    <a:pt x="63923" y="2888"/>
                  </a:cubicBezTo>
                  <a:lnTo>
                    <a:pt x="63953" y="2857"/>
                  </a:lnTo>
                  <a:close/>
                  <a:moveTo>
                    <a:pt x="74683" y="2523"/>
                  </a:moveTo>
                  <a:lnTo>
                    <a:pt x="74683" y="2675"/>
                  </a:lnTo>
                  <a:lnTo>
                    <a:pt x="74957" y="2705"/>
                  </a:lnTo>
                  <a:cubicBezTo>
                    <a:pt x="75018" y="2766"/>
                    <a:pt x="74957" y="2949"/>
                    <a:pt x="74805" y="3101"/>
                  </a:cubicBezTo>
                  <a:lnTo>
                    <a:pt x="74744" y="2797"/>
                  </a:lnTo>
                  <a:lnTo>
                    <a:pt x="74592" y="3070"/>
                  </a:lnTo>
                  <a:lnTo>
                    <a:pt x="74440" y="2736"/>
                  </a:lnTo>
                  <a:lnTo>
                    <a:pt x="74683" y="2523"/>
                  </a:lnTo>
                  <a:close/>
                  <a:moveTo>
                    <a:pt x="36597" y="3101"/>
                  </a:moveTo>
                  <a:lnTo>
                    <a:pt x="36597" y="3131"/>
                  </a:lnTo>
                  <a:lnTo>
                    <a:pt x="36506" y="3131"/>
                  </a:lnTo>
                  <a:lnTo>
                    <a:pt x="36506" y="3101"/>
                  </a:lnTo>
                  <a:close/>
                  <a:moveTo>
                    <a:pt x="75048" y="3070"/>
                  </a:moveTo>
                  <a:lnTo>
                    <a:pt x="75048" y="3131"/>
                  </a:lnTo>
                  <a:lnTo>
                    <a:pt x="75018" y="3131"/>
                  </a:lnTo>
                  <a:lnTo>
                    <a:pt x="75018" y="3070"/>
                  </a:lnTo>
                  <a:close/>
                  <a:moveTo>
                    <a:pt x="72890" y="2857"/>
                  </a:moveTo>
                  <a:lnTo>
                    <a:pt x="73194" y="3161"/>
                  </a:lnTo>
                  <a:cubicBezTo>
                    <a:pt x="72981" y="3131"/>
                    <a:pt x="72951" y="3070"/>
                    <a:pt x="72890" y="2857"/>
                  </a:cubicBezTo>
                  <a:close/>
                  <a:moveTo>
                    <a:pt x="52160" y="3161"/>
                  </a:moveTo>
                  <a:lnTo>
                    <a:pt x="52160" y="3192"/>
                  </a:lnTo>
                  <a:lnTo>
                    <a:pt x="52069" y="3192"/>
                  </a:lnTo>
                  <a:lnTo>
                    <a:pt x="52069" y="3161"/>
                  </a:lnTo>
                  <a:close/>
                  <a:moveTo>
                    <a:pt x="63346" y="2797"/>
                  </a:moveTo>
                  <a:lnTo>
                    <a:pt x="63467" y="3192"/>
                  </a:lnTo>
                  <a:lnTo>
                    <a:pt x="63224" y="3192"/>
                  </a:lnTo>
                  <a:lnTo>
                    <a:pt x="63163" y="3040"/>
                  </a:lnTo>
                  <a:cubicBezTo>
                    <a:pt x="63144" y="3116"/>
                    <a:pt x="63113" y="3180"/>
                    <a:pt x="63070" y="3180"/>
                  </a:cubicBezTo>
                  <a:cubicBezTo>
                    <a:pt x="63045" y="3180"/>
                    <a:pt x="63015" y="3157"/>
                    <a:pt x="62981" y="3101"/>
                  </a:cubicBezTo>
                  <a:cubicBezTo>
                    <a:pt x="62950" y="3040"/>
                    <a:pt x="62920" y="3009"/>
                    <a:pt x="62890" y="2979"/>
                  </a:cubicBezTo>
                  <a:lnTo>
                    <a:pt x="63346" y="2797"/>
                  </a:lnTo>
                  <a:close/>
                  <a:moveTo>
                    <a:pt x="36246" y="3005"/>
                  </a:moveTo>
                  <a:cubicBezTo>
                    <a:pt x="36294" y="3005"/>
                    <a:pt x="36418" y="3113"/>
                    <a:pt x="36445" y="3222"/>
                  </a:cubicBezTo>
                  <a:lnTo>
                    <a:pt x="36233" y="3222"/>
                  </a:lnTo>
                  <a:lnTo>
                    <a:pt x="36233" y="3009"/>
                  </a:lnTo>
                  <a:cubicBezTo>
                    <a:pt x="36236" y="3006"/>
                    <a:pt x="36240" y="3005"/>
                    <a:pt x="36246" y="3005"/>
                  </a:cubicBezTo>
                  <a:close/>
                  <a:moveTo>
                    <a:pt x="44166" y="2979"/>
                  </a:moveTo>
                  <a:lnTo>
                    <a:pt x="44166" y="3222"/>
                  </a:lnTo>
                  <a:lnTo>
                    <a:pt x="44014" y="3009"/>
                  </a:lnTo>
                  <a:lnTo>
                    <a:pt x="44166" y="2979"/>
                  </a:lnTo>
                  <a:close/>
                  <a:moveTo>
                    <a:pt x="62494" y="2979"/>
                  </a:moveTo>
                  <a:lnTo>
                    <a:pt x="62616" y="3192"/>
                  </a:lnTo>
                  <a:lnTo>
                    <a:pt x="62586" y="3222"/>
                  </a:lnTo>
                  <a:cubicBezTo>
                    <a:pt x="62555" y="3192"/>
                    <a:pt x="62525" y="3161"/>
                    <a:pt x="62494" y="3131"/>
                  </a:cubicBezTo>
                  <a:cubicBezTo>
                    <a:pt x="62464" y="3101"/>
                    <a:pt x="62464" y="3070"/>
                    <a:pt x="62464" y="3040"/>
                  </a:cubicBezTo>
                  <a:lnTo>
                    <a:pt x="62494" y="2979"/>
                  </a:lnTo>
                  <a:close/>
                  <a:moveTo>
                    <a:pt x="62749" y="3062"/>
                  </a:moveTo>
                  <a:cubicBezTo>
                    <a:pt x="62807" y="3062"/>
                    <a:pt x="62824" y="3122"/>
                    <a:pt x="62798" y="3222"/>
                  </a:cubicBezTo>
                  <a:lnTo>
                    <a:pt x="62707" y="3070"/>
                  </a:lnTo>
                  <a:cubicBezTo>
                    <a:pt x="62723" y="3065"/>
                    <a:pt x="62737" y="3062"/>
                    <a:pt x="62749" y="3062"/>
                  </a:cubicBezTo>
                  <a:close/>
                  <a:moveTo>
                    <a:pt x="75656" y="3131"/>
                  </a:moveTo>
                  <a:lnTo>
                    <a:pt x="75686" y="3161"/>
                  </a:lnTo>
                  <a:lnTo>
                    <a:pt x="75625" y="3222"/>
                  </a:lnTo>
                  <a:cubicBezTo>
                    <a:pt x="75636" y="3192"/>
                    <a:pt x="75646" y="3161"/>
                    <a:pt x="75656" y="3131"/>
                  </a:cubicBezTo>
                  <a:close/>
                  <a:moveTo>
                    <a:pt x="75595" y="3222"/>
                  </a:moveTo>
                  <a:cubicBezTo>
                    <a:pt x="75602" y="3229"/>
                    <a:pt x="75607" y="3236"/>
                    <a:pt x="75611" y="3243"/>
                  </a:cubicBezTo>
                  <a:lnTo>
                    <a:pt x="75611" y="3243"/>
                  </a:lnTo>
                  <a:cubicBezTo>
                    <a:pt x="75598" y="3263"/>
                    <a:pt x="75591" y="3270"/>
                    <a:pt x="75589" y="3270"/>
                  </a:cubicBezTo>
                  <a:cubicBezTo>
                    <a:pt x="75584" y="3270"/>
                    <a:pt x="75595" y="3241"/>
                    <a:pt x="75595" y="3222"/>
                  </a:cubicBezTo>
                  <a:close/>
                  <a:moveTo>
                    <a:pt x="43132" y="3222"/>
                  </a:moveTo>
                  <a:lnTo>
                    <a:pt x="43132" y="3283"/>
                  </a:lnTo>
                  <a:lnTo>
                    <a:pt x="43102" y="3283"/>
                  </a:lnTo>
                  <a:lnTo>
                    <a:pt x="43102" y="3222"/>
                  </a:lnTo>
                  <a:close/>
                  <a:moveTo>
                    <a:pt x="52342" y="3161"/>
                  </a:moveTo>
                  <a:lnTo>
                    <a:pt x="52342" y="3283"/>
                  </a:lnTo>
                  <a:lnTo>
                    <a:pt x="52312" y="3283"/>
                  </a:lnTo>
                  <a:lnTo>
                    <a:pt x="52282" y="3161"/>
                  </a:lnTo>
                  <a:close/>
                  <a:moveTo>
                    <a:pt x="52616" y="3222"/>
                  </a:moveTo>
                  <a:lnTo>
                    <a:pt x="52525" y="3374"/>
                  </a:lnTo>
                  <a:lnTo>
                    <a:pt x="52494" y="3222"/>
                  </a:lnTo>
                  <a:close/>
                  <a:moveTo>
                    <a:pt x="75616" y="3251"/>
                  </a:moveTo>
                  <a:cubicBezTo>
                    <a:pt x="75625" y="3272"/>
                    <a:pt x="75625" y="3293"/>
                    <a:pt x="75625" y="3313"/>
                  </a:cubicBezTo>
                  <a:cubicBezTo>
                    <a:pt x="75625" y="3344"/>
                    <a:pt x="75595" y="3344"/>
                    <a:pt x="75565" y="3405"/>
                  </a:cubicBezTo>
                  <a:cubicBezTo>
                    <a:pt x="75582" y="3353"/>
                    <a:pt x="75599" y="3302"/>
                    <a:pt x="75616" y="3251"/>
                  </a:cubicBezTo>
                  <a:close/>
                  <a:moveTo>
                    <a:pt x="37073" y="3368"/>
                  </a:moveTo>
                  <a:cubicBezTo>
                    <a:pt x="37056" y="3383"/>
                    <a:pt x="37035" y="3398"/>
                    <a:pt x="37005" y="3425"/>
                  </a:cubicBezTo>
                  <a:lnTo>
                    <a:pt x="37005" y="3425"/>
                  </a:lnTo>
                  <a:cubicBezTo>
                    <a:pt x="37026" y="3411"/>
                    <a:pt x="37053" y="3394"/>
                    <a:pt x="37084" y="3374"/>
                  </a:cubicBezTo>
                  <a:cubicBezTo>
                    <a:pt x="37080" y="3372"/>
                    <a:pt x="37076" y="3370"/>
                    <a:pt x="37073" y="3368"/>
                  </a:cubicBezTo>
                  <a:close/>
                  <a:moveTo>
                    <a:pt x="46263" y="3313"/>
                  </a:moveTo>
                  <a:lnTo>
                    <a:pt x="46263" y="3433"/>
                  </a:lnTo>
                  <a:lnTo>
                    <a:pt x="46263" y="3433"/>
                  </a:lnTo>
                  <a:cubicBezTo>
                    <a:pt x="46189" y="3421"/>
                    <a:pt x="46138" y="3367"/>
                    <a:pt x="46111" y="3313"/>
                  </a:cubicBezTo>
                  <a:close/>
                  <a:moveTo>
                    <a:pt x="36628" y="3192"/>
                  </a:moveTo>
                  <a:lnTo>
                    <a:pt x="36780" y="3435"/>
                  </a:lnTo>
                  <a:lnTo>
                    <a:pt x="36506" y="3435"/>
                  </a:lnTo>
                  <a:lnTo>
                    <a:pt x="36628" y="3192"/>
                  </a:lnTo>
                  <a:close/>
                  <a:moveTo>
                    <a:pt x="43467" y="3222"/>
                  </a:moveTo>
                  <a:lnTo>
                    <a:pt x="43528" y="3283"/>
                  </a:lnTo>
                  <a:lnTo>
                    <a:pt x="43406" y="3435"/>
                  </a:lnTo>
                  <a:lnTo>
                    <a:pt x="43376" y="3253"/>
                  </a:lnTo>
                  <a:lnTo>
                    <a:pt x="43467" y="3222"/>
                  </a:lnTo>
                  <a:close/>
                  <a:moveTo>
                    <a:pt x="47114" y="3374"/>
                  </a:moveTo>
                  <a:lnTo>
                    <a:pt x="47114" y="3435"/>
                  </a:lnTo>
                  <a:lnTo>
                    <a:pt x="47084" y="3435"/>
                  </a:lnTo>
                  <a:lnTo>
                    <a:pt x="47084" y="3374"/>
                  </a:lnTo>
                  <a:close/>
                  <a:moveTo>
                    <a:pt x="59151" y="3405"/>
                  </a:moveTo>
                  <a:lnTo>
                    <a:pt x="59151" y="3435"/>
                  </a:lnTo>
                  <a:lnTo>
                    <a:pt x="59060" y="3435"/>
                  </a:lnTo>
                  <a:lnTo>
                    <a:pt x="59060" y="3405"/>
                  </a:lnTo>
                  <a:close/>
                  <a:moveTo>
                    <a:pt x="62403" y="2797"/>
                  </a:moveTo>
                  <a:lnTo>
                    <a:pt x="62282" y="3131"/>
                  </a:lnTo>
                  <a:cubicBezTo>
                    <a:pt x="62241" y="3131"/>
                    <a:pt x="62201" y="3091"/>
                    <a:pt x="62169" y="3091"/>
                  </a:cubicBezTo>
                  <a:cubicBezTo>
                    <a:pt x="62153" y="3091"/>
                    <a:pt x="62140" y="3101"/>
                    <a:pt x="62130" y="3131"/>
                  </a:cubicBezTo>
                  <a:cubicBezTo>
                    <a:pt x="62099" y="3222"/>
                    <a:pt x="62099" y="3344"/>
                    <a:pt x="62069" y="3435"/>
                  </a:cubicBezTo>
                  <a:lnTo>
                    <a:pt x="61887" y="3435"/>
                  </a:lnTo>
                  <a:lnTo>
                    <a:pt x="61887" y="3222"/>
                  </a:lnTo>
                  <a:cubicBezTo>
                    <a:pt x="61704" y="3222"/>
                    <a:pt x="61552" y="3131"/>
                    <a:pt x="61491" y="2979"/>
                  </a:cubicBezTo>
                  <a:lnTo>
                    <a:pt x="61917" y="2979"/>
                  </a:lnTo>
                  <a:lnTo>
                    <a:pt x="62069" y="2797"/>
                  </a:lnTo>
                  <a:lnTo>
                    <a:pt x="62191" y="2888"/>
                  </a:lnTo>
                  <a:lnTo>
                    <a:pt x="62403" y="2797"/>
                  </a:lnTo>
                  <a:close/>
                  <a:moveTo>
                    <a:pt x="75109" y="3283"/>
                  </a:moveTo>
                  <a:lnTo>
                    <a:pt x="75109" y="3435"/>
                  </a:lnTo>
                  <a:lnTo>
                    <a:pt x="75078" y="3435"/>
                  </a:lnTo>
                  <a:lnTo>
                    <a:pt x="75078" y="3283"/>
                  </a:lnTo>
                  <a:close/>
                  <a:moveTo>
                    <a:pt x="59880" y="2949"/>
                  </a:moveTo>
                  <a:lnTo>
                    <a:pt x="60002" y="3101"/>
                  </a:lnTo>
                  <a:cubicBezTo>
                    <a:pt x="60050" y="3114"/>
                    <a:pt x="60095" y="3120"/>
                    <a:pt x="60137" y="3120"/>
                  </a:cubicBezTo>
                  <a:cubicBezTo>
                    <a:pt x="60283" y="3120"/>
                    <a:pt x="60401" y="3050"/>
                    <a:pt x="60519" y="2979"/>
                  </a:cubicBezTo>
                  <a:lnTo>
                    <a:pt x="60549" y="2979"/>
                  </a:lnTo>
                  <a:cubicBezTo>
                    <a:pt x="60610" y="3040"/>
                    <a:pt x="60663" y="3070"/>
                    <a:pt x="60713" y="3070"/>
                  </a:cubicBezTo>
                  <a:cubicBezTo>
                    <a:pt x="60762" y="3070"/>
                    <a:pt x="60808" y="3040"/>
                    <a:pt x="60853" y="2979"/>
                  </a:cubicBezTo>
                  <a:lnTo>
                    <a:pt x="61127" y="3253"/>
                  </a:lnTo>
                  <a:lnTo>
                    <a:pt x="60853" y="3435"/>
                  </a:lnTo>
                  <a:lnTo>
                    <a:pt x="60792" y="3344"/>
                  </a:lnTo>
                  <a:lnTo>
                    <a:pt x="60701" y="3435"/>
                  </a:lnTo>
                  <a:lnTo>
                    <a:pt x="60580" y="3283"/>
                  </a:lnTo>
                  <a:cubicBezTo>
                    <a:pt x="60514" y="3332"/>
                    <a:pt x="60458" y="3363"/>
                    <a:pt x="60406" y="3363"/>
                  </a:cubicBezTo>
                  <a:cubicBezTo>
                    <a:pt x="60360" y="3363"/>
                    <a:pt x="60318" y="3340"/>
                    <a:pt x="60276" y="3283"/>
                  </a:cubicBezTo>
                  <a:lnTo>
                    <a:pt x="60002" y="3465"/>
                  </a:lnTo>
                  <a:lnTo>
                    <a:pt x="59880" y="3344"/>
                  </a:lnTo>
                  <a:lnTo>
                    <a:pt x="59728" y="3435"/>
                  </a:lnTo>
                  <a:lnTo>
                    <a:pt x="59668" y="3374"/>
                  </a:lnTo>
                  <a:lnTo>
                    <a:pt x="59607" y="3435"/>
                  </a:lnTo>
                  <a:lnTo>
                    <a:pt x="59394" y="3192"/>
                  </a:lnTo>
                  <a:lnTo>
                    <a:pt x="59668" y="3070"/>
                  </a:lnTo>
                  <a:cubicBezTo>
                    <a:pt x="59728" y="3040"/>
                    <a:pt x="59789" y="2979"/>
                    <a:pt x="59880" y="2949"/>
                  </a:cubicBezTo>
                  <a:close/>
                  <a:moveTo>
                    <a:pt x="73802" y="2614"/>
                  </a:moveTo>
                  <a:lnTo>
                    <a:pt x="74136" y="2736"/>
                  </a:lnTo>
                  <a:lnTo>
                    <a:pt x="74258" y="2949"/>
                  </a:lnTo>
                  <a:lnTo>
                    <a:pt x="74197" y="3040"/>
                  </a:lnTo>
                  <a:lnTo>
                    <a:pt x="74531" y="3435"/>
                  </a:lnTo>
                  <a:lnTo>
                    <a:pt x="74227" y="3465"/>
                  </a:lnTo>
                  <a:lnTo>
                    <a:pt x="74136" y="3283"/>
                  </a:lnTo>
                  <a:lnTo>
                    <a:pt x="74045" y="3344"/>
                  </a:lnTo>
                  <a:lnTo>
                    <a:pt x="73832" y="3131"/>
                  </a:lnTo>
                  <a:lnTo>
                    <a:pt x="73498" y="3465"/>
                  </a:lnTo>
                  <a:lnTo>
                    <a:pt x="73285" y="3253"/>
                  </a:lnTo>
                  <a:cubicBezTo>
                    <a:pt x="73285" y="3222"/>
                    <a:pt x="73376" y="3101"/>
                    <a:pt x="73528" y="2949"/>
                  </a:cubicBezTo>
                  <a:cubicBezTo>
                    <a:pt x="73619" y="2857"/>
                    <a:pt x="73711" y="2736"/>
                    <a:pt x="73802" y="2614"/>
                  </a:cubicBezTo>
                  <a:close/>
                  <a:moveTo>
                    <a:pt x="49181" y="3465"/>
                  </a:moveTo>
                  <a:lnTo>
                    <a:pt x="49181" y="3496"/>
                  </a:lnTo>
                  <a:lnTo>
                    <a:pt x="49120" y="3496"/>
                  </a:lnTo>
                  <a:lnTo>
                    <a:pt x="49120" y="3465"/>
                  </a:lnTo>
                  <a:close/>
                  <a:moveTo>
                    <a:pt x="64379" y="3435"/>
                  </a:moveTo>
                  <a:lnTo>
                    <a:pt x="64379" y="3526"/>
                  </a:lnTo>
                  <a:lnTo>
                    <a:pt x="64257" y="3526"/>
                  </a:lnTo>
                  <a:lnTo>
                    <a:pt x="64227" y="3465"/>
                  </a:lnTo>
                  <a:lnTo>
                    <a:pt x="64379" y="3435"/>
                  </a:lnTo>
                  <a:close/>
                  <a:moveTo>
                    <a:pt x="46277" y="3502"/>
                  </a:moveTo>
                  <a:cubicBezTo>
                    <a:pt x="46324" y="3518"/>
                    <a:pt x="46324" y="3563"/>
                    <a:pt x="46324" y="3587"/>
                  </a:cubicBezTo>
                  <a:lnTo>
                    <a:pt x="46294" y="3587"/>
                  </a:lnTo>
                  <a:lnTo>
                    <a:pt x="46277" y="3502"/>
                  </a:lnTo>
                  <a:close/>
                  <a:moveTo>
                    <a:pt x="46506" y="3526"/>
                  </a:moveTo>
                  <a:cubicBezTo>
                    <a:pt x="46578" y="3541"/>
                    <a:pt x="46635" y="3553"/>
                    <a:pt x="46679" y="3565"/>
                  </a:cubicBezTo>
                  <a:lnTo>
                    <a:pt x="46679" y="3565"/>
                  </a:lnTo>
                  <a:cubicBezTo>
                    <a:pt x="46647" y="3587"/>
                    <a:pt x="46598" y="3587"/>
                    <a:pt x="46598" y="3587"/>
                  </a:cubicBezTo>
                  <a:cubicBezTo>
                    <a:pt x="46598" y="3587"/>
                    <a:pt x="46567" y="3587"/>
                    <a:pt x="46506" y="3526"/>
                  </a:cubicBezTo>
                  <a:close/>
                  <a:moveTo>
                    <a:pt x="57479" y="3283"/>
                  </a:moveTo>
                  <a:lnTo>
                    <a:pt x="57783" y="3374"/>
                  </a:lnTo>
                  <a:lnTo>
                    <a:pt x="57844" y="3313"/>
                  </a:lnTo>
                  <a:lnTo>
                    <a:pt x="58087" y="3435"/>
                  </a:lnTo>
                  <a:cubicBezTo>
                    <a:pt x="57935" y="3526"/>
                    <a:pt x="57783" y="3587"/>
                    <a:pt x="57631" y="3587"/>
                  </a:cubicBezTo>
                  <a:lnTo>
                    <a:pt x="57479" y="3283"/>
                  </a:lnTo>
                  <a:close/>
                  <a:moveTo>
                    <a:pt x="57297" y="3496"/>
                  </a:moveTo>
                  <a:lnTo>
                    <a:pt x="57449" y="3587"/>
                  </a:lnTo>
                  <a:lnTo>
                    <a:pt x="57297" y="3617"/>
                  </a:lnTo>
                  <a:lnTo>
                    <a:pt x="57297" y="3496"/>
                  </a:lnTo>
                  <a:close/>
                  <a:moveTo>
                    <a:pt x="56172" y="3435"/>
                  </a:moveTo>
                  <a:lnTo>
                    <a:pt x="56203" y="3648"/>
                  </a:lnTo>
                  <a:lnTo>
                    <a:pt x="56020" y="3465"/>
                  </a:lnTo>
                  <a:lnTo>
                    <a:pt x="56172" y="3435"/>
                  </a:lnTo>
                  <a:close/>
                  <a:moveTo>
                    <a:pt x="46751" y="3585"/>
                  </a:moveTo>
                  <a:cubicBezTo>
                    <a:pt x="46829" y="3611"/>
                    <a:pt x="46841" y="3629"/>
                    <a:pt x="46841" y="3648"/>
                  </a:cubicBezTo>
                  <a:lnTo>
                    <a:pt x="46689" y="3648"/>
                  </a:lnTo>
                  <a:lnTo>
                    <a:pt x="46751" y="3585"/>
                  </a:lnTo>
                  <a:close/>
                  <a:moveTo>
                    <a:pt x="74744" y="3192"/>
                  </a:moveTo>
                  <a:lnTo>
                    <a:pt x="74805" y="3344"/>
                  </a:lnTo>
                  <a:lnTo>
                    <a:pt x="74987" y="3253"/>
                  </a:lnTo>
                  <a:lnTo>
                    <a:pt x="75018" y="3496"/>
                  </a:lnTo>
                  <a:lnTo>
                    <a:pt x="75169" y="3526"/>
                  </a:lnTo>
                  <a:cubicBezTo>
                    <a:pt x="75109" y="3587"/>
                    <a:pt x="75078" y="3648"/>
                    <a:pt x="75018" y="3648"/>
                  </a:cubicBezTo>
                  <a:cubicBezTo>
                    <a:pt x="74992" y="3654"/>
                    <a:pt x="74971" y="3658"/>
                    <a:pt x="74952" y="3658"/>
                  </a:cubicBezTo>
                  <a:cubicBezTo>
                    <a:pt x="74879" y="3658"/>
                    <a:pt x="74840" y="3604"/>
                    <a:pt x="74744" y="3435"/>
                  </a:cubicBezTo>
                  <a:lnTo>
                    <a:pt x="74653" y="3496"/>
                  </a:lnTo>
                  <a:lnTo>
                    <a:pt x="74653" y="3526"/>
                  </a:lnTo>
                  <a:cubicBezTo>
                    <a:pt x="74562" y="3405"/>
                    <a:pt x="74622" y="3253"/>
                    <a:pt x="74744" y="3192"/>
                  </a:cubicBezTo>
                  <a:close/>
                  <a:moveTo>
                    <a:pt x="31339" y="3617"/>
                  </a:moveTo>
                  <a:lnTo>
                    <a:pt x="31339" y="3678"/>
                  </a:lnTo>
                  <a:lnTo>
                    <a:pt x="31278" y="3678"/>
                  </a:lnTo>
                  <a:lnTo>
                    <a:pt x="31278" y="3617"/>
                  </a:lnTo>
                  <a:close/>
                  <a:moveTo>
                    <a:pt x="43132" y="3617"/>
                  </a:moveTo>
                  <a:lnTo>
                    <a:pt x="43132" y="3678"/>
                  </a:lnTo>
                  <a:lnTo>
                    <a:pt x="43102" y="3678"/>
                  </a:lnTo>
                  <a:lnTo>
                    <a:pt x="43102" y="3617"/>
                  </a:lnTo>
                  <a:close/>
                  <a:moveTo>
                    <a:pt x="47388" y="3465"/>
                  </a:moveTo>
                  <a:lnTo>
                    <a:pt x="47418" y="3648"/>
                  </a:lnTo>
                  <a:lnTo>
                    <a:pt x="47297" y="3678"/>
                  </a:lnTo>
                  <a:lnTo>
                    <a:pt x="47266" y="3648"/>
                  </a:lnTo>
                  <a:lnTo>
                    <a:pt x="47388" y="3465"/>
                  </a:lnTo>
                  <a:close/>
                  <a:moveTo>
                    <a:pt x="58786" y="3344"/>
                  </a:moveTo>
                  <a:lnTo>
                    <a:pt x="58573" y="3678"/>
                  </a:lnTo>
                  <a:lnTo>
                    <a:pt x="58543" y="3648"/>
                  </a:lnTo>
                  <a:cubicBezTo>
                    <a:pt x="58543" y="3557"/>
                    <a:pt x="58573" y="3496"/>
                    <a:pt x="58604" y="3435"/>
                  </a:cubicBezTo>
                  <a:cubicBezTo>
                    <a:pt x="58634" y="3405"/>
                    <a:pt x="58695" y="3374"/>
                    <a:pt x="58786" y="3344"/>
                  </a:cubicBezTo>
                  <a:close/>
                  <a:moveTo>
                    <a:pt x="74622" y="3617"/>
                  </a:moveTo>
                  <a:lnTo>
                    <a:pt x="74622" y="3678"/>
                  </a:lnTo>
                  <a:lnTo>
                    <a:pt x="74562" y="3678"/>
                  </a:lnTo>
                  <a:lnTo>
                    <a:pt x="74562" y="3617"/>
                  </a:lnTo>
                  <a:close/>
                  <a:moveTo>
                    <a:pt x="55108" y="3435"/>
                  </a:moveTo>
                  <a:lnTo>
                    <a:pt x="55108" y="3709"/>
                  </a:lnTo>
                  <a:lnTo>
                    <a:pt x="54835" y="3587"/>
                  </a:lnTo>
                  <a:lnTo>
                    <a:pt x="55108" y="3435"/>
                  </a:lnTo>
                  <a:close/>
                  <a:moveTo>
                    <a:pt x="53041" y="3678"/>
                  </a:moveTo>
                  <a:lnTo>
                    <a:pt x="53072" y="3709"/>
                  </a:lnTo>
                  <a:lnTo>
                    <a:pt x="53041" y="3724"/>
                  </a:lnTo>
                  <a:lnTo>
                    <a:pt x="53041" y="3724"/>
                  </a:lnTo>
                  <a:cubicBezTo>
                    <a:pt x="53041" y="3706"/>
                    <a:pt x="53041" y="3692"/>
                    <a:pt x="53041" y="3678"/>
                  </a:cubicBezTo>
                  <a:close/>
                  <a:moveTo>
                    <a:pt x="61187" y="3678"/>
                  </a:moveTo>
                  <a:lnTo>
                    <a:pt x="61187" y="3739"/>
                  </a:lnTo>
                  <a:lnTo>
                    <a:pt x="61157" y="3739"/>
                  </a:lnTo>
                  <a:lnTo>
                    <a:pt x="61157" y="3678"/>
                  </a:lnTo>
                  <a:close/>
                  <a:moveTo>
                    <a:pt x="77267" y="3526"/>
                  </a:moveTo>
                  <a:cubicBezTo>
                    <a:pt x="77297" y="3557"/>
                    <a:pt x="77358" y="3587"/>
                    <a:pt x="77388" y="3617"/>
                  </a:cubicBezTo>
                  <a:lnTo>
                    <a:pt x="77571" y="3617"/>
                  </a:lnTo>
                  <a:lnTo>
                    <a:pt x="77540" y="3739"/>
                  </a:lnTo>
                  <a:lnTo>
                    <a:pt x="77267" y="3739"/>
                  </a:lnTo>
                  <a:lnTo>
                    <a:pt x="77267" y="3526"/>
                  </a:lnTo>
                  <a:close/>
                  <a:moveTo>
                    <a:pt x="53801" y="3161"/>
                  </a:moveTo>
                  <a:lnTo>
                    <a:pt x="53923" y="3769"/>
                  </a:lnTo>
                  <a:lnTo>
                    <a:pt x="53680" y="3769"/>
                  </a:lnTo>
                  <a:cubicBezTo>
                    <a:pt x="53710" y="3526"/>
                    <a:pt x="53649" y="3344"/>
                    <a:pt x="53801" y="3161"/>
                  </a:cubicBezTo>
                  <a:close/>
                  <a:moveTo>
                    <a:pt x="75656" y="3739"/>
                  </a:moveTo>
                  <a:lnTo>
                    <a:pt x="75686" y="3769"/>
                  </a:lnTo>
                  <a:lnTo>
                    <a:pt x="75671" y="3777"/>
                  </a:lnTo>
                  <a:lnTo>
                    <a:pt x="75671" y="3777"/>
                  </a:lnTo>
                  <a:cubicBezTo>
                    <a:pt x="75670" y="3763"/>
                    <a:pt x="75668" y="3751"/>
                    <a:pt x="75656" y="3739"/>
                  </a:cubicBezTo>
                  <a:close/>
                  <a:moveTo>
                    <a:pt x="36354" y="3678"/>
                  </a:moveTo>
                  <a:lnTo>
                    <a:pt x="36385" y="3800"/>
                  </a:lnTo>
                  <a:lnTo>
                    <a:pt x="36324" y="3800"/>
                  </a:lnTo>
                  <a:lnTo>
                    <a:pt x="36324" y="3678"/>
                  </a:lnTo>
                  <a:close/>
                  <a:moveTo>
                    <a:pt x="53011" y="3739"/>
                  </a:moveTo>
                  <a:cubicBezTo>
                    <a:pt x="52981" y="3800"/>
                    <a:pt x="52920" y="3830"/>
                    <a:pt x="52859" y="3830"/>
                  </a:cubicBezTo>
                  <a:lnTo>
                    <a:pt x="52859" y="3769"/>
                  </a:lnTo>
                  <a:lnTo>
                    <a:pt x="53011" y="3739"/>
                  </a:lnTo>
                  <a:close/>
                  <a:moveTo>
                    <a:pt x="54136" y="3526"/>
                  </a:moveTo>
                  <a:cubicBezTo>
                    <a:pt x="54288" y="3526"/>
                    <a:pt x="54318" y="3617"/>
                    <a:pt x="54318" y="3830"/>
                  </a:cubicBezTo>
                  <a:lnTo>
                    <a:pt x="54136" y="3709"/>
                  </a:lnTo>
                  <a:lnTo>
                    <a:pt x="54136" y="3526"/>
                  </a:lnTo>
                  <a:close/>
                  <a:moveTo>
                    <a:pt x="43381" y="3519"/>
                  </a:moveTo>
                  <a:cubicBezTo>
                    <a:pt x="43398" y="3519"/>
                    <a:pt x="43416" y="3521"/>
                    <a:pt x="43436" y="3526"/>
                  </a:cubicBezTo>
                  <a:cubicBezTo>
                    <a:pt x="43588" y="3557"/>
                    <a:pt x="43588" y="3678"/>
                    <a:pt x="43588" y="3830"/>
                  </a:cubicBezTo>
                  <a:cubicBezTo>
                    <a:pt x="43548" y="3830"/>
                    <a:pt x="43534" y="3844"/>
                    <a:pt x="43503" y="3844"/>
                  </a:cubicBezTo>
                  <a:cubicBezTo>
                    <a:pt x="43487" y="3844"/>
                    <a:pt x="43467" y="3840"/>
                    <a:pt x="43436" y="3830"/>
                  </a:cubicBezTo>
                  <a:cubicBezTo>
                    <a:pt x="43376" y="3769"/>
                    <a:pt x="43284" y="3739"/>
                    <a:pt x="43224" y="3709"/>
                  </a:cubicBezTo>
                  <a:cubicBezTo>
                    <a:pt x="43249" y="3582"/>
                    <a:pt x="43295" y="3519"/>
                    <a:pt x="43381" y="3519"/>
                  </a:cubicBezTo>
                  <a:close/>
                  <a:moveTo>
                    <a:pt x="52069" y="3830"/>
                  </a:moveTo>
                  <a:lnTo>
                    <a:pt x="52069" y="3861"/>
                  </a:lnTo>
                  <a:lnTo>
                    <a:pt x="51947" y="3861"/>
                  </a:lnTo>
                  <a:lnTo>
                    <a:pt x="51947" y="3830"/>
                  </a:lnTo>
                  <a:close/>
                  <a:moveTo>
                    <a:pt x="39910" y="3830"/>
                  </a:moveTo>
                  <a:lnTo>
                    <a:pt x="39910" y="3861"/>
                  </a:lnTo>
                  <a:lnTo>
                    <a:pt x="39789" y="3891"/>
                  </a:lnTo>
                  <a:lnTo>
                    <a:pt x="39789" y="3830"/>
                  </a:lnTo>
                  <a:close/>
                  <a:moveTo>
                    <a:pt x="52646" y="3830"/>
                  </a:moveTo>
                  <a:lnTo>
                    <a:pt x="52646" y="3861"/>
                  </a:lnTo>
                  <a:lnTo>
                    <a:pt x="52525" y="3891"/>
                  </a:lnTo>
                  <a:lnTo>
                    <a:pt x="52525" y="3830"/>
                  </a:lnTo>
                  <a:close/>
                  <a:moveTo>
                    <a:pt x="74379" y="3526"/>
                  </a:moveTo>
                  <a:lnTo>
                    <a:pt x="74379" y="3891"/>
                  </a:lnTo>
                  <a:lnTo>
                    <a:pt x="74106" y="3678"/>
                  </a:lnTo>
                  <a:lnTo>
                    <a:pt x="74379" y="3526"/>
                  </a:lnTo>
                  <a:close/>
                  <a:moveTo>
                    <a:pt x="31491" y="3830"/>
                  </a:moveTo>
                  <a:lnTo>
                    <a:pt x="31491" y="3921"/>
                  </a:lnTo>
                  <a:lnTo>
                    <a:pt x="31460" y="3921"/>
                  </a:lnTo>
                  <a:lnTo>
                    <a:pt x="31460" y="3830"/>
                  </a:lnTo>
                  <a:close/>
                  <a:moveTo>
                    <a:pt x="44926" y="3465"/>
                  </a:moveTo>
                  <a:lnTo>
                    <a:pt x="45078" y="3678"/>
                  </a:lnTo>
                  <a:lnTo>
                    <a:pt x="44987" y="3891"/>
                  </a:lnTo>
                  <a:lnTo>
                    <a:pt x="44774" y="3648"/>
                  </a:lnTo>
                  <a:lnTo>
                    <a:pt x="44774" y="3739"/>
                  </a:lnTo>
                  <a:lnTo>
                    <a:pt x="44500" y="3830"/>
                  </a:lnTo>
                  <a:lnTo>
                    <a:pt x="44379" y="3709"/>
                  </a:lnTo>
                  <a:lnTo>
                    <a:pt x="44257" y="3800"/>
                  </a:lnTo>
                  <a:lnTo>
                    <a:pt x="44348" y="3952"/>
                  </a:lnTo>
                  <a:cubicBezTo>
                    <a:pt x="44257" y="3891"/>
                    <a:pt x="44135" y="3861"/>
                    <a:pt x="44044" y="3861"/>
                  </a:cubicBezTo>
                  <a:cubicBezTo>
                    <a:pt x="43953" y="3861"/>
                    <a:pt x="43862" y="3891"/>
                    <a:pt x="43801" y="3952"/>
                  </a:cubicBezTo>
                  <a:lnTo>
                    <a:pt x="43649" y="3830"/>
                  </a:lnTo>
                  <a:lnTo>
                    <a:pt x="43801" y="3496"/>
                  </a:lnTo>
                  <a:lnTo>
                    <a:pt x="44105" y="3648"/>
                  </a:lnTo>
                  <a:lnTo>
                    <a:pt x="44257" y="3465"/>
                  </a:lnTo>
                  <a:lnTo>
                    <a:pt x="44470" y="3648"/>
                  </a:lnTo>
                  <a:lnTo>
                    <a:pt x="44652" y="3465"/>
                  </a:lnTo>
                  <a:lnTo>
                    <a:pt x="44683" y="3526"/>
                  </a:lnTo>
                  <a:lnTo>
                    <a:pt x="44926" y="3465"/>
                  </a:lnTo>
                  <a:close/>
                  <a:moveTo>
                    <a:pt x="51552" y="4013"/>
                  </a:moveTo>
                  <a:lnTo>
                    <a:pt x="51552" y="4043"/>
                  </a:lnTo>
                  <a:lnTo>
                    <a:pt x="51491" y="4043"/>
                  </a:lnTo>
                  <a:lnTo>
                    <a:pt x="51491" y="4013"/>
                  </a:lnTo>
                  <a:close/>
                  <a:moveTo>
                    <a:pt x="57814" y="3921"/>
                  </a:moveTo>
                  <a:lnTo>
                    <a:pt x="57844" y="4043"/>
                  </a:lnTo>
                  <a:lnTo>
                    <a:pt x="57783" y="4043"/>
                  </a:lnTo>
                  <a:lnTo>
                    <a:pt x="57783" y="3921"/>
                  </a:lnTo>
                  <a:close/>
                  <a:moveTo>
                    <a:pt x="50853" y="3769"/>
                  </a:moveTo>
                  <a:lnTo>
                    <a:pt x="51096" y="4073"/>
                  </a:lnTo>
                  <a:lnTo>
                    <a:pt x="50975" y="4073"/>
                  </a:lnTo>
                  <a:lnTo>
                    <a:pt x="50762" y="3861"/>
                  </a:lnTo>
                  <a:lnTo>
                    <a:pt x="50853" y="3769"/>
                  </a:lnTo>
                  <a:close/>
                  <a:moveTo>
                    <a:pt x="51847" y="3871"/>
                  </a:moveTo>
                  <a:cubicBezTo>
                    <a:pt x="51825" y="3904"/>
                    <a:pt x="51822" y="3955"/>
                    <a:pt x="51795" y="3982"/>
                  </a:cubicBezTo>
                  <a:cubicBezTo>
                    <a:pt x="51765" y="4013"/>
                    <a:pt x="51704" y="4073"/>
                    <a:pt x="51643" y="4104"/>
                  </a:cubicBezTo>
                  <a:cubicBezTo>
                    <a:pt x="51585" y="3842"/>
                    <a:pt x="51777" y="3942"/>
                    <a:pt x="51847" y="3871"/>
                  </a:cubicBezTo>
                  <a:close/>
                  <a:moveTo>
                    <a:pt x="40184" y="4073"/>
                  </a:moveTo>
                  <a:lnTo>
                    <a:pt x="40184" y="4134"/>
                  </a:lnTo>
                  <a:lnTo>
                    <a:pt x="40062" y="4134"/>
                  </a:lnTo>
                  <a:lnTo>
                    <a:pt x="40062" y="4104"/>
                  </a:lnTo>
                  <a:lnTo>
                    <a:pt x="40184" y="4073"/>
                  </a:lnTo>
                  <a:close/>
                  <a:moveTo>
                    <a:pt x="50792" y="4013"/>
                  </a:moveTo>
                  <a:lnTo>
                    <a:pt x="50488" y="4164"/>
                  </a:lnTo>
                  <a:lnTo>
                    <a:pt x="50427" y="4013"/>
                  </a:lnTo>
                  <a:close/>
                  <a:moveTo>
                    <a:pt x="36385" y="3982"/>
                  </a:moveTo>
                  <a:cubicBezTo>
                    <a:pt x="36445" y="4104"/>
                    <a:pt x="36445" y="4104"/>
                    <a:pt x="36385" y="4195"/>
                  </a:cubicBezTo>
                  <a:lnTo>
                    <a:pt x="36385" y="3982"/>
                  </a:lnTo>
                  <a:close/>
                  <a:moveTo>
                    <a:pt x="48664" y="4164"/>
                  </a:moveTo>
                  <a:lnTo>
                    <a:pt x="48664" y="4195"/>
                  </a:lnTo>
                  <a:lnTo>
                    <a:pt x="48543" y="4195"/>
                  </a:lnTo>
                  <a:lnTo>
                    <a:pt x="48543" y="4164"/>
                  </a:lnTo>
                  <a:close/>
                  <a:moveTo>
                    <a:pt x="50179" y="3818"/>
                  </a:moveTo>
                  <a:cubicBezTo>
                    <a:pt x="50228" y="3818"/>
                    <a:pt x="50282" y="3830"/>
                    <a:pt x="50336" y="3830"/>
                  </a:cubicBezTo>
                  <a:cubicBezTo>
                    <a:pt x="50367" y="3982"/>
                    <a:pt x="50367" y="4104"/>
                    <a:pt x="50275" y="4195"/>
                  </a:cubicBezTo>
                  <a:lnTo>
                    <a:pt x="50002" y="3921"/>
                  </a:lnTo>
                  <a:lnTo>
                    <a:pt x="50032" y="3921"/>
                  </a:lnTo>
                  <a:cubicBezTo>
                    <a:pt x="50066" y="3837"/>
                    <a:pt x="50119" y="3818"/>
                    <a:pt x="50179" y="3818"/>
                  </a:cubicBezTo>
                  <a:close/>
                  <a:moveTo>
                    <a:pt x="39880" y="4134"/>
                  </a:moveTo>
                  <a:lnTo>
                    <a:pt x="39880" y="4225"/>
                  </a:lnTo>
                  <a:lnTo>
                    <a:pt x="39850" y="4225"/>
                  </a:lnTo>
                  <a:lnTo>
                    <a:pt x="39850" y="4134"/>
                  </a:lnTo>
                  <a:close/>
                  <a:moveTo>
                    <a:pt x="43801" y="4225"/>
                  </a:moveTo>
                  <a:lnTo>
                    <a:pt x="43801" y="4256"/>
                  </a:lnTo>
                  <a:lnTo>
                    <a:pt x="43740" y="4256"/>
                  </a:lnTo>
                  <a:lnTo>
                    <a:pt x="43740" y="4225"/>
                  </a:lnTo>
                  <a:close/>
                  <a:moveTo>
                    <a:pt x="36374" y="4230"/>
                  </a:moveTo>
                  <a:cubicBezTo>
                    <a:pt x="36366" y="4249"/>
                    <a:pt x="36354" y="4268"/>
                    <a:pt x="36354" y="4286"/>
                  </a:cubicBezTo>
                  <a:lnTo>
                    <a:pt x="36324" y="4256"/>
                  </a:lnTo>
                  <a:lnTo>
                    <a:pt x="36374" y="4230"/>
                  </a:lnTo>
                  <a:close/>
                  <a:moveTo>
                    <a:pt x="46172" y="4225"/>
                  </a:moveTo>
                  <a:lnTo>
                    <a:pt x="46172" y="4225"/>
                  </a:lnTo>
                  <a:cubicBezTo>
                    <a:pt x="46230" y="4283"/>
                    <a:pt x="46260" y="4314"/>
                    <a:pt x="46263" y="4343"/>
                  </a:cubicBezTo>
                  <a:lnTo>
                    <a:pt x="46263" y="4343"/>
                  </a:lnTo>
                  <a:cubicBezTo>
                    <a:pt x="46172" y="4328"/>
                    <a:pt x="46172" y="4277"/>
                    <a:pt x="46172" y="4225"/>
                  </a:cubicBezTo>
                  <a:close/>
                  <a:moveTo>
                    <a:pt x="44166" y="4225"/>
                  </a:moveTo>
                  <a:lnTo>
                    <a:pt x="44166" y="4347"/>
                  </a:lnTo>
                  <a:lnTo>
                    <a:pt x="44105" y="4347"/>
                  </a:lnTo>
                  <a:lnTo>
                    <a:pt x="44105" y="4225"/>
                  </a:lnTo>
                  <a:close/>
                  <a:moveTo>
                    <a:pt x="73072" y="4316"/>
                  </a:moveTo>
                  <a:lnTo>
                    <a:pt x="73072" y="4347"/>
                  </a:lnTo>
                  <a:lnTo>
                    <a:pt x="73011" y="4347"/>
                  </a:lnTo>
                  <a:lnTo>
                    <a:pt x="73011" y="4316"/>
                  </a:lnTo>
                  <a:close/>
                  <a:moveTo>
                    <a:pt x="76689" y="4134"/>
                  </a:moveTo>
                  <a:cubicBezTo>
                    <a:pt x="76750" y="4134"/>
                    <a:pt x="76780" y="4164"/>
                    <a:pt x="76811" y="4164"/>
                  </a:cubicBezTo>
                  <a:cubicBezTo>
                    <a:pt x="76811" y="4286"/>
                    <a:pt x="76932" y="4286"/>
                    <a:pt x="76993" y="4347"/>
                  </a:cubicBezTo>
                  <a:lnTo>
                    <a:pt x="76963" y="4347"/>
                  </a:lnTo>
                  <a:cubicBezTo>
                    <a:pt x="76780" y="4347"/>
                    <a:pt x="76780" y="4347"/>
                    <a:pt x="76689" y="4134"/>
                  </a:cubicBezTo>
                  <a:close/>
                  <a:moveTo>
                    <a:pt x="35655" y="4043"/>
                  </a:moveTo>
                  <a:lnTo>
                    <a:pt x="35929" y="4164"/>
                  </a:lnTo>
                  <a:lnTo>
                    <a:pt x="35929" y="4377"/>
                  </a:lnTo>
                  <a:lnTo>
                    <a:pt x="35655" y="4043"/>
                  </a:lnTo>
                  <a:close/>
                  <a:moveTo>
                    <a:pt x="36932" y="3891"/>
                  </a:moveTo>
                  <a:lnTo>
                    <a:pt x="37084" y="4134"/>
                  </a:lnTo>
                  <a:lnTo>
                    <a:pt x="37205" y="4073"/>
                  </a:lnTo>
                  <a:lnTo>
                    <a:pt x="37479" y="4164"/>
                  </a:lnTo>
                  <a:lnTo>
                    <a:pt x="37448" y="4316"/>
                  </a:lnTo>
                  <a:lnTo>
                    <a:pt x="37296" y="4225"/>
                  </a:lnTo>
                  <a:lnTo>
                    <a:pt x="37236" y="4286"/>
                  </a:lnTo>
                  <a:lnTo>
                    <a:pt x="37053" y="4195"/>
                  </a:lnTo>
                  <a:lnTo>
                    <a:pt x="36992" y="4438"/>
                  </a:lnTo>
                  <a:cubicBezTo>
                    <a:pt x="36971" y="4443"/>
                    <a:pt x="36952" y="4446"/>
                    <a:pt x="36936" y="4446"/>
                  </a:cubicBezTo>
                  <a:cubicBezTo>
                    <a:pt x="36862" y="4446"/>
                    <a:pt x="36846" y="4391"/>
                    <a:pt x="36871" y="4316"/>
                  </a:cubicBezTo>
                  <a:lnTo>
                    <a:pt x="36658" y="4286"/>
                  </a:lnTo>
                  <a:cubicBezTo>
                    <a:pt x="36658" y="4225"/>
                    <a:pt x="36658" y="4195"/>
                    <a:pt x="36658" y="4164"/>
                  </a:cubicBezTo>
                  <a:cubicBezTo>
                    <a:pt x="36689" y="4073"/>
                    <a:pt x="36719" y="3982"/>
                    <a:pt x="36780" y="3891"/>
                  </a:cubicBezTo>
                  <a:lnTo>
                    <a:pt x="36841" y="3982"/>
                  </a:lnTo>
                  <a:lnTo>
                    <a:pt x="36932" y="3891"/>
                  </a:lnTo>
                  <a:close/>
                  <a:moveTo>
                    <a:pt x="75504" y="3739"/>
                  </a:moveTo>
                  <a:lnTo>
                    <a:pt x="75615" y="3827"/>
                  </a:lnTo>
                  <a:lnTo>
                    <a:pt x="75615" y="3827"/>
                  </a:lnTo>
                  <a:cubicBezTo>
                    <a:pt x="75561" y="3967"/>
                    <a:pt x="75529" y="4081"/>
                    <a:pt x="75443" y="4195"/>
                  </a:cubicBezTo>
                  <a:lnTo>
                    <a:pt x="75808" y="4195"/>
                  </a:lnTo>
                  <a:lnTo>
                    <a:pt x="75990" y="4468"/>
                  </a:lnTo>
                  <a:cubicBezTo>
                    <a:pt x="75890" y="4418"/>
                    <a:pt x="75771" y="4396"/>
                    <a:pt x="75654" y="4396"/>
                  </a:cubicBezTo>
                  <a:cubicBezTo>
                    <a:pt x="75559" y="4396"/>
                    <a:pt x="75464" y="4411"/>
                    <a:pt x="75382" y="4438"/>
                  </a:cubicBezTo>
                  <a:cubicBezTo>
                    <a:pt x="75367" y="4423"/>
                    <a:pt x="75359" y="4423"/>
                    <a:pt x="75356" y="4423"/>
                  </a:cubicBezTo>
                  <a:cubicBezTo>
                    <a:pt x="75352" y="4423"/>
                    <a:pt x="75352" y="4423"/>
                    <a:pt x="75352" y="4408"/>
                  </a:cubicBezTo>
                  <a:cubicBezTo>
                    <a:pt x="75352" y="4377"/>
                    <a:pt x="75321" y="4347"/>
                    <a:pt x="75321" y="4286"/>
                  </a:cubicBezTo>
                  <a:lnTo>
                    <a:pt x="75048" y="4316"/>
                  </a:lnTo>
                  <a:cubicBezTo>
                    <a:pt x="74957" y="4256"/>
                    <a:pt x="74957" y="4134"/>
                    <a:pt x="74987" y="4013"/>
                  </a:cubicBezTo>
                  <a:lnTo>
                    <a:pt x="75291" y="3891"/>
                  </a:lnTo>
                  <a:lnTo>
                    <a:pt x="75352" y="3952"/>
                  </a:lnTo>
                  <a:lnTo>
                    <a:pt x="75504" y="3739"/>
                  </a:lnTo>
                  <a:close/>
                  <a:moveTo>
                    <a:pt x="30549" y="4316"/>
                  </a:moveTo>
                  <a:cubicBezTo>
                    <a:pt x="30531" y="4368"/>
                    <a:pt x="30514" y="4420"/>
                    <a:pt x="30497" y="4471"/>
                  </a:cubicBezTo>
                  <a:lnTo>
                    <a:pt x="30497" y="4471"/>
                  </a:lnTo>
                  <a:cubicBezTo>
                    <a:pt x="30488" y="4435"/>
                    <a:pt x="30488" y="4408"/>
                    <a:pt x="30488" y="4408"/>
                  </a:cubicBezTo>
                  <a:cubicBezTo>
                    <a:pt x="30488" y="4408"/>
                    <a:pt x="30488" y="4377"/>
                    <a:pt x="30549" y="4316"/>
                  </a:cubicBezTo>
                  <a:close/>
                  <a:moveTo>
                    <a:pt x="60732" y="4316"/>
                  </a:moveTo>
                  <a:lnTo>
                    <a:pt x="60762" y="4499"/>
                  </a:lnTo>
                  <a:lnTo>
                    <a:pt x="60701" y="4499"/>
                  </a:lnTo>
                  <a:lnTo>
                    <a:pt x="60701" y="4316"/>
                  </a:lnTo>
                  <a:close/>
                  <a:moveTo>
                    <a:pt x="72829" y="4286"/>
                  </a:moveTo>
                  <a:lnTo>
                    <a:pt x="72829" y="4499"/>
                  </a:lnTo>
                  <a:lnTo>
                    <a:pt x="72707" y="4499"/>
                  </a:lnTo>
                  <a:lnTo>
                    <a:pt x="72707" y="4286"/>
                  </a:lnTo>
                  <a:close/>
                  <a:moveTo>
                    <a:pt x="30513" y="4472"/>
                  </a:moveTo>
                  <a:cubicBezTo>
                    <a:pt x="30518" y="4472"/>
                    <a:pt x="30518" y="4496"/>
                    <a:pt x="30518" y="4529"/>
                  </a:cubicBezTo>
                  <a:cubicBezTo>
                    <a:pt x="30511" y="4516"/>
                    <a:pt x="30506" y="4502"/>
                    <a:pt x="30502" y="4490"/>
                  </a:cubicBezTo>
                  <a:lnTo>
                    <a:pt x="30502" y="4490"/>
                  </a:lnTo>
                  <a:cubicBezTo>
                    <a:pt x="30507" y="4477"/>
                    <a:pt x="30511" y="4472"/>
                    <a:pt x="30513" y="4472"/>
                  </a:cubicBezTo>
                  <a:close/>
                  <a:moveTo>
                    <a:pt x="30476" y="4535"/>
                  </a:moveTo>
                  <a:lnTo>
                    <a:pt x="30476" y="4535"/>
                  </a:lnTo>
                  <a:cubicBezTo>
                    <a:pt x="30470" y="4554"/>
                    <a:pt x="30463" y="4572"/>
                    <a:pt x="30457" y="4590"/>
                  </a:cubicBezTo>
                  <a:lnTo>
                    <a:pt x="30427" y="4560"/>
                  </a:lnTo>
                  <a:lnTo>
                    <a:pt x="30476" y="4535"/>
                  </a:lnTo>
                  <a:close/>
                  <a:moveTo>
                    <a:pt x="59698" y="4438"/>
                  </a:moveTo>
                  <a:lnTo>
                    <a:pt x="59728" y="4560"/>
                  </a:lnTo>
                  <a:lnTo>
                    <a:pt x="59546" y="4620"/>
                  </a:lnTo>
                  <a:lnTo>
                    <a:pt x="59698" y="4438"/>
                  </a:lnTo>
                  <a:close/>
                  <a:moveTo>
                    <a:pt x="44531" y="4438"/>
                  </a:moveTo>
                  <a:lnTo>
                    <a:pt x="44591" y="4620"/>
                  </a:lnTo>
                  <a:lnTo>
                    <a:pt x="44500" y="4681"/>
                  </a:lnTo>
                  <a:lnTo>
                    <a:pt x="44470" y="4468"/>
                  </a:lnTo>
                  <a:lnTo>
                    <a:pt x="44531" y="4438"/>
                  </a:lnTo>
                  <a:close/>
                  <a:moveTo>
                    <a:pt x="73559" y="4499"/>
                  </a:moveTo>
                  <a:lnTo>
                    <a:pt x="73376" y="4681"/>
                  </a:lnTo>
                  <a:lnTo>
                    <a:pt x="73376" y="4529"/>
                  </a:lnTo>
                  <a:lnTo>
                    <a:pt x="73559" y="4499"/>
                  </a:lnTo>
                  <a:close/>
                  <a:moveTo>
                    <a:pt x="20062" y="4651"/>
                  </a:moveTo>
                  <a:cubicBezTo>
                    <a:pt x="20092" y="4681"/>
                    <a:pt x="20123" y="4681"/>
                    <a:pt x="20123" y="4712"/>
                  </a:cubicBezTo>
                  <a:lnTo>
                    <a:pt x="20092" y="4712"/>
                  </a:lnTo>
                  <a:lnTo>
                    <a:pt x="20062" y="4651"/>
                  </a:lnTo>
                  <a:close/>
                  <a:moveTo>
                    <a:pt x="44956" y="4438"/>
                  </a:moveTo>
                  <a:lnTo>
                    <a:pt x="45169" y="4499"/>
                  </a:lnTo>
                  <a:lnTo>
                    <a:pt x="45321" y="4438"/>
                  </a:lnTo>
                  <a:lnTo>
                    <a:pt x="45321" y="4438"/>
                  </a:lnTo>
                  <a:cubicBezTo>
                    <a:pt x="45291" y="4529"/>
                    <a:pt x="45199" y="4651"/>
                    <a:pt x="45108" y="4712"/>
                  </a:cubicBezTo>
                  <a:lnTo>
                    <a:pt x="44956" y="4438"/>
                  </a:lnTo>
                  <a:close/>
                  <a:moveTo>
                    <a:pt x="59941" y="4590"/>
                  </a:moveTo>
                  <a:lnTo>
                    <a:pt x="59941" y="4742"/>
                  </a:lnTo>
                  <a:lnTo>
                    <a:pt x="59820" y="4742"/>
                  </a:lnTo>
                  <a:lnTo>
                    <a:pt x="59789" y="4620"/>
                  </a:lnTo>
                  <a:lnTo>
                    <a:pt x="59941" y="4590"/>
                  </a:lnTo>
                  <a:close/>
                  <a:moveTo>
                    <a:pt x="77449" y="4529"/>
                  </a:moveTo>
                  <a:lnTo>
                    <a:pt x="77601" y="4712"/>
                  </a:lnTo>
                  <a:lnTo>
                    <a:pt x="77449" y="4742"/>
                  </a:lnTo>
                  <a:lnTo>
                    <a:pt x="77449" y="4529"/>
                  </a:lnTo>
                  <a:close/>
                  <a:moveTo>
                    <a:pt x="30883" y="4468"/>
                  </a:moveTo>
                  <a:lnTo>
                    <a:pt x="30883" y="4468"/>
                  </a:lnTo>
                  <a:cubicBezTo>
                    <a:pt x="30944" y="4681"/>
                    <a:pt x="30792" y="4712"/>
                    <a:pt x="30731" y="4803"/>
                  </a:cubicBezTo>
                  <a:lnTo>
                    <a:pt x="30549" y="4803"/>
                  </a:lnTo>
                  <a:lnTo>
                    <a:pt x="30549" y="4681"/>
                  </a:lnTo>
                  <a:cubicBezTo>
                    <a:pt x="30670" y="4620"/>
                    <a:pt x="30761" y="4560"/>
                    <a:pt x="30883" y="4468"/>
                  </a:cubicBezTo>
                  <a:close/>
                  <a:moveTo>
                    <a:pt x="32950" y="4134"/>
                  </a:moveTo>
                  <a:lnTo>
                    <a:pt x="33071" y="4468"/>
                  </a:lnTo>
                  <a:lnTo>
                    <a:pt x="32919" y="4590"/>
                  </a:lnTo>
                  <a:lnTo>
                    <a:pt x="33011" y="4803"/>
                  </a:lnTo>
                  <a:lnTo>
                    <a:pt x="32950" y="4833"/>
                  </a:lnTo>
                  <a:lnTo>
                    <a:pt x="32737" y="4681"/>
                  </a:lnTo>
                  <a:lnTo>
                    <a:pt x="32676" y="4742"/>
                  </a:lnTo>
                  <a:lnTo>
                    <a:pt x="32524" y="4590"/>
                  </a:lnTo>
                  <a:lnTo>
                    <a:pt x="32798" y="4286"/>
                  </a:lnTo>
                  <a:lnTo>
                    <a:pt x="32676" y="4134"/>
                  </a:lnTo>
                  <a:lnTo>
                    <a:pt x="32889" y="4195"/>
                  </a:lnTo>
                  <a:lnTo>
                    <a:pt x="32950" y="4134"/>
                  </a:lnTo>
                  <a:close/>
                  <a:moveTo>
                    <a:pt x="39303" y="4742"/>
                  </a:moveTo>
                  <a:lnTo>
                    <a:pt x="39333" y="4894"/>
                  </a:lnTo>
                  <a:lnTo>
                    <a:pt x="39272" y="4894"/>
                  </a:lnTo>
                  <a:lnTo>
                    <a:pt x="39272" y="4742"/>
                  </a:lnTo>
                  <a:close/>
                  <a:moveTo>
                    <a:pt x="21035" y="4924"/>
                  </a:moveTo>
                  <a:lnTo>
                    <a:pt x="21035" y="4955"/>
                  </a:lnTo>
                  <a:lnTo>
                    <a:pt x="20974" y="4955"/>
                  </a:lnTo>
                  <a:lnTo>
                    <a:pt x="20974" y="4924"/>
                  </a:lnTo>
                  <a:close/>
                  <a:moveTo>
                    <a:pt x="20822" y="4833"/>
                  </a:moveTo>
                  <a:cubicBezTo>
                    <a:pt x="20822" y="4898"/>
                    <a:pt x="20837" y="4962"/>
                    <a:pt x="20771" y="4962"/>
                  </a:cubicBezTo>
                  <a:cubicBezTo>
                    <a:pt x="20743" y="4962"/>
                    <a:pt x="20702" y="4951"/>
                    <a:pt x="20640" y="4924"/>
                  </a:cubicBezTo>
                  <a:lnTo>
                    <a:pt x="20822" y="4833"/>
                  </a:lnTo>
                  <a:close/>
                  <a:moveTo>
                    <a:pt x="52646" y="4894"/>
                  </a:moveTo>
                  <a:lnTo>
                    <a:pt x="52646" y="4985"/>
                  </a:lnTo>
                  <a:lnTo>
                    <a:pt x="52616" y="4985"/>
                  </a:lnTo>
                  <a:lnTo>
                    <a:pt x="52616" y="4894"/>
                  </a:lnTo>
                  <a:close/>
                  <a:moveTo>
                    <a:pt x="37813" y="4924"/>
                  </a:moveTo>
                  <a:cubicBezTo>
                    <a:pt x="37996" y="4924"/>
                    <a:pt x="37996" y="4924"/>
                    <a:pt x="37965" y="5046"/>
                  </a:cubicBezTo>
                  <a:lnTo>
                    <a:pt x="37813" y="4924"/>
                  </a:lnTo>
                  <a:close/>
                  <a:moveTo>
                    <a:pt x="23822" y="4894"/>
                  </a:moveTo>
                  <a:cubicBezTo>
                    <a:pt x="23872" y="4894"/>
                    <a:pt x="23953" y="4935"/>
                    <a:pt x="24074" y="5016"/>
                  </a:cubicBezTo>
                  <a:lnTo>
                    <a:pt x="23953" y="5107"/>
                  </a:lnTo>
                  <a:lnTo>
                    <a:pt x="23770" y="4924"/>
                  </a:lnTo>
                  <a:cubicBezTo>
                    <a:pt x="23780" y="4904"/>
                    <a:pt x="23797" y="4894"/>
                    <a:pt x="23822" y="4894"/>
                  </a:cubicBezTo>
                  <a:close/>
                  <a:moveTo>
                    <a:pt x="24044" y="5289"/>
                  </a:moveTo>
                  <a:lnTo>
                    <a:pt x="24044" y="5350"/>
                  </a:lnTo>
                  <a:lnTo>
                    <a:pt x="24014" y="5350"/>
                  </a:lnTo>
                  <a:lnTo>
                    <a:pt x="24014" y="5289"/>
                  </a:lnTo>
                  <a:close/>
                  <a:moveTo>
                    <a:pt x="25229" y="4894"/>
                  </a:moveTo>
                  <a:lnTo>
                    <a:pt x="25260" y="5046"/>
                  </a:lnTo>
                  <a:lnTo>
                    <a:pt x="25533" y="5046"/>
                  </a:lnTo>
                  <a:cubicBezTo>
                    <a:pt x="25260" y="5320"/>
                    <a:pt x="25260" y="5320"/>
                    <a:pt x="25169" y="5320"/>
                  </a:cubicBezTo>
                  <a:lnTo>
                    <a:pt x="25260" y="5228"/>
                  </a:lnTo>
                  <a:cubicBezTo>
                    <a:pt x="25217" y="5207"/>
                    <a:pt x="25219" y="5185"/>
                    <a:pt x="25192" y="5185"/>
                  </a:cubicBezTo>
                  <a:cubicBezTo>
                    <a:pt x="25181" y="5185"/>
                    <a:pt x="25165" y="5189"/>
                    <a:pt x="25138" y="5198"/>
                  </a:cubicBezTo>
                  <a:cubicBezTo>
                    <a:pt x="25077" y="5259"/>
                    <a:pt x="24986" y="5320"/>
                    <a:pt x="24895" y="5411"/>
                  </a:cubicBezTo>
                  <a:cubicBezTo>
                    <a:pt x="24925" y="5137"/>
                    <a:pt x="25077" y="5046"/>
                    <a:pt x="25229" y="4894"/>
                  </a:cubicBezTo>
                  <a:close/>
                  <a:moveTo>
                    <a:pt x="24348" y="5350"/>
                  </a:moveTo>
                  <a:lnTo>
                    <a:pt x="24348" y="5441"/>
                  </a:lnTo>
                  <a:lnTo>
                    <a:pt x="24317" y="5441"/>
                  </a:lnTo>
                  <a:lnTo>
                    <a:pt x="24317" y="5350"/>
                  </a:lnTo>
                  <a:close/>
                  <a:moveTo>
                    <a:pt x="79607" y="5380"/>
                  </a:moveTo>
                  <a:lnTo>
                    <a:pt x="79607" y="5441"/>
                  </a:lnTo>
                  <a:lnTo>
                    <a:pt x="79577" y="5441"/>
                  </a:lnTo>
                  <a:lnTo>
                    <a:pt x="79577" y="5380"/>
                  </a:lnTo>
                  <a:close/>
                  <a:moveTo>
                    <a:pt x="13892" y="5593"/>
                  </a:moveTo>
                  <a:lnTo>
                    <a:pt x="13892" y="5715"/>
                  </a:lnTo>
                  <a:lnTo>
                    <a:pt x="13831" y="5715"/>
                  </a:lnTo>
                  <a:lnTo>
                    <a:pt x="13801" y="5593"/>
                  </a:lnTo>
                  <a:close/>
                  <a:moveTo>
                    <a:pt x="23041" y="5623"/>
                  </a:moveTo>
                  <a:lnTo>
                    <a:pt x="23223" y="5715"/>
                  </a:lnTo>
                  <a:lnTo>
                    <a:pt x="23041" y="5745"/>
                  </a:lnTo>
                  <a:lnTo>
                    <a:pt x="23041" y="5623"/>
                  </a:lnTo>
                  <a:close/>
                  <a:moveTo>
                    <a:pt x="79577" y="5563"/>
                  </a:moveTo>
                  <a:lnTo>
                    <a:pt x="79790" y="5684"/>
                  </a:lnTo>
                  <a:lnTo>
                    <a:pt x="79486" y="5775"/>
                  </a:lnTo>
                  <a:lnTo>
                    <a:pt x="79577" y="5563"/>
                  </a:lnTo>
                  <a:close/>
                  <a:moveTo>
                    <a:pt x="17266" y="5684"/>
                  </a:moveTo>
                  <a:lnTo>
                    <a:pt x="17266" y="5806"/>
                  </a:lnTo>
                  <a:lnTo>
                    <a:pt x="17235" y="5806"/>
                  </a:lnTo>
                  <a:lnTo>
                    <a:pt x="17205" y="5684"/>
                  </a:lnTo>
                  <a:close/>
                  <a:moveTo>
                    <a:pt x="18299" y="5593"/>
                  </a:moveTo>
                  <a:lnTo>
                    <a:pt x="18299" y="5836"/>
                  </a:lnTo>
                  <a:lnTo>
                    <a:pt x="18056" y="5715"/>
                  </a:lnTo>
                  <a:lnTo>
                    <a:pt x="18299" y="5593"/>
                  </a:lnTo>
                  <a:close/>
                  <a:moveTo>
                    <a:pt x="19545" y="5745"/>
                  </a:moveTo>
                  <a:lnTo>
                    <a:pt x="19545" y="5897"/>
                  </a:lnTo>
                  <a:lnTo>
                    <a:pt x="19515" y="5897"/>
                  </a:lnTo>
                  <a:lnTo>
                    <a:pt x="19485" y="5745"/>
                  </a:lnTo>
                  <a:close/>
                  <a:moveTo>
                    <a:pt x="9758" y="5927"/>
                  </a:moveTo>
                  <a:lnTo>
                    <a:pt x="9758" y="5958"/>
                  </a:lnTo>
                  <a:lnTo>
                    <a:pt x="9697" y="5958"/>
                  </a:lnTo>
                  <a:lnTo>
                    <a:pt x="9697" y="5927"/>
                  </a:lnTo>
                  <a:close/>
                  <a:moveTo>
                    <a:pt x="14013" y="5806"/>
                  </a:moveTo>
                  <a:lnTo>
                    <a:pt x="14013" y="5958"/>
                  </a:lnTo>
                  <a:lnTo>
                    <a:pt x="13983" y="5988"/>
                  </a:lnTo>
                  <a:lnTo>
                    <a:pt x="13922" y="5836"/>
                  </a:lnTo>
                  <a:lnTo>
                    <a:pt x="14013" y="5806"/>
                  </a:lnTo>
                  <a:close/>
                  <a:moveTo>
                    <a:pt x="19970" y="4808"/>
                  </a:moveTo>
                  <a:lnTo>
                    <a:pt x="19970" y="4808"/>
                  </a:lnTo>
                  <a:cubicBezTo>
                    <a:pt x="19970" y="4817"/>
                    <a:pt x="19971" y="4825"/>
                    <a:pt x="19971" y="4833"/>
                  </a:cubicBezTo>
                  <a:lnTo>
                    <a:pt x="20244" y="4833"/>
                  </a:lnTo>
                  <a:lnTo>
                    <a:pt x="20184" y="5076"/>
                  </a:lnTo>
                  <a:lnTo>
                    <a:pt x="20305" y="5228"/>
                  </a:lnTo>
                  <a:lnTo>
                    <a:pt x="20366" y="5076"/>
                  </a:lnTo>
                  <a:lnTo>
                    <a:pt x="20609" y="5350"/>
                  </a:lnTo>
                  <a:lnTo>
                    <a:pt x="20579" y="5380"/>
                  </a:lnTo>
                  <a:lnTo>
                    <a:pt x="20700" y="5532"/>
                  </a:lnTo>
                  <a:lnTo>
                    <a:pt x="20792" y="5289"/>
                  </a:lnTo>
                  <a:cubicBezTo>
                    <a:pt x="20852" y="5380"/>
                    <a:pt x="20852" y="5411"/>
                    <a:pt x="20852" y="5411"/>
                  </a:cubicBezTo>
                  <a:cubicBezTo>
                    <a:pt x="20822" y="5563"/>
                    <a:pt x="20761" y="5715"/>
                    <a:pt x="20700" y="5897"/>
                  </a:cubicBezTo>
                  <a:lnTo>
                    <a:pt x="20488" y="5715"/>
                  </a:lnTo>
                  <a:lnTo>
                    <a:pt x="20396" y="5897"/>
                  </a:lnTo>
                  <a:cubicBezTo>
                    <a:pt x="20366" y="5882"/>
                    <a:pt x="20343" y="5874"/>
                    <a:pt x="20320" y="5874"/>
                  </a:cubicBezTo>
                  <a:cubicBezTo>
                    <a:pt x="20298" y="5874"/>
                    <a:pt x="20275" y="5882"/>
                    <a:pt x="20244" y="5897"/>
                  </a:cubicBezTo>
                  <a:cubicBezTo>
                    <a:pt x="20214" y="5897"/>
                    <a:pt x="20153" y="5927"/>
                    <a:pt x="20092" y="5927"/>
                  </a:cubicBezTo>
                  <a:lnTo>
                    <a:pt x="19910" y="5897"/>
                  </a:lnTo>
                  <a:lnTo>
                    <a:pt x="19849" y="5988"/>
                  </a:lnTo>
                  <a:cubicBezTo>
                    <a:pt x="19728" y="5897"/>
                    <a:pt x="19606" y="5775"/>
                    <a:pt x="19576" y="5654"/>
                  </a:cubicBezTo>
                  <a:lnTo>
                    <a:pt x="19393" y="5654"/>
                  </a:lnTo>
                  <a:lnTo>
                    <a:pt x="19576" y="5320"/>
                  </a:lnTo>
                  <a:lnTo>
                    <a:pt x="19637" y="5471"/>
                  </a:lnTo>
                  <a:lnTo>
                    <a:pt x="19971" y="5593"/>
                  </a:lnTo>
                  <a:cubicBezTo>
                    <a:pt x="19971" y="5532"/>
                    <a:pt x="19971" y="5471"/>
                    <a:pt x="19971" y="5411"/>
                  </a:cubicBezTo>
                  <a:cubicBezTo>
                    <a:pt x="20001" y="5380"/>
                    <a:pt x="20032" y="5350"/>
                    <a:pt x="20032" y="5289"/>
                  </a:cubicBezTo>
                  <a:lnTo>
                    <a:pt x="19910" y="5228"/>
                  </a:lnTo>
                  <a:lnTo>
                    <a:pt x="19971" y="5168"/>
                  </a:lnTo>
                  <a:lnTo>
                    <a:pt x="19910" y="5076"/>
                  </a:lnTo>
                  <a:lnTo>
                    <a:pt x="19970" y="4808"/>
                  </a:lnTo>
                  <a:close/>
                  <a:moveTo>
                    <a:pt x="8664" y="5988"/>
                  </a:moveTo>
                  <a:lnTo>
                    <a:pt x="8664" y="6019"/>
                  </a:lnTo>
                  <a:lnTo>
                    <a:pt x="8573" y="6019"/>
                  </a:lnTo>
                  <a:lnTo>
                    <a:pt x="8573" y="5988"/>
                  </a:lnTo>
                  <a:close/>
                  <a:moveTo>
                    <a:pt x="22889" y="5988"/>
                  </a:moveTo>
                  <a:lnTo>
                    <a:pt x="22889" y="6019"/>
                  </a:lnTo>
                  <a:lnTo>
                    <a:pt x="22828" y="6019"/>
                  </a:lnTo>
                  <a:lnTo>
                    <a:pt x="22828" y="5988"/>
                  </a:lnTo>
                  <a:close/>
                  <a:moveTo>
                    <a:pt x="17934" y="5745"/>
                  </a:moveTo>
                  <a:lnTo>
                    <a:pt x="18056" y="6049"/>
                  </a:lnTo>
                  <a:lnTo>
                    <a:pt x="17752" y="6049"/>
                  </a:lnTo>
                  <a:lnTo>
                    <a:pt x="17630" y="5867"/>
                  </a:lnTo>
                  <a:lnTo>
                    <a:pt x="17934" y="5745"/>
                  </a:lnTo>
                  <a:close/>
                  <a:moveTo>
                    <a:pt x="18451" y="5471"/>
                  </a:moveTo>
                  <a:lnTo>
                    <a:pt x="18725" y="5654"/>
                  </a:lnTo>
                  <a:lnTo>
                    <a:pt x="18755" y="5532"/>
                  </a:lnTo>
                  <a:lnTo>
                    <a:pt x="19099" y="5647"/>
                  </a:lnTo>
                  <a:lnTo>
                    <a:pt x="19089" y="5654"/>
                  </a:lnTo>
                  <a:cubicBezTo>
                    <a:pt x="19089" y="5733"/>
                    <a:pt x="19112" y="5834"/>
                    <a:pt x="19158" y="5900"/>
                  </a:cubicBezTo>
                  <a:lnTo>
                    <a:pt x="19158" y="5900"/>
                  </a:lnTo>
                  <a:cubicBezTo>
                    <a:pt x="19178" y="5897"/>
                    <a:pt x="19197" y="5897"/>
                    <a:pt x="19211" y="5897"/>
                  </a:cubicBezTo>
                  <a:cubicBezTo>
                    <a:pt x="19211" y="5897"/>
                    <a:pt x="19241" y="5927"/>
                    <a:pt x="19211" y="5927"/>
                  </a:cubicBezTo>
                  <a:cubicBezTo>
                    <a:pt x="19197" y="5921"/>
                    <a:pt x="19182" y="5915"/>
                    <a:pt x="19166" y="5911"/>
                  </a:cubicBezTo>
                  <a:lnTo>
                    <a:pt x="19166" y="5911"/>
                  </a:lnTo>
                  <a:cubicBezTo>
                    <a:pt x="19171" y="5917"/>
                    <a:pt x="19176" y="5922"/>
                    <a:pt x="19181" y="5927"/>
                  </a:cubicBezTo>
                  <a:cubicBezTo>
                    <a:pt x="19181" y="5938"/>
                    <a:pt x="19177" y="5941"/>
                    <a:pt x="19170" y="5941"/>
                  </a:cubicBezTo>
                  <a:cubicBezTo>
                    <a:pt x="19157" y="5941"/>
                    <a:pt x="19130" y="5927"/>
                    <a:pt x="19089" y="5927"/>
                  </a:cubicBezTo>
                  <a:cubicBezTo>
                    <a:pt x="19101" y="5916"/>
                    <a:pt x="19116" y="5909"/>
                    <a:pt x="19133" y="5904"/>
                  </a:cubicBezTo>
                  <a:lnTo>
                    <a:pt x="19133" y="5904"/>
                  </a:lnTo>
                  <a:cubicBezTo>
                    <a:pt x="19144" y="5906"/>
                    <a:pt x="19155" y="5908"/>
                    <a:pt x="19166" y="5911"/>
                  </a:cubicBezTo>
                  <a:lnTo>
                    <a:pt x="19166" y="5911"/>
                  </a:lnTo>
                  <a:cubicBezTo>
                    <a:pt x="19163" y="5908"/>
                    <a:pt x="19160" y="5904"/>
                    <a:pt x="19158" y="5900"/>
                  </a:cubicBezTo>
                  <a:lnTo>
                    <a:pt x="19158" y="5900"/>
                  </a:lnTo>
                  <a:cubicBezTo>
                    <a:pt x="19149" y="5901"/>
                    <a:pt x="19141" y="5902"/>
                    <a:pt x="19133" y="5904"/>
                  </a:cubicBezTo>
                  <a:lnTo>
                    <a:pt x="19133" y="5904"/>
                  </a:lnTo>
                  <a:cubicBezTo>
                    <a:pt x="19086" y="5897"/>
                    <a:pt x="19036" y="5897"/>
                    <a:pt x="18998" y="5897"/>
                  </a:cubicBezTo>
                  <a:lnTo>
                    <a:pt x="18937" y="5715"/>
                  </a:lnTo>
                  <a:lnTo>
                    <a:pt x="18694" y="6079"/>
                  </a:lnTo>
                  <a:lnTo>
                    <a:pt x="18694" y="5836"/>
                  </a:lnTo>
                  <a:lnTo>
                    <a:pt x="18451" y="5806"/>
                  </a:lnTo>
                  <a:lnTo>
                    <a:pt x="18451" y="5471"/>
                  </a:lnTo>
                  <a:close/>
                  <a:moveTo>
                    <a:pt x="77996" y="5927"/>
                  </a:moveTo>
                  <a:lnTo>
                    <a:pt x="78087" y="6019"/>
                  </a:lnTo>
                  <a:lnTo>
                    <a:pt x="77996" y="6140"/>
                  </a:lnTo>
                  <a:lnTo>
                    <a:pt x="77784" y="6019"/>
                  </a:lnTo>
                  <a:cubicBezTo>
                    <a:pt x="77753" y="5988"/>
                    <a:pt x="77753" y="5958"/>
                    <a:pt x="77723" y="5927"/>
                  </a:cubicBezTo>
                  <a:lnTo>
                    <a:pt x="77753" y="5927"/>
                  </a:lnTo>
                  <a:lnTo>
                    <a:pt x="77784" y="5988"/>
                  </a:lnTo>
                  <a:cubicBezTo>
                    <a:pt x="77844" y="5958"/>
                    <a:pt x="77905" y="5958"/>
                    <a:pt x="77996" y="5927"/>
                  </a:cubicBezTo>
                  <a:close/>
                  <a:moveTo>
                    <a:pt x="12706" y="5927"/>
                  </a:moveTo>
                  <a:lnTo>
                    <a:pt x="12706" y="6201"/>
                  </a:lnTo>
                  <a:lnTo>
                    <a:pt x="12463" y="6079"/>
                  </a:lnTo>
                  <a:lnTo>
                    <a:pt x="12706" y="5927"/>
                  </a:lnTo>
                  <a:close/>
                  <a:moveTo>
                    <a:pt x="15229" y="6231"/>
                  </a:moveTo>
                  <a:lnTo>
                    <a:pt x="15229" y="6262"/>
                  </a:lnTo>
                  <a:lnTo>
                    <a:pt x="15138" y="6262"/>
                  </a:lnTo>
                  <a:lnTo>
                    <a:pt x="15138" y="6231"/>
                  </a:lnTo>
                  <a:close/>
                  <a:moveTo>
                    <a:pt x="74592" y="6110"/>
                  </a:moveTo>
                  <a:lnTo>
                    <a:pt x="74592" y="6262"/>
                  </a:lnTo>
                  <a:lnTo>
                    <a:pt x="74562" y="6262"/>
                  </a:lnTo>
                  <a:lnTo>
                    <a:pt x="74562" y="6110"/>
                  </a:lnTo>
                  <a:close/>
                  <a:moveTo>
                    <a:pt x="15746" y="5958"/>
                  </a:moveTo>
                  <a:lnTo>
                    <a:pt x="15776" y="5988"/>
                  </a:lnTo>
                  <a:lnTo>
                    <a:pt x="15716" y="6049"/>
                  </a:lnTo>
                  <a:cubicBezTo>
                    <a:pt x="15716" y="6171"/>
                    <a:pt x="15655" y="6231"/>
                    <a:pt x="15503" y="6292"/>
                  </a:cubicBezTo>
                  <a:lnTo>
                    <a:pt x="15503" y="6110"/>
                  </a:lnTo>
                  <a:lnTo>
                    <a:pt x="15495" y="6100"/>
                  </a:lnTo>
                  <a:lnTo>
                    <a:pt x="15495" y="6100"/>
                  </a:lnTo>
                  <a:lnTo>
                    <a:pt x="15685" y="6019"/>
                  </a:lnTo>
                  <a:cubicBezTo>
                    <a:pt x="15716" y="5988"/>
                    <a:pt x="15716" y="5988"/>
                    <a:pt x="15746" y="5958"/>
                  </a:cubicBezTo>
                  <a:close/>
                  <a:moveTo>
                    <a:pt x="71036" y="6079"/>
                  </a:moveTo>
                  <a:lnTo>
                    <a:pt x="71218" y="6262"/>
                  </a:lnTo>
                  <a:lnTo>
                    <a:pt x="71096" y="6292"/>
                  </a:lnTo>
                  <a:lnTo>
                    <a:pt x="71036" y="6079"/>
                  </a:lnTo>
                  <a:close/>
                  <a:moveTo>
                    <a:pt x="69637" y="6231"/>
                  </a:moveTo>
                  <a:lnTo>
                    <a:pt x="69850" y="6414"/>
                  </a:lnTo>
                  <a:lnTo>
                    <a:pt x="69577" y="6414"/>
                  </a:lnTo>
                  <a:lnTo>
                    <a:pt x="69637" y="6231"/>
                  </a:lnTo>
                  <a:close/>
                  <a:moveTo>
                    <a:pt x="80702" y="6353"/>
                  </a:moveTo>
                  <a:lnTo>
                    <a:pt x="80702" y="6414"/>
                  </a:lnTo>
                  <a:lnTo>
                    <a:pt x="80671" y="6414"/>
                  </a:lnTo>
                  <a:lnTo>
                    <a:pt x="80671" y="6353"/>
                  </a:lnTo>
                  <a:close/>
                  <a:moveTo>
                    <a:pt x="13801" y="6292"/>
                  </a:moveTo>
                  <a:lnTo>
                    <a:pt x="13770" y="6444"/>
                  </a:lnTo>
                  <a:lnTo>
                    <a:pt x="13709" y="6444"/>
                  </a:lnTo>
                  <a:lnTo>
                    <a:pt x="13588" y="6292"/>
                  </a:lnTo>
                  <a:close/>
                  <a:moveTo>
                    <a:pt x="15655" y="6444"/>
                  </a:moveTo>
                  <a:lnTo>
                    <a:pt x="15655" y="6475"/>
                  </a:lnTo>
                  <a:lnTo>
                    <a:pt x="15594" y="6475"/>
                  </a:lnTo>
                  <a:lnTo>
                    <a:pt x="15594" y="6444"/>
                  </a:lnTo>
                  <a:close/>
                  <a:moveTo>
                    <a:pt x="21855" y="6444"/>
                  </a:moveTo>
                  <a:lnTo>
                    <a:pt x="21855" y="6475"/>
                  </a:lnTo>
                  <a:lnTo>
                    <a:pt x="21764" y="6475"/>
                  </a:lnTo>
                  <a:lnTo>
                    <a:pt x="21764" y="6444"/>
                  </a:lnTo>
                  <a:close/>
                  <a:moveTo>
                    <a:pt x="22372" y="6444"/>
                  </a:moveTo>
                  <a:lnTo>
                    <a:pt x="22372" y="6475"/>
                  </a:lnTo>
                  <a:lnTo>
                    <a:pt x="22281" y="6475"/>
                  </a:lnTo>
                  <a:lnTo>
                    <a:pt x="22281" y="6444"/>
                  </a:lnTo>
                  <a:close/>
                  <a:moveTo>
                    <a:pt x="80580" y="6414"/>
                  </a:moveTo>
                  <a:lnTo>
                    <a:pt x="80580" y="6505"/>
                  </a:lnTo>
                  <a:lnTo>
                    <a:pt x="80550" y="6505"/>
                  </a:lnTo>
                  <a:lnTo>
                    <a:pt x="80550" y="6414"/>
                  </a:lnTo>
                  <a:close/>
                  <a:moveTo>
                    <a:pt x="81218" y="6414"/>
                  </a:moveTo>
                  <a:lnTo>
                    <a:pt x="81218" y="6505"/>
                  </a:lnTo>
                  <a:lnTo>
                    <a:pt x="81188" y="6505"/>
                  </a:lnTo>
                  <a:lnTo>
                    <a:pt x="81188" y="6414"/>
                  </a:lnTo>
                  <a:close/>
                  <a:moveTo>
                    <a:pt x="80033" y="5988"/>
                  </a:moveTo>
                  <a:lnTo>
                    <a:pt x="80215" y="6231"/>
                  </a:lnTo>
                  <a:cubicBezTo>
                    <a:pt x="80246" y="6535"/>
                    <a:pt x="79942" y="6414"/>
                    <a:pt x="79759" y="6535"/>
                  </a:cubicBezTo>
                  <a:lnTo>
                    <a:pt x="79486" y="6171"/>
                  </a:lnTo>
                  <a:lnTo>
                    <a:pt x="79638" y="6140"/>
                  </a:lnTo>
                  <a:lnTo>
                    <a:pt x="79577" y="5988"/>
                  </a:lnTo>
                  <a:close/>
                  <a:moveTo>
                    <a:pt x="12098" y="6201"/>
                  </a:moveTo>
                  <a:lnTo>
                    <a:pt x="12098" y="6231"/>
                  </a:lnTo>
                  <a:lnTo>
                    <a:pt x="12038" y="6292"/>
                  </a:lnTo>
                  <a:cubicBezTo>
                    <a:pt x="12098" y="6383"/>
                    <a:pt x="12190" y="6475"/>
                    <a:pt x="12098" y="6596"/>
                  </a:cubicBezTo>
                  <a:cubicBezTo>
                    <a:pt x="11946" y="6566"/>
                    <a:pt x="11886" y="6475"/>
                    <a:pt x="11794" y="6323"/>
                  </a:cubicBezTo>
                  <a:lnTo>
                    <a:pt x="12038" y="6262"/>
                  </a:lnTo>
                  <a:cubicBezTo>
                    <a:pt x="12068" y="6262"/>
                    <a:pt x="12068" y="6231"/>
                    <a:pt x="12098" y="6201"/>
                  </a:cubicBezTo>
                  <a:close/>
                  <a:moveTo>
                    <a:pt x="81460" y="6597"/>
                  </a:moveTo>
                  <a:lnTo>
                    <a:pt x="81460" y="6597"/>
                  </a:lnTo>
                  <a:cubicBezTo>
                    <a:pt x="81455" y="6607"/>
                    <a:pt x="81451" y="6617"/>
                    <a:pt x="81446" y="6627"/>
                  </a:cubicBezTo>
                  <a:lnTo>
                    <a:pt x="81446" y="6627"/>
                  </a:lnTo>
                  <a:cubicBezTo>
                    <a:pt x="81451" y="6627"/>
                    <a:pt x="81456" y="6627"/>
                    <a:pt x="81461" y="6628"/>
                  </a:cubicBezTo>
                  <a:lnTo>
                    <a:pt x="81461" y="6628"/>
                  </a:lnTo>
                  <a:cubicBezTo>
                    <a:pt x="81461" y="6616"/>
                    <a:pt x="81461" y="6606"/>
                    <a:pt x="81460" y="6597"/>
                  </a:cubicBezTo>
                  <a:close/>
                  <a:moveTo>
                    <a:pt x="13223" y="6110"/>
                  </a:moveTo>
                  <a:lnTo>
                    <a:pt x="13314" y="6657"/>
                  </a:lnTo>
                  <a:cubicBezTo>
                    <a:pt x="13041" y="6566"/>
                    <a:pt x="13253" y="6323"/>
                    <a:pt x="13071" y="6231"/>
                  </a:cubicBezTo>
                  <a:lnTo>
                    <a:pt x="13223" y="6110"/>
                  </a:lnTo>
                  <a:close/>
                  <a:moveTo>
                    <a:pt x="6293" y="6596"/>
                  </a:moveTo>
                  <a:lnTo>
                    <a:pt x="6293" y="6718"/>
                  </a:lnTo>
                  <a:lnTo>
                    <a:pt x="6171" y="6596"/>
                  </a:lnTo>
                  <a:close/>
                  <a:moveTo>
                    <a:pt x="7813" y="6839"/>
                  </a:moveTo>
                  <a:lnTo>
                    <a:pt x="7965" y="6930"/>
                  </a:lnTo>
                  <a:cubicBezTo>
                    <a:pt x="7904" y="6941"/>
                    <a:pt x="7863" y="6947"/>
                    <a:pt x="7837" y="6947"/>
                  </a:cubicBezTo>
                  <a:cubicBezTo>
                    <a:pt x="7786" y="6947"/>
                    <a:pt x="7792" y="6920"/>
                    <a:pt x="7813" y="6839"/>
                  </a:cubicBezTo>
                  <a:close/>
                  <a:moveTo>
                    <a:pt x="80610" y="6839"/>
                  </a:moveTo>
                  <a:lnTo>
                    <a:pt x="80671" y="6900"/>
                  </a:lnTo>
                  <a:cubicBezTo>
                    <a:pt x="80671" y="6900"/>
                    <a:pt x="80702" y="6900"/>
                    <a:pt x="80732" y="6930"/>
                  </a:cubicBezTo>
                  <a:lnTo>
                    <a:pt x="80702" y="6961"/>
                  </a:lnTo>
                  <a:lnTo>
                    <a:pt x="80641" y="6900"/>
                  </a:lnTo>
                  <a:cubicBezTo>
                    <a:pt x="80610" y="6900"/>
                    <a:pt x="80610" y="6870"/>
                    <a:pt x="80580" y="6870"/>
                  </a:cubicBezTo>
                  <a:lnTo>
                    <a:pt x="80610" y="6839"/>
                  </a:lnTo>
                  <a:close/>
                  <a:moveTo>
                    <a:pt x="8056" y="6961"/>
                  </a:moveTo>
                  <a:lnTo>
                    <a:pt x="8086" y="7113"/>
                  </a:lnTo>
                  <a:lnTo>
                    <a:pt x="7873" y="7143"/>
                  </a:lnTo>
                  <a:lnTo>
                    <a:pt x="7873" y="7143"/>
                  </a:lnTo>
                  <a:lnTo>
                    <a:pt x="8056" y="6961"/>
                  </a:lnTo>
                  <a:close/>
                  <a:moveTo>
                    <a:pt x="4651" y="7052"/>
                  </a:moveTo>
                  <a:lnTo>
                    <a:pt x="4651" y="7174"/>
                  </a:lnTo>
                  <a:lnTo>
                    <a:pt x="4621" y="7174"/>
                  </a:lnTo>
                  <a:lnTo>
                    <a:pt x="4591" y="7052"/>
                  </a:lnTo>
                  <a:close/>
                  <a:moveTo>
                    <a:pt x="4074" y="7113"/>
                  </a:moveTo>
                  <a:lnTo>
                    <a:pt x="4074" y="7204"/>
                  </a:lnTo>
                  <a:lnTo>
                    <a:pt x="4044" y="7204"/>
                  </a:lnTo>
                  <a:lnTo>
                    <a:pt x="4044" y="7113"/>
                  </a:lnTo>
                  <a:close/>
                  <a:moveTo>
                    <a:pt x="81887" y="7174"/>
                  </a:moveTo>
                  <a:lnTo>
                    <a:pt x="81887" y="7265"/>
                  </a:lnTo>
                  <a:lnTo>
                    <a:pt x="81857" y="7265"/>
                  </a:lnTo>
                  <a:lnTo>
                    <a:pt x="81857" y="7174"/>
                  </a:lnTo>
                  <a:close/>
                  <a:moveTo>
                    <a:pt x="81583" y="7174"/>
                  </a:moveTo>
                  <a:lnTo>
                    <a:pt x="81674" y="7326"/>
                  </a:lnTo>
                  <a:cubicBezTo>
                    <a:pt x="81642" y="7336"/>
                    <a:pt x="81610" y="7347"/>
                    <a:pt x="81586" y="7347"/>
                  </a:cubicBezTo>
                  <a:cubicBezTo>
                    <a:pt x="81541" y="7347"/>
                    <a:pt x="81524" y="7311"/>
                    <a:pt x="81583" y="7174"/>
                  </a:cubicBezTo>
                  <a:close/>
                  <a:moveTo>
                    <a:pt x="6323" y="7082"/>
                  </a:moveTo>
                  <a:cubicBezTo>
                    <a:pt x="6293" y="7143"/>
                    <a:pt x="6262" y="7234"/>
                    <a:pt x="6232" y="7326"/>
                  </a:cubicBezTo>
                  <a:cubicBezTo>
                    <a:pt x="6202" y="7356"/>
                    <a:pt x="6202" y="7417"/>
                    <a:pt x="6232" y="7478"/>
                  </a:cubicBezTo>
                  <a:cubicBezTo>
                    <a:pt x="6141" y="7356"/>
                    <a:pt x="6110" y="7204"/>
                    <a:pt x="6323" y="7082"/>
                  </a:cubicBezTo>
                  <a:close/>
                  <a:moveTo>
                    <a:pt x="46385" y="8420"/>
                  </a:moveTo>
                  <a:lnTo>
                    <a:pt x="46385" y="8481"/>
                  </a:lnTo>
                  <a:lnTo>
                    <a:pt x="46354" y="8481"/>
                  </a:lnTo>
                  <a:lnTo>
                    <a:pt x="46354" y="8420"/>
                  </a:lnTo>
                  <a:close/>
                  <a:moveTo>
                    <a:pt x="10275" y="8146"/>
                  </a:moveTo>
                  <a:lnTo>
                    <a:pt x="10548" y="8298"/>
                  </a:lnTo>
                  <a:lnTo>
                    <a:pt x="10275" y="8511"/>
                  </a:lnTo>
                  <a:lnTo>
                    <a:pt x="10275" y="8146"/>
                  </a:lnTo>
                  <a:close/>
                  <a:moveTo>
                    <a:pt x="81344" y="8146"/>
                  </a:moveTo>
                  <a:cubicBezTo>
                    <a:pt x="81385" y="8146"/>
                    <a:pt x="81431" y="8177"/>
                    <a:pt x="81522" y="8237"/>
                  </a:cubicBezTo>
                  <a:lnTo>
                    <a:pt x="81522" y="8481"/>
                  </a:lnTo>
                  <a:lnTo>
                    <a:pt x="81340" y="8511"/>
                  </a:lnTo>
                  <a:lnTo>
                    <a:pt x="81340" y="8329"/>
                  </a:lnTo>
                  <a:lnTo>
                    <a:pt x="81188" y="8237"/>
                  </a:lnTo>
                  <a:cubicBezTo>
                    <a:pt x="81264" y="8177"/>
                    <a:pt x="81302" y="8146"/>
                    <a:pt x="81344" y="8146"/>
                  </a:cubicBezTo>
                  <a:close/>
                  <a:moveTo>
                    <a:pt x="46598" y="8572"/>
                  </a:moveTo>
                  <a:lnTo>
                    <a:pt x="46598" y="8633"/>
                  </a:lnTo>
                  <a:lnTo>
                    <a:pt x="46567" y="8633"/>
                  </a:lnTo>
                  <a:lnTo>
                    <a:pt x="46567" y="8572"/>
                  </a:lnTo>
                  <a:close/>
                  <a:moveTo>
                    <a:pt x="82951" y="8724"/>
                  </a:moveTo>
                  <a:cubicBezTo>
                    <a:pt x="82951" y="8754"/>
                    <a:pt x="82920" y="8785"/>
                    <a:pt x="82920" y="8785"/>
                  </a:cubicBezTo>
                  <a:lnTo>
                    <a:pt x="82890" y="8785"/>
                  </a:lnTo>
                  <a:lnTo>
                    <a:pt x="82951" y="8724"/>
                  </a:lnTo>
                  <a:close/>
                  <a:moveTo>
                    <a:pt x="40154" y="8906"/>
                  </a:moveTo>
                  <a:lnTo>
                    <a:pt x="40178" y="8954"/>
                  </a:lnTo>
                  <a:lnTo>
                    <a:pt x="40178" y="8954"/>
                  </a:lnTo>
                  <a:cubicBezTo>
                    <a:pt x="40159" y="8942"/>
                    <a:pt x="40141" y="8924"/>
                    <a:pt x="40123" y="8906"/>
                  </a:cubicBezTo>
                  <a:close/>
                  <a:moveTo>
                    <a:pt x="7387" y="9028"/>
                  </a:moveTo>
                  <a:lnTo>
                    <a:pt x="7387" y="9089"/>
                  </a:lnTo>
                  <a:lnTo>
                    <a:pt x="7205" y="9089"/>
                  </a:lnTo>
                  <a:lnTo>
                    <a:pt x="7205" y="9058"/>
                  </a:lnTo>
                  <a:lnTo>
                    <a:pt x="7387" y="9028"/>
                  </a:lnTo>
                  <a:close/>
                  <a:moveTo>
                    <a:pt x="7569" y="8937"/>
                  </a:moveTo>
                  <a:lnTo>
                    <a:pt x="7721" y="9149"/>
                  </a:lnTo>
                  <a:lnTo>
                    <a:pt x="7569" y="9180"/>
                  </a:lnTo>
                  <a:lnTo>
                    <a:pt x="7569" y="8937"/>
                  </a:lnTo>
                  <a:close/>
                  <a:moveTo>
                    <a:pt x="4955" y="8876"/>
                  </a:moveTo>
                  <a:lnTo>
                    <a:pt x="4955" y="9241"/>
                  </a:lnTo>
                  <a:lnTo>
                    <a:pt x="4712" y="9241"/>
                  </a:lnTo>
                  <a:cubicBezTo>
                    <a:pt x="4803" y="9119"/>
                    <a:pt x="4803" y="8997"/>
                    <a:pt x="4955" y="8876"/>
                  </a:cubicBezTo>
                  <a:close/>
                  <a:moveTo>
                    <a:pt x="40211" y="8971"/>
                  </a:moveTo>
                  <a:lnTo>
                    <a:pt x="40211" y="8971"/>
                  </a:lnTo>
                  <a:cubicBezTo>
                    <a:pt x="40262" y="8985"/>
                    <a:pt x="40310" y="9037"/>
                    <a:pt x="40336" y="9089"/>
                  </a:cubicBezTo>
                  <a:lnTo>
                    <a:pt x="40123" y="9241"/>
                  </a:lnTo>
                  <a:lnTo>
                    <a:pt x="40032" y="9149"/>
                  </a:lnTo>
                  <a:lnTo>
                    <a:pt x="40211" y="8971"/>
                  </a:lnTo>
                  <a:close/>
                  <a:moveTo>
                    <a:pt x="8451" y="9423"/>
                  </a:moveTo>
                  <a:lnTo>
                    <a:pt x="8451" y="9453"/>
                  </a:lnTo>
                  <a:lnTo>
                    <a:pt x="8390" y="9453"/>
                  </a:lnTo>
                  <a:lnTo>
                    <a:pt x="8390" y="9423"/>
                  </a:lnTo>
                  <a:close/>
                  <a:moveTo>
                    <a:pt x="6962" y="9666"/>
                  </a:moveTo>
                  <a:lnTo>
                    <a:pt x="6962" y="9696"/>
                  </a:lnTo>
                  <a:lnTo>
                    <a:pt x="6810" y="9696"/>
                  </a:lnTo>
                  <a:lnTo>
                    <a:pt x="6810" y="9666"/>
                  </a:lnTo>
                  <a:close/>
                  <a:moveTo>
                    <a:pt x="52616" y="9605"/>
                  </a:moveTo>
                  <a:lnTo>
                    <a:pt x="52677" y="9757"/>
                  </a:lnTo>
                  <a:cubicBezTo>
                    <a:pt x="52655" y="9768"/>
                    <a:pt x="52630" y="9779"/>
                    <a:pt x="52610" y="9779"/>
                  </a:cubicBezTo>
                  <a:cubicBezTo>
                    <a:pt x="52574" y="9779"/>
                    <a:pt x="52557" y="9743"/>
                    <a:pt x="52616" y="9605"/>
                  </a:cubicBezTo>
                  <a:close/>
                  <a:moveTo>
                    <a:pt x="50275" y="9788"/>
                  </a:moveTo>
                  <a:lnTo>
                    <a:pt x="50275" y="9848"/>
                  </a:lnTo>
                  <a:lnTo>
                    <a:pt x="50245" y="9848"/>
                  </a:lnTo>
                  <a:lnTo>
                    <a:pt x="50245" y="9788"/>
                  </a:lnTo>
                  <a:close/>
                  <a:moveTo>
                    <a:pt x="7630" y="9757"/>
                  </a:moveTo>
                  <a:lnTo>
                    <a:pt x="7630" y="9879"/>
                  </a:lnTo>
                  <a:lnTo>
                    <a:pt x="7357" y="9757"/>
                  </a:lnTo>
                  <a:close/>
                  <a:moveTo>
                    <a:pt x="43254" y="9727"/>
                  </a:moveTo>
                  <a:lnTo>
                    <a:pt x="43284" y="9909"/>
                  </a:lnTo>
                  <a:lnTo>
                    <a:pt x="43163" y="9909"/>
                  </a:lnTo>
                  <a:lnTo>
                    <a:pt x="43254" y="9727"/>
                  </a:lnTo>
                  <a:close/>
                  <a:moveTo>
                    <a:pt x="46020" y="9848"/>
                  </a:moveTo>
                  <a:lnTo>
                    <a:pt x="46020" y="9909"/>
                  </a:lnTo>
                  <a:lnTo>
                    <a:pt x="45898" y="9909"/>
                  </a:lnTo>
                  <a:lnTo>
                    <a:pt x="45898" y="9879"/>
                  </a:lnTo>
                  <a:lnTo>
                    <a:pt x="46020" y="9848"/>
                  </a:lnTo>
                  <a:close/>
                  <a:moveTo>
                    <a:pt x="40853" y="9848"/>
                  </a:moveTo>
                  <a:lnTo>
                    <a:pt x="40853" y="9940"/>
                  </a:lnTo>
                  <a:lnTo>
                    <a:pt x="40822" y="9940"/>
                  </a:lnTo>
                  <a:lnTo>
                    <a:pt x="40822" y="9848"/>
                  </a:lnTo>
                  <a:close/>
                  <a:moveTo>
                    <a:pt x="78726" y="9788"/>
                  </a:moveTo>
                  <a:lnTo>
                    <a:pt x="78756" y="9940"/>
                  </a:lnTo>
                  <a:lnTo>
                    <a:pt x="78695" y="9940"/>
                  </a:lnTo>
                  <a:lnTo>
                    <a:pt x="78695" y="9788"/>
                  </a:lnTo>
                  <a:close/>
                  <a:moveTo>
                    <a:pt x="77844" y="9940"/>
                  </a:moveTo>
                  <a:lnTo>
                    <a:pt x="77844" y="10031"/>
                  </a:lnTo>
                  <a:lnTo>
                    <a:pt x="77814" y="10031"/>
                  </a:lnTo>
                  <a:lnTo>
                    <a:pt x="77814" y="9940"/>
                  </a:lnTo>
                  <a:close/>
                  <a:moveTo>
                    <a:pt x="73923" y="9970"/>
                  </a:moveTo>
                  <a:cubicBezTo>
                    <a:pt x="73945" y="10036"/>
                    <a:pt x="73951" y="10086"/>
                    <a:pt x="73885" y="10086"/>
                  </a:cubicBezTo>
                  <a:cubicBezTo>
                    <a:pt x="73859" y="10086"/>
                    <a:pt x="73822" y="10078"/>
                    <a:pt x="73771" y="10061"/>
                  </a:cubicBezTo>
                  <a:lnTo>
                    <a:pt x="73923" y="9970"/>
                  </a:lnTo>
                  <a:close/>
                  <a:moveTo>
                    <a:pt x="45716" y="9940"/>
                  </a:moveTo>
                  <a:lnTo>
                    <a:pt x="45716" y="10092"/>
                  </a:lnTo>
                  <a:lnTo>
                    <a:pt x="45686" y="10092"/>
                  </a:lnTo>
                  <a:lnTo>
                    <a:pt x="45686" y="9940"/>
                  </a:lnTo>
                  <a:close/>
                  <a:moveTo>
                    <a:pt x="73437" y="9970"/>
                  </a:moveTo>
                  <a:lnTo>
                    <a:pt x="73528" y="10092"/>
                  </a:lnTo>
                  <a:lnTo>
                    <a:pt x="73437" y="10092"/>
                  </a:lnTo>
                  <a:lnTo>
                    <a:pt x="73437" y="9970"/>
                  </a:lnTo>
                  <a:close/>
                  <a:moveTo>
                    <a:pt x="75169" y="10000"/>
                  </a:moveTo>
                  <a:lnTo>
                    <a:pt x="75200" y="10031"/>
                  </a:lnTo>
                  <a:lnTo>
                    <a:pt x="75139" y="10092"/>
                  </a:lnTo>
                  <a:cubicBezTo>
                    <a:pt x="75139" y="10061"/>
                    <a:pt x="75139" y="10031"/>
                    <a:pt x="75169" y="10000"/>
                  </a:cubicBezTo>
                  <a:close/>
                  <a:moveTo>
                    <a:pt x="79060" y="9605"/>
                  </a:moveTo>
                  <a:lnTo>
                    <a:pt x="79516" y="9848"/>
                  </a:lnTo>
                  <a:lnTo>
                    <a:pt x="79121" y="9879"/>
                  </a:lnTo>
                  <a:lnTo>
                    <a:pt x="79060" y="10092"/>
                  </a:lnTo>
                  <a:lnTo>
                    <a:pt x="79060" y="9605"/>
                  </a:lnTo>
                  <a:close/>
                  <a:moveTo>
                    <a:pt x="41126" y="9848"/>
                  </a:moveTo>
                  <a:lnTo>
                    <a:pt x="41126" y="9848"/>
                  </a:lnTo>
                  <a:cubicBezTo>
                    <a:pt x="41309" y="9879"/>
                    <a:pt x="41400" y="9940"/>
                    <a:pt x="41369" y="10122"/>
                  </a:cubicBezTo>
                  <a:cubicBezTo>
                    <a:pt x="41339" y="10061"/>
                    <a:pt x="41278" y="10031"/>
                    <a:pt x="41248" y="10000"/>
                  </a:cubicBezTo>
                  <a:cubicBezTo>
                    <a:pt x="41217" y="9970"/>
                    <a:pt x="41187" y="9909"/>
                    <a:pt x="41126" y="9848"/>
                  </a:cubicBezTo>
                  <a:close/>
                  <a:moveTo>
                    <a:pt x="75139" y="10092"/>
                  </a:moveTo>
                  <a:cubicBezTo>
                    <a:pt x="75139" y="10122"/>
                    <a:pt x="75109" y="10152"/>
                    <a:pt x="75109" y="10152"/>
                  </a:cubicBezTo>
                  <a:lnTo>
                    <a:pt x="75078" y="10152"/>
                  </a:lnTo>
                  <a:lnTo>
                    <a:pt x="75139" y="10092"/>
                  </a:lnTo>
                  <a:close/>
                  <a:moveTo>
                    <a:pt x="65139" y="10092"/>
                  </a:moveTo>
                  <a:lnTo>
                    <a:pt x="65169" y="10122"/>
                  </a:lnTo>
                  <a:lnTo>
                    <a:pt x="65109" y="10183"/>
                  </a:lnTo>
                  <a:cubicBezTo>
                    <a:pt x="65109" y="10152"/>
                    <a:pt x="65139" y="10122"/>
                    <a:pt x="65139" y="10092"/>
                  </a:cubicBezTo>
                  <a:close/>
                  <a:moveTo>
                    <a:pt x="75777" y="10092"/>
                  </a:moveTo>
                  <a:lnTo>
                    <a:pt x="75777" y="10183"/>
                  </a:lnTo>
                  <a:lnTo>
                    <a:pt x="75747" y="10183"/>
                  </a:lnTo>
                  <a:lnTo>
                    <a:pt x="75747" y="10092"/>
                  </a:lnTo>
                  <a:close/>
                  <a:moveTo>
                    <a:pt x="77844" y="10092"/>
                  </a:moveTo>
                  <a:lnTo>
                    <a:pt x="77844" y="10183"/>
                  </a:lnTo>
                  <a:lnTo>
                    <a:pt x="77814" y="10183"/>
                  </a:lnTo>
                  <a:lnTo>
                    <a:pt x="77814" y="10092"/>
                  </a:lnTo>
                  <a:close/>
                  <a:moveTo>
                    <a:pt x="49242" y="10152"/>
                  </a:moveTo>
                  <a:lnTo>
                    <a:pt x="49242" y="10244"/>
                  </a:lnTo>
                  <a:lnTo>
                    <a:pt x="49212" y="10244"/>
                  </a:lnTo>
                  <a:lnTo>
                    <a:pt x="49212" y="10152"/>
                  </a:lnTo>
                  <a:close/>
                  <a:moveTo>
                    <a:pt x="52342" y="10152"/>
                  </a:moveTo>
                  <a:lnTo>
                    <a:pt x="52342" y="10244"/>
                  </a:lnTo>
                  <a:lnTo>
                    <a:pt x="52221" y="10244"/>
                  </a:lnTo>
                  <a:lnTo>
                    <a:pt x="52221" y="10183"/>
                  </a:lnTo>
                  <a:lnTo>
                    <a:pt x="52342" y="10152"/>
                  </a:lnTo>
                  <a:close/>
                  <a:moveTo>
                    <a:pt x="65109" y="10183"/>
                  </a:moveTo>
                  <a:cubicBezTo>
                    <a:pt x="65109" y="10213"/>
                    <a:pt x="65078" y="10244"/>
                    <a:pt x="65078" y="10244"/>
                  </a:cubicBezTo>
                  <a:lnTo>
                    <a:pt x="65048" y="10244"/>
                  </a:lnTo>
                  <a:lnTo>
                    <a:pt x="65109" y="10183"/>
                  </a:lnTo>
                  <a:close/>
                  <a:moveTo>
                    <a:pt x="65808" y="10152"/>
                  </a:moveTo>
                  <a:lnTo>
                    <a:pt x="65808" y="10244"/>
                  </a:lnTo>
                  <a:lnTo>
                    <a:pt x="65777" y="10244"/>
                  </a:lnTo>
                  <a:lnTo>
                    <a:pt x="65777" y="10152"/>
                  </a:lnTo>
                  <a:close/>
                  <a:moveTo>
                    <a:pt x="79546" y="10122"/>
                  </a:moveTo>
                  <a:lnTo>
                    <a:pt x="79668" y="10244"/>
                  </a:lnTo>
                  <a:lnTo>
                    <a:pt x="79425" y="10213"/>
                  </a:lnTo>
                  <a:lnTo>
                    <a:pt x="79303" y="10274"/>
                  </a:lnTo>
                  <a:lnTo>
                    <a:pt x="79212" y="10122"/>
                  </a:lnTo>
                  <a:close/>
                  <a:moveTo>
                    <a:pt x="64683" y="10152"/>
                  </a:moveTo>
                  <a:lnTo>
                    <a:pt x="64683" y="10304"/>
                  </a:lnTo>
                  <a:lnTo>
                    <a:pt x="64409" y="10304"/>
                  </a:lnTo>
                  <a:lnTo>
                    <a:pt x="64683" y="10152"/>
                  </a:lnTo>
                  <a:close/>
                  <a:moveTo>
                    <a:pt x="64045" y="10092"/>
                  </a:moveTo>
                  <a:lnTo>
                    <a:pt x="64045" y="10092"/>
                  </a:lnTo>
                  <a:cubicBezTo>
                    <a:pt x="64105" y="10152"/>
                    <a:pt x="64197" y="10183"/>
                    <a:pt x="64136" y="10335"/>
                  </a:cubicBezTo>
                  <a:cubicBezTo>
                    <a:pt x="64075" y="10244"/>
                    <a:pt x="63953" y="10213"/>
                    <a:pt x="64045" y="10092"/>
                  </a:cubicBezTo>
                  <a:close/>
                  <a:moveTo>
                    <a:pt x="57054" y="9940"/>
                  </a:moveTo>
                  <a:lnTo>
                    <a:pt x="57266" y="10152"/>
                  </a:lnTo>
                  <a:lnTo>
                    <a:pt x="57054" y="10365"/>
                  </a:lnTo>
                  <a:lnTo>
                    <a:pt x="56962" y="10274"/>
                  </a:lnTo>
                  <a:lnTo>
                    <a:pt x="57054" y="9940"/>
                  </a:lnTo>
                  <a:close/>
                  <a:moveTo>
                    <a:pt x="78817" y="10335"/>
                  </a:moveTo>
                  <a:lnTo>
                    <a:pt x="78817" y="10365"/>
                  </a:lnTo>
                  <a:lnTo>
                    <a:pt x="78726" y="10365"/>
                  </a:lnTo>
                  <a:lnTo>
                    <a:pt x="78726" y="10335"/>
                  </a:lnTo>
                  <a:close/>
                  <a:moveTo>
                    <a:pt x="45321" y="10304"/>
                  </a:moveTo>
                  <a:lnTo>
                    <a:pt x="45321" y="10396"/>
                  </a:lnTo>
                  <a:lnTo>
                    <a:pt x="45291" y="10396"/>
                  </a:lnTo>
                  <a:lnTo>
                    <a:pt x="45291" y="10304"/>
                  </a:lnTo>
                  <a:close/>
                  <a:moveTo>
                    <a:pt x="45443" y="10274"/>
                  </a:moveTo>
                  <a:lnTo>
                    <a:pt x="45503" y="10335"/>
                  </a:lnTo>
                  <a:lnTo>
                    <a:pt x="45777" y="10335"/>
                  </a:lnTo>
                  <a:cubicBezTo>
                    <a:pt x="45777" y="10365"/>
                    <a:pt x="45777" y="10396"/>
                    <a:pt x="45746" y="10396"/>
                  </a:cubicBezTo>
                  <a:cubicBezTo>
                    <a:pt x="45701" y="10396"/>
                    <a:pt x="45655" y="10411"/>
                    <a:pt x="45610" y="10411"/>
                  </a:cubicBezTo>
                  <a:cubicBezTo>
                    <a:pt x="45564" y="10411"/>
                    <a:pt x="45518" y="10396"/>
                    <a:pt x="45473" y="10335"/>
                  </a:cubicBezTo>
                  <a:cubicBezTo>
                    <a:pt x="45473" y="10335"/>
                    <a:pt x="45443" y="10304"/>
                    <a:pt x="45412" y="10304"/>
                  </a:cubicBezTo>
                  <a:lnTo>
                    <a:pt x="45443" y="10274"/>
                  </a:lnTo>
                  <a:close/>
                  <a:moveTo>
                    <a:pt x="79546" y="10396"/>
                  </a:moveTo>
                  <a:lnTo>
                    <a:pt x="79546" y="10456"/>
                  </a:lnTo>
                  <a:lnTo>
                    <a:pt x="79364" y="10456"/>
                  </a:lnTo>
                  <a:lnTo>
                    <a:pt x="79546" y="10396"/>
                  </a:lnTo>
                  <a:close/>
                  <a:moveTo>
                    <a:pt x="79972" y="10426"/>
                  </a:moveTo>
                  <a:lnTo>
                    <a:pt x="79972" y="10456"/>
                  </a:lnTo>
                  <a:lnTo>
                    <a:pt x="79911" y="10456"/>
                  </a:lnTo>
                  <a:lnTo>
                    <a:pt x="79911" y="10426"/>
                  </a:lnTo>
                  <a:close/>
                  <a:moveTo>
                    <a:pt x="46111" y="10365"/>
                  </a:moveTo>
                  <a:lnTo>
                    <a:pt x="46202" y="10487"/>
                  </a:lnTo>
                  <a:lnTo>
                    <a:pt x="46111" y="10487"/>
                  </a:lnTo>
                  <a:lnTo>
                    <a:pt x="46111" y="10365"/>
                  </a:lnTo>
                  <a:close/>
                  <a:moveTo>
                    <a:pt x="41066" y="10183"/>
                  </a:moveTo>
                  <a:lnTo>
                    <a:pt x="41096" y="10517"/>
                  </a:lnTo>
                  <a:lnTo>
                    <a:pt x="40579" y="10426"/>
                  </a:lnTo>
                  <a:lnTo>
                    <a:pt x="40579" y="10304"/>
                  </a:lnTo>
                  <a:lnTo>
                    <a:pt x="40853" y="10335"/>
                  </a:lnTo>
                  <a:lnTo>
                    <a:pt x="41066" y="10183"/>
                  </a:lnTo>
                  <a:close/>
                  <a:moveTo>
                    <a:pt x="58604" y="10396"/>
                  </a:moveTo>
                  <a:lnTo>
                    <a:pt x="58604" y="10517"/>
                  </a:lnTo>
                  <a:lnTo>
                    <a:pt x="58573" y="10517"/>
                  </a:lnTo>
                  <a:lnTo>
                    <a:pt x="58543" y="10396"/>
                  </a:lnTo>
                  <a:close/>
                  <a:moveTo>
                    <a:pt x="39363" y="10335"/>
                  </a:moveTo>
                  <a:lnTo>
                    <a:pt x="39394" y="10548"/>
                  </a:lnTo>
                  <a:lnTo>
                    <a:pt x="39303" y="10548"/>
                  </a:lnTo>
                  <a:lnTo>
                    <a:pt x="39303" y="10335"/>
                  </a:lnTo>
                  <a:close/>
                  <a:moveTo>
                    <a:pt x="64926" y="10548"/>
                  </a:moveTo>
                  <a:lnTo>
                    <a:pt x="64926" y="10608"/>
                  </a:lnTo>
                  <a:lnTo>
                    <a:pt x="64896" y="10608"/>
                  </a:lnTo>
                  <a:lnTo>
                    <a:pt x="64896" y="10548"/>
                  </a:lnTo>
                  <a:close/>
                  <a:moveTo>
                    <a:pt x="68878" y="10639"/>
                  </a:moveTo>
                  <a:lnTo>
                    <a:pt x="68878" y="10669"/>
                  </a:lnTo>
                  <a:lnTo>
                    <a:pt x="68786" y="10669"/>
                  </a:lnTo>
                  <a:lnTo>
                    <a:pt x="68786" y="10639"/>
                  </a:lnTo>
                  <a:close/>
                  <a:moveTo>
                    <a:pt x="69637" y="10396"/>
                  </a:moveTo>
                  <a:lnTo>
                    <a:pt x="69637" y="10396"/>
                  </a:lnTo>
                  <a:cubicBezTo>
                    <a:pt x="69729" y="10487"/>
                    <a:pt x="69698" y="10608"/>
                    <a:pt x="69607" y="10669"/>
                  </a:cubicBezTo>
                  <a:lnTo>
                    <a:pt x="69399" y="10617"/>
                  </a:lnTo>
                  <a:lnTo>
                    <a:pt x="69399" y="10617"/>
                  </a:lnTo>
                  <a:cubicBezTo>
                    <a:pt x="69428" y="10487"/>
                    <a:pt x="69464" y="10482"/>
                    <a:pt x="69637" y="10396"/>
                  </a:cubicBezTo>
                  <a:close/>
                  <a:moveTo>
                    <a:pt x="48452" y="10456"/>
                  </a:moveTo>
                  <a:lnTo>
                    <a:pt x="48604" y="10608"/>
                  </a:lnTo>
                  <a:lnTo>
                    <a:pt x="48452" y="10700"/>
                  </a:lnTo>
                  <a:lnTo>
                    <a:pt x="48452" y="10456"/>
                  </a:lnTo>
                  <a:close/>
                  <a:moveTo>
                    <a:pt x="69386" y="10647"/>
                  </a:moveTo>
                  <a:cubicBezTo>
                    <a:pt x="69389" y="10664"/>
                    <a:pt x="69381" y="10682"/>
                    <a:pt x="69364" y="10700"/>
                  </a:cubicBezTo>
                  <a:lnTo>
                    <a:pt x="69334" y="10700"/>
                  </a:lnTo>
                  <a:lnTo>
                    <a:pt x="69386" y="10647"/>
                  </a:lnTo>
                  <a:close/>
                  <a:moveTo>
                    <a:pt x="63498" y="10608"/>
                  </a:moveTo>
                  <a:lnTo>
                    <a:pt x="63528" y="10639"/>
                  </a:lnTo>
                  <a:lnTo>
                    <a:pt x="63467" y="10700"/>
                  </a:lnTo>
                  <a:cubicBezTo>
                    <a:pt x="63454" y="10712"/>
                    <a:pt x="63442" y="10720"/>
                    <a:pt x="63429" y="10726"/>
                  </a:cubicBezTo>
                  <a:lnTo>
                    <a:pt x="63429" y="10726"/>
                  </a:lnTo>
                  <a:cubicBezTo>
                    <a:pt x="63437" y="10707"/>
                    <a:pt x="63452" y="10700"/>
                    <a:pt x="63467" y="10700"/>
                  </a:cubicBezTo>
                  <a:cubicBezTo>
                    <a:pt x="63467" y="10669"/>
                    <a:pt x="63498" y="10639"/>
                    <a:pt x="63498" y="10608"/>
                  </a:cubicBezTo>
                  <a:close/>
                  <a:moveTo>
                    <a:pt x="42221" y="10426"/>
                  </a:moveTo>
                  <a:cubicBezTo>
                    <a:pt x="42373" y="10517"/>
                    <a:pt x="42433" y="10608"/>
                    <a:pt x="42525" y="10700"/>
                  </a:cubicBezTo>
                  <a:lnTo>
                    <a:pt x="42525" y="10730"/>
                  </a:lnTo>
                  <a:cubicBezTo>
                    <a:pt x="42312" y="10700"/>
                    <a:pt x="42281" y="10608"/>
                    <a:pt x="42221" y="10426"/>
                  </a:cubicBezTo>
                  <a:close/>
                  <a:moveTo>
                    <a:pt x="4621" y="10700"/>
                  </a:moveTo>
                  <a:lnTo>
                    <a:pt x="4661" y="10760"/>
                  </a:lnTo>
                  <a:lnTo>
                    <a:pt x="4661" y="10760"/>
                  </a:lnTo>
                  <a:cubicBezTo>
                    <a:pt x="4639" y="10759"/>
                    <a:pt x="4621" y="10753"/>
                    <a:pt x="4621" y="10730"/>
                  </a:cubicBezTo>
                  <a:lnTo>
                    <a:pt x="4621" y="10700"/>
                  </a:lnTo>
                  <a:close/>
                  <a:moveTo>
                    <a:pt x="42069" y="10700"/>
                  </a:moveTo>
                  <a:lnTo>
                    <a:pt x="42109" y="10760"/>
                  </a:lnTo>
                  <a:lnTo>
                    <a:pt x="42109" y="10760"/>
                  </a:lnTo>
                  <a:cubicBezTo>
                    <a:pt x="42085" y="10759"/>
                    <a:pt x="42062" y="10753"/>
                    <a:pt x="42038" y="10730"/>
                  </a:cubicBezTo>
                  <a:lnTo>
                    <a:pt x="42069" y="10700"/>
                  </a:lnTo>
                  <a:close/>
                  <a:moveTo>
                    <a:pt x="41886" y="10092"/>
                  </a:moveTo>
                  <a:lnTo>
                    <a:pt x="41917" y="10244"/>
                  </a:lnTo>
                  <a:lnTo>
                    <a:pt x="42038" y="10244"/>
                  </a:lnTo>
                  <a:lnTo>
                    <a:pt x="42038" y="10487"/>
                  </a:lnTo>
                  <a:lnTo>
                    <a:pt x="41673" y="10244"/>
                  </a:lnTo>
                  <a:lnTo>
                    <a:pt x="41673" y="10244"/>
                  </a:lnTo>
                  <a:cubicBezTo>
                    <a:pt x="41704" y="10396"/>
                    <a:pt x="41734" y="10487"/>
                    <a:pt x="41734" y="10578"/>
                  </a:cubicBezTo>
                  <a:cubicBezTo>
                    <a:pt x="41765" y="10639"/>
                    <a:pt x="41977" y="10578"/>
                    <a:pt x="41856" y="10760"/>
                  </a:cubicBezTo>
                  <a:cubicBezTo>
                    <a:pt x="41643" y="10760"/>
                    <a:pt x="41552" y="10578"/>
                    <a:pt x="41430" y="10456"/>
                  </a:cubicBezTo>
                  <a:lnTo>
                    <a:pt x="41187" y="10456"/>
                  </a:lnTo>
                  <a:lnTo>
                    <a:pt x="41430" y="10274"/>
                  </a:lnTo>
                  <a:lnTo>
                    <a:pt x="41521" y="10335"/>
                  </a:lnTo>
                  <a:lnTo>
                    <a:pt x="41734" y="10092"/>
                  </a:lnTo>
                  <a:close/>
                  <a:moveTo>
                    <a:pt x="43649" y="10730"/>
                  </a:moveTo>
                  <a:lnTo>
                    <a:pt x="43649" y="10760"/>
                  </a:lnTo>
                  <a:lnTo>
                    <a:pt x="43588" y="10760"/>
                  </a:lnTo>
                  <a:lnTo>
                    <a:pt x="43588" y="10730"/>
                  </a:lnTo>
                  <a:close/>
                  <a:moveTo>
                    <a:pt x="58847" y="10730"/>
                  </a:moveTo>
                  <a:lnTo>
                    <a:pt x="58847" y="10760"/>
                  </a:lnTo>
                  <a:lnTo>
                    <a:pt x="58786" y="10760"/>
                  </a:lnTo>
                  <a:lnTo>
                    <a:pt x="58786" y="10730"/>
                  </a:lnTo>
                  <a:close/>
                  <a:moveTo>
                    <a:pt x="65200" y="10730"/>
                  </a:moveTo>
                  <a:lnTo>
                    <a:pt x="65200" y="10760"/>
                  </a:lnTo>
                  <a:lnTo>
                    <a:pt x="65109" y="10760"/>
                  </a:lnTo>
                  <a:lnTo>
                    <a:pt x="65109" y="10730"/>
                  </a:lnTo>
                  <a:close/>
                  <a:moveTo>
                    <a:pt x="44743" y="10700"/>
                  </a:moveTo>
                  <a:lnTo>
                    <a:pt x="44743" y="10791"/>
                  </a:lnTo>
                  <a:lnTo>
                    <a:pt x="44713" y="10791"/>
                  </a:lnTo>
                  <a:lnTo>
                    <a:pt x="44713" y="10700"/>
                  </a:lnTo>
                  <a:close/>
                  <a:moveTo>
                    <a:pt x="48756" y="10760"/>
                  </a:moveTo>
                  <a:lnTo>
                    <a:pt x="48756" y="10791"/>
                  </a:lnTo>
                  <a:lnTo>
                    <a:pt x="48604" y="10791"/>
                  </a:lnTo>
                  <a:lnTo>
                    <a:pt x="48604" y="10760"/>
                  </a:lnTo>
                  <a:close/>
                  <a:moveTo>
                    <a:pt x="63254" y="10669"/>
                  </a:moveTo>
                  <a:lnTo>
                    <a:pt x="63368" y="10764"/>
                  </a:lnTo>
                  <a:lnTo>
                    <a:pt x="63368" y="10764"/>
                  </a:lnTo>
                  <a:cubicBezTo>
                    <a:pt x="63248" y="10821"/>
                    <a:pt x="63099" y="10821"/>
                    <a:pt x="62950" y="10821"/>
                  </a:cubicBezTo>
                  <a:lnTo>
                    <a:pt x="62950" y="10791"/>
                  </a:lnTo>
                  <a:cubicBezTo>
                    <a:pt x="63011" y="10791"/>
                    <a:pt x="63042" y="10760"/>
                    <a:pt x="63072" y="10760"/>
                  </a:cubicBezTo>
                  <a:cubicBezTo>
                    <a:pt x="63133" y="10730"/>
                    <a:pt x="63194" y="10700"/>
                    <a:pt x="63254" y="10669"/>
                  </a:cubicBezTo>
                  <a:close/>
                  <a:moveTo>
                    <a:pt x="4702" y="10791"/>
                  </a:moveTo>
                  <a:cubicBezTo>
                    <a:pt x="4725" y="10792"/>
                    <a:pt x="4743" y="10798"/>
                    <a:pt x="4743" y="10821"/>
                  </a:cubicBezTo>
                  <a:lnTo>
                    <a:pt x="4743" y="10852"/>
                  </a:lnTo>
                  <a:lnTo>
                    <a:pt x="4702" y="10791"/>
                  </a:lnTo>
                  <a:close/>
                  <a:moveTo>
                    <a:pt x="33041" y="10791"/>
                  </a:moveTo>
                  <a:lnTo>
                    <a:pt x="33041" y="10852"/>
                  </a:lnTo>
                  <a:lnTo>
                    <a:pt x="33011" y="10852"/>
                  </a:lnTo>
                  <a:lnTo>
                    <a:pt x="33011" y="10791"/>
                  </a:lnTo>
                  <a:close/>
                  <a:moveTo>
                    <a:pt x="42140" y="10791"/>
                  </a:moveTo>
                  <a:lnTo>
                    <a:pt x="42140" y="10791"/>
                  </a:lnTo>
                  <a:cubicBezTo>
                    <a:pt x="42166" y="10791"/>
                    <a:pt x="42190" y="10794"/>
                    <a:pt x="42190" y="10821"/>
                  </a:cubicBezTo>
                  <a:lnTo>
                    <a:pt x="42160" y="10852"/>
                  </a:lnTo>
                  <a:lnTo>
                    <a:pt x="42140" y="10791"/>
                  </a:lnTo>
                  <a:close/>
                  <a:moveTo>
                    <a:pt x="80428" y="10669"/>
                  </a:moveTo>
                  <a:lnTo>
                    <a:pt x="80489" y="10852"/>
                  </a:lnTo>
                  <a:lnTo>
                    <a:pt x="80428" y="10852"/>
                  </a:lnTo>
                  <a:lnTo>
                    <a:pt x="80428" y="10669"/>
                  </a:lnTo>
                  <a:close/>
                  <a:moveTo>
                    <a:pt x="31734" y="10760"/>
                  </a:moveTo>
                  <a:lnTo>
                    <a:pt x="31977" y="10882"/>
                  </a:lnTo>
                  <a:lnTo>
                    <a:pt x="31704" y="10912"/>
                  </a:lnTo>
                  <a:lnTo>
                    <a:pt x="31734" y="10760"/>
                  </a:lnTo>
                  <a:close/>
                  <a:moveTo>
                    <a:pt x="63771" y="10882"/>
                  </a:moveTo>
                  <a:lnTo>
                    <a:pt x="63771" y="10912"/>
                  </a:lnTo>
                  <a:lnTo>
                    <a:pt x="63650" y="10912"/>
                  </a:lnTo>
                  <a:lnTo>
                    <a:pt x="63650" y="10882"/>
                  </a:lnTo>
                  <a:close/>
                  <a:moveTo>
                    <a:pt x="33315" y="10760"/>
                  </a:moveTo>
                  <a:lnTo>
                    <a:pt x="33467" y="10912"/>
                  </a:lnTo>
                  <a:lnTo>
                    <a:pt x="33284" y="10943"/>
                  </a:lnTo>
                  <a:lnTo>
                    <a:pt x="33284" y="10821"/>
                  </a:lnTo>
                  <a:lnTo>
                    <a:pt x="33315" y="10760"/>
                  </a:lnTo>
                  <a:close/>
                  <a:moveTo>
                    <a:pt x="34014" y="10700"/>
                  </a:moveTo>
                  <a:lnTo>
                    <a:pt x="33892" y="10943"/>
                  </a:lnTo>
                  <a:lnTo>
                    <a:pt x="33771" y="10821"/>
                  </a:lnTo>
                  <a:lnTo>
                    <a:pt x="34014" y="10700"/>
                  </a:lnTo>
                  <a:close/>
                  <a:moveTo>
                    <a:pt x="57054" y="10487"/>
                  </a:moveTo>
                  <a:lnTo>
                    <a:pt x="57084" y="10669"/>
                  </a:lnTo>
                  <a:lnTo>
                    <a:pt x="57206" y="10730"/>
                  </a:lnTo>
                  <a:lnTo>
                    <a:pt x="57206" y="10882"/>
                  </a:lnTo>
                  <a:lnTo>
                    <a:pt x="56962" y="10760"/>
                  </a:lnTo>
                  <a:lnTo>
                    <a:pt x="56871" y="10973"/>
                  </a:lnTo>
                  <a:lnTo>
                    <a:pt x="56719" y="10852"/>
                  </a:lnTo>
                  <a:lnTo>
                    <a:pt x="56537" y="10943"/>
                  </a:lnTo>
                  <a:lnTo>
                    <a:pt x="56385" y="10760"/>
                  </a:lnTo>
                  <a:cubicBezTo>
                    <a:pt x="56440" y="10717"/>
                    <a:pt x="56490" y="10700"/>
                    <a:pt x="56540" y="10700"/>
                  </a:cubicBezTo>
                  <a:cubicBezTo>
                    <a:pt x="56628" y="10700"/>
                    <a:pt x="56713" y="10752"/>
                    <a:pt x="56810" y="10791"/>
                  </a:cubicBezTo>
                  <a:lnTo>
                    <a:pt x="57054" y="10487"/>
                  </a:lnTo>
                  <a:close/>
                  <a:moveTo>
                    <a:pt x="5989" y="10852"/>
                  </a:moveTo>
                  <a:lnTo>
                    <a:pt x="5989" y="11003"/>
                  </a:lnTo>
                  <a:lnTo>
                    <a:pt x="5958" y="11003"/>
                  </a:lnTo>
                  <a:lnTo>
                    <a:pt x="5958" y="10852"/>
                  </a:lnTo>
                  <a:close/>
                  <a:moveTo>
                    <a:pt x="65868" y="10578"/>
                  </a:moveTo>
                  <a:lnTo>
                    <a:pt x="65929" y="10639"/>
                  </a:lnTo>
                  <a:cubicBezTo>
                    <a:pt x="65990" y="10700"/>
                    <a:pt x="66081" y="10760"/>
                    <a:pt x="66142" y="10852"/>
                  </a:cubicBezTo>
                  <a:lnTo>
                    <a:pt x="65929" y="10882"/>
                  </a:lnTo>
                  <a:lnTo>
                    <a:pt x="65868" y="11003"/>
                  </a:lnTo>
                  <a:lnTo>
                    <a:pt x="65838" y="11003"/>
                  </a:lnTo>
                  <a:lnTo>
                    <a:pt x="65899" y="10608"/>
                  </a:lnTo>
                  <a:lnTo>
                    <a:pt x="65899" y="10608"/>
                  </a:lnTo>
                  <a:cubicBezTo>
                    <a:pt x="65889" y="10618"/>
                    <a:pt x="65882" y="10622"/>
                    <a:pt x="65876" y="10622"/>
                  </a:cubicBezTo>
                  <a:cubicBezTo>
                    <a:pt x="65865" y="10622"/>
                    <a:pt x="65858" y="10608"/>
                    <a:pt x="65838" y="10608"/>
                  </a:cubicBezTo>
                  <a:lnTo>
                    <a:pt x="65868" y="10578"/>
                  </a:lnTo>
                  <a:close/>
                  <a:moveTo>
                    <a:pt x="83316" y="11003"/>
                  </a:moveTo>
                  <a:cubicBezTo>
                    <a:pt x="83316" y="11034"/>
                    <a:pt x="83285" y="11064"/>
                    <a:pt x="83285" y="11064"/>
                  </a:cubicBezTo>
                  <a:lnTo>
                    <a:pt x="83255" y="11034"/>
                  </a:lnTo>
                  <a:lnTo>
                    <a:pt x="83316" y="11003"/>
                  </a:lnTo>
                  <a:close/>
                  <a:moveTo>
                    <a:pt x="59941" y="11034"/>
                  </a:moveTo>
                  <a:lnTo>
                    <a:pt x="60032" y="11125"/>
                  </a:lnTo>
                  <a:lnTo>
                    <a:pt x="59820" y="11155"/>
                  </a:lnTo>
                  <a:lnTo>
                    <a:pt x="59789" y="11125"/>
                  </a:lnTo>
                  <a:lnTo>
                    <a:pt x="59941" y="11034"/>
                  </a:lnTo>
                  <a:close/>
                  <a:moveTo>
                    <a:pt x="62586" y="10760"/>
                  </a:moveTo>
                  <a:cubicBezTo>
                    <a:pt x="62616" y="10912"/>
                    <a:pt x="62646" y="11064"/>
                    <a:pt x="62494" y="11155"/>
                  </a:cubicBezTo>
                  <a:cubicBezTo>
                    <a:pt x="62434" y="11003"/>
                    <a:pt x="62434" y="10882"/>
                    <a:pt x="62586" y="10760"/>
                  </a:cubicBezTo>
                  <a:close/>
                  <a:moveTo>
                    <a:pt x="5047" y="11155"/>
                  </a:moveTo>
                  <a:lnTo>
                    <a:pt x="5107" y="11216"/>
                  </a:lnTo>
                  <a:lnTo>
                    <a:pt x="5107" y="11216"/>
                  </a:lnTo>
                  <a:cubicBezTo>
                    <a:pt x="5067" y="11215"/>
                    <a:pt x="5047" y="11211"/>
                    <a:pt x="5047" y="11186"/>
                  </a:cubicBezTo>
                  <a:lnTo>
                    <a:pt x="5047" y="11155"/>
                  </a:lnTo>
                  <a:close/>
                  <a:moveTo>
                    <a:pt x="63893" y="11155"/>
                  </a:moveTo>
                  <a:lnTo>
                    <a:pt x="63893" y="11247"/>
                  </a:lnTo>
                  <a:lnTo>
                    <a:pt x="63862" y="11247"/>
                  </a:lnTo>
                  <a:lnTo>
                    <a:pt x="63862" y="11155"/>
                  </a:lnTo>
                  <a:close/>
                  <a:moveTo>
                    <a:pt x="5107" y="11216"/>
                  </a:moveTo>
                  <a:cubicBezTo>
                    <a:pt x="5138" y="11216"/>
                    <a:pt x="5168" y="11247"/>
                    <a:pt x="5199" y="11277"/>
                  </a:cubicBezTo>
                  <a:lnTo>
                    <a:pt x="5168" y="11277"/>
                  </a:lnTo>
                  <a:lnTo>
                    <a:pt x="5107" y="11216"/>
                  </a:lnTo>
                  <a:close/>
                  <a:moveTo>
                    <a:pt x="4621" y="10912"/>
                  </a:moveTo>
                  <a:lnTo>
                    <a:pt x="4864" y="11003"/>
                  </a:lnTo>
                  <a:lnTo>
                    <a:pt x="4955" y="11277"/>
                  </a:lnTo>
                  <a:cubicBezTo>
                    <a:pt x="4935" y="11297"/>
                    <a:pt x="4905" y="11307"/>
                    <a:pt x="4869" y="11307"/>
                  </a:cubicBezTo>
                  <a:cubicBezTo>
                    <a:pt x="4797" y="11307"/>
                    <a:pt x="4702" y="11267"/>
                    <a:pt x="4621" y="11186"/>
                  </a:cubicBezTo>
                  <a:lnTo>
                    <a:pt x="4743" y="11125"/>
                  </a:lnTo>
                  <a:lnTo>
                    <a:pt x="4621" y="10912"/>
                  </a:lnTo>
                  <a:close/>
                  <a:moveTo>
                    <a:pt x="60519" y="11095"/>
                  </a:moveTo>
                  <a:lnTo>
                    <a:pt x="60519" y="11307"/>
                  </a:lnTo>
                  <a:lnTo>
                    <a:pt x="60306" y="11095"/>
                  </a:lnTo>
                  <a:close/>
                  <a:moveTo>
                    <a:pt x="56263" y="11338"/>
                  </a:moveTo>
                  <a:lnTo>
                    <a:pt x="56263" y="11368"/>
                  </a:lnTo>
                  <a:lnTo>
                    <a:pt x="56172" y="11368"/>
                  </a:lnTo>
                  <a:lnTo>
                    <a:pt x="56172" y="11338"/>
                  </a:lnTo>
                  <a:close/>
                  <a:moveTo>
                    <a:pt x="57297" y="11338"/>
                  </a:moveTo>
                  <a:lnTo>
                    <a:pt x="57297" y="11368"/>
                  </a:lnTo>
                  <a:lnTo>
                    <a:pt x="57206" y="11368"/>
                  </a:lnTo>
                  <a:lnTo>
                    <a:pt x="57206" y="11338"/>
                  </a:lnTo>
                  <a:close/>
                  <a:moveTo>
                    <a:pt x="82799" y="11338"/>
                  </a:moveTo>
                  <a:lnTo>
                    <a:pt x="82799" y="11368"/>
                  </a:lnTo>
                  <a:lnTo>
                    <a:pt x="82708" y="11368"/>
                  </a:lnTo>
                  <a:lnTo>
                    <a:pt x="82708" y="11338"/>
                  </a:lnTo>
                  <a:close/>
                  <a:moveTo>
                    <a:pt x="57510" y="11216"/>
                  </a:moveTo>
                  <a:lnTo>
                    <a:pt x="57540" y="11368"/>
                  </a:lnTo>
                  <a:lnTo>
                    <a:pt x="57388" y="11399"/>
                  </a:lnTo>
                  <a:lnTo>
                    <a:pt x="57388" y="11216"/>
                  </a:lnTo>
                  <a:close/>
                  <a:moveTo>
                    <a:pt x="80983" y="10882"/>
                  </a:moveTo>
                  <a:cubicBezTo>
                    <a:pt x="81066" y="10882"/>
                    <a:pt x="81127" y="10912"/>
                    <a:pt x="81249" y="10973"/>
                  </a:cubicBezTo>
                  <a:lnTo>
                    <a:pt x="81249" y="11247"/>
                  </a:lnTo>
                  <a:lnTo>
                    <a:pt x="81157" y="11216"/>
                  </a:lnTo>
                  <a:lnTo>
                    <a:pt x="80884" y="11368"/>
                  </a:lnTo>
                  <a:cubicBezTo>
                    <a:pt x="80884" y="11368"/>
                    <a:pt x="80853" y="11399"/>
                    <a:pt x="80823" y="11399"/>
                  </a:cubicBezTo>
                  <a:cubicBezTo>
                    <a:pt x="80808" y="11414"/>
                    <a:pt x="80800" y="11421"/>
                    <a:pt x="80793" y="11421"/>
                  </a:cubicBezTo>
                  <a:cubicBezTo>
                    <a:pt x="80785" y="11421"/>
                    <a:pt x="80778" y="11414"/>
                    <a:pt x="80762" y="11399"/>
                  </a:cubicBezTo>
                  <a:lnTo>
                    <a:pt x="80610" y="11399"/>
                  </a:lnTo>
                  <a:cubicBezTo>
                    <a:pt x="80641" y="11277"/>
                    <a:pt x="80732" y="11125"/>
                    <a:pt x="80580" y="11003"/>
                  </a:cubicBezTo>
                  <a:lnTo>
                    <a:pt x="80580" y="10973"/>
                  </a:lnTo>
                  <a:cubicBezTo>
                    <a:pt x="80793" y="10912"/>
                    <a:pt x="80899" y="10882"/>
                    <a:pt x="80983" y="10882"/>
                  </a:cubicBezTo>
                  <a:close/>
                  <a:moveTo>
                    <a:pt x="7813" y="11399"/>
                  </a:moveTo>
                  <a:lnTo>
                    <a:pt x="7813" y="11459"/>
                  </a:lnTo>
                  <a:lnTo>
                    <a:pt x="7782" y="11459"/>
                  </a:lnTo>
                  <a:lnTo>
                    <a:pt x="7782" y="11399"/>
                  </a:lnTo>
                  <a:close/>
                  <a:moveTo>
                    <a:pt x="58695" y="11034"/>
                  </a:moveTo>
                  <a:lnTo>
                    <a:pt x="58695" y="11247"/>
                  </a:lnTo>
                  <a:lnTo>
                    <a:pt x="58604" y="11155"/>
                  </a:lnTo>
                  <a:lnTo>
                    <a:pt x="58361" y="11520"/>
                  </a:lnTo>
                  <a:lnTo>
                    <a:pt x="58178" y="11338"/>
                  </a:lnTo>
                  <a:lnTo>
                    <a:pt x="58178" y="11064"/>
                  </a:lnTo>
                  <a:lnTo>
                    <a:pt x="58391" y="11125"/>
                  </a:lnTo>
                  <a:lnTo>
                    <a:pt x="58695" y="11034"/>
                  </a:lnTo>
                  <a:close/>
                  <a:moveTo>
                    <a:pt x="6323" y="11459"/>
                  </a:moveTo>
                  <a:lnTo>
                    <a:pt x="6354" y="11551"/>
                  </a:lnTo>
                  <a:lnTo>
                    <a:pt x="6323" y="11551"/>
                  </a:lnTo>
                  <a:lnTo>
                    <a:pt x="6323" y="11459"/>
                  </a:lnTo>
                  <a:close/>
                  <a:moveTo>
                    <a:pt x="52981" y="11459"/>
                  </a:moveTo>
                  <a:lnTo>
                    <a:pt x="52981" y="11551"/>
                  </a:lnTo>
                  <a:lnTo>
                    <a:pt x="52950" y="11551"/>
                  </a:lnTo>
                  <a:lnTo>
                    <a:pt x="52950" y="11459"/>
                  </a:lnTo>
                  <a:close/>
                  <a:moveTo>
                    <a:pt x="78574" y="11155"/>
                  </a:moveTo>
                  <a:lnTo>
                    <a:pt x="78787" y="11307"/>
                  </a:lnTo>
                  <a:lnTo>
                    <a:pt x="78574" y="11551"/>
                  </a:lnTo>
                  <a:lnTo>
                    <a:pt x="78452" y="11277"/>
                  </a:lnTo>
                  <a:lnTo>
                    <a:pt x="78574" y="11155"/>
                  </a:lnTo>
                  <a:close/>
                  <a:moveTo>
                    <a:pt x="81705" y="10882"/>
                  </a:moveTo>
                  <a:cubicBezTo>
                    <a:pt x="81674" y="11003"/>
                    <a:pt x="81674" y="11095"/>
                    <a:pt x="81644" y="11216"/>
                  </a:cubicBezTo>
                  <a:lnTo>
                    <a:pt x="81826" y="11155"/>
                  </a:lnTo>
                  <a:lnTo>
                    <a:pt x="81857" y="11490"/>
                  </a:lnTo>
                  <a:lnTo>
                    <a:pt x="81553" y="11581"/>
                  </a:lnTo>
                  <a:lnTo>
                    <a:pt x="81522" y="11247"/>
                  </a:lnTo>
                  <a:lnTo>
                    <a:pt x="81340" y="11125"/>
                  </a:lnTo>
                  <a:cubicBezTo>
                    <a:pt x="81401" y="11095"/>
                    <a:pt x="81492" y="11064"/>
                    <a:pt x="81553" y="11034"/>
                  </a:cubicBezTo>
                  <a:cubicBezTo>
                    <a:pt x="81583" y="10973"/>
                    <a:pt x="81644" y="10943"/>
                    <a:pt x="81705" y="10882"/>
                  </a:cubicBezTo>
                  <a:close/>
                  <a:moveTo>
                    <a:pt x="7569" y="11490"/>
                  </a:moveTo>
                  <a:lnTo>
                    <a:pt x="7630" y="11551"/>
                  </a:lnTo>
                  <a:cubicBezTo>
                    <a:pt x="7661" y="11551"/>
                    <a:pt x="7661" y="11551"/>
                    <a:pt x="7691" y="11581"/>
                  </a:cubicBezTo>
                  <a:lnTo>
                    <a:pt x="7661" y="11611"/>
                  </a:lnTo>
                  <a:lnTo>
                    <a:pt x="7630" y="11551"/>
                  </a:lnTo>
                  <a:cubicBezTo>
                    <a:pt x="7600" y="11520"/>
                    <a:pt x="7569" y="11520"/>
                    <a:pt x="7539" y="11490"/>
                  </a:cubicBezTo>
                  <a:close/>
                  <a:moveTo>
                    <a:pt x="52555" y="11551"/>
                  </a:moveTo>
                  <a:lnTo>
                    <a:pt x="52555" y="11611"/>
                  </a:lnTo>
                  <a:lnTo>
                    <a:pt x="52525" y="11611"/>
                  </a:lnTo>
                  <a:lnTo>
                    <a:pt x="52525" y="11551"/>
                  </a:lnTo>
                  <a:close/>
                  <a:moveTo>
                    <a:pt x="54926" y="11247"/>
                  </a:moveTo>
                  <a:lnTo>
                    <a:pt x="55078" y="11520"/>
                  </a:lnTo>
                  <a:lnTo>
                    <a:pt x="54926" y="11642"/>
                  </a:lnTo>
                  <a:lnTo>
                    <a:pt x="54835" y="11459"/>
                  </a:lnTo>
                  <a:lnTo>
                    <a:pt x="54926" y="11247"/>
                  </a:lnTo>
                  <a:close/>
                  <a:moveTo>
                    <a:pt x="74774" y="11581"/>
                  </a:moveTo>
                  <a:cubicBezTo>
                    <a:pt x="74753" y="11609"/>
                    <a:pt x="74733" y="11634"/>
                    <a:pt x="74714" y="11657"/>
                  </a:cubicBezTo>
                  <a:lnTo>
                    <a:pt x="74714" y="11657"/>
                  </a:lnTo>
                  <a:cubicBezTo>
                    <a:pt x="74716" y="11639"/>
                    <a:pt x="74726" y="11629"/>
                    <a:pt x="74774" y="11581"/>
                  </a:cubicBezTo>
                  <a:close/>
                  <a:moveTo>
                    <a:pt x="5047" y="11551"/>
                  </a:moveTo>
                  <a:lnTo>
                    <a:pt x="5047" y="11581"/>
                  </a:lnTo>
                  <a:lnTo>
                    <a:pt x="4895" y="11672"/>
                  </a:lnTo>
                  <a:lnTo>
                    <a:pt x="4895" y="11551"/>
                  </a:lnTo>
                  <a:close/>
                  <a:moveTo>
                    <a:pt x="6171" y="11642"/>
                  </a:moveTo>
                  <a:lnTo>
                    <a:pt x="6171" y="11672"/>
                  </a:lnTo>
                  <a:lnTo>
                    <a:pt x="6110" y="11672"/>
                  </a:lnTo>
                  <a:lnTo>
                    <a:pt x="6110" y="11642"/>
                  </a:lnTo>
                  <a:close/>
                  <a:moveTo>
                    <a:pt x="60093" y="11551"/>
                  </a:moveTo>
                  <a:lnTo>
                    <a:pt x="60093" y="11703"/>
                  </a:lnTo>
                  <a:lnTo>
                    <a:pt x="60063" y="11703"/>
                  </a:lnTo>
                  <a:lnTo>
                    <a:pt x="60063" y="11551"/>
                  </a:lnTo>
                  <a:close/>
                  <a:moveTo>
                    <a:pt x="78574" y="11611"/>
                  </a:moveTo>
                  <a:lnTo>
                    <a:pt x="78574" y="11703"/>
                  </a:lnTo>
                  <a:lnTo>
                    <a:pt x="78543" y="11703"/>
                  </a:lnTo>
                  <a:lnTo>
                    <a:pt x="78543" y="11611"/>
                  </a:lnTo>
                  <a:close/>
                  <a:moveTo>
                    <a:pt x="6019" y="11247"/>
                  </a:moveTo>
                  <a:lnTo>
                    <a:pt x="6019" y="11520"/>
                  </a:lnTo>
                  <a:lnTo>
                    <a:pt x="5807" y="11520"/>
                  </a:lnTo>
                  <a:lnTo>
                    <a:pt x="5442" y="11733"/>
                  </a:lnTo>
                  <a:lnTo>
                    <a:pt x="5351" y="11551"/>
                  </a:lnTo>
                  <a:lnTo>
                    <a:pt x="5624" y="11551"/>
                  </a:lnTo>
                  <a:lnTo>
                    <a:pt x="5655" y="11429"/>
                  </a:lnTo>
                  <a:lnTo>
                    <a:pt x="6019" y="11247"/>
                  </a:lnTo>
                  <a:close/>
                  <a:moveTo>
                    <a:pt x="53437" y="11581"/>
                  </a:moveTo>
                  <a:cubicBezTo>
                    <a:pt x="53619" y="11581"/>
                    <a:pt x="53619" y="11581"/>
                    <a:pt x="53680" y="11733"/>
                  </a:cubicBezTo>
                  <a:lnTo>
                    <a:pt x="53437" y="11581"/>
                  </a:lnTo>
                  <a:close/>
                  <a:moveTo>
                    <a:pt x="8603" y="11642"/>
                  </a:moveTo>
                  <a:lnTo>
                    <a:pt x="8664" y="11703"/>
                  </a:lnTo>
                  <a:cubicBezTo>
                    <a:pt x="8694" y="11703"/>
                    <a:pt x="8724" y="11733"/>
                    <a:pt x="8755" y="11733"/>
                  </a:cubicBezTo>
                  <a:lnTo>
                    <a:pt x="8724" y="11763"/>
                  </a:lnTo>
                  <a:lnTo>
                    <a:pt x="8664" y="11703"/>
                  </a:lnTo>
                  <a:cubicBezTo>
                    <a:pt x="8633" y="11703"/>
                    <a:pt x="8603" y="11672"/>
                    <a:pt x="8573" y="11672"/>
                  </a:cubicBezTo>
                  <a:lnTo>
                    <a:pt x="8603" y="11642"/>
                  </a:lnTo>
                  <a:close/>
                  <a:moveTo>
                    <a:pt x="74736" y="11725"/>
                  </a:moveTo>
                  <a:cubicBezTo>
                    <a:pt x="74744" y="11725"/>
                    <a:pt x="74744" y="11748"/>
                    <a:pt x="74744" y="11763"/>
                  </a:cubicBezTo>
                  <a:cubicBezTo>
                    <a:pt x="74735" y="11754"/>
                    <a:pt x="74729" y="11745"/>
                    <a:pt x="74724" y="11737"/>
                  </a:cubicBezTo>
                  <a:lnTo>
                    <a:pt x="74724" y="11737"/>
                  </a:lnTo>
                  <a:cubicBezTo>
                    <a:pt x="74730" y="11729"/>
                    <a:pt x="74734" y="11725"/>
                    <a:pt x="74736" y="11725"/>
                  </a:cubicBezTo>
                  <a:close/>
                  <a:moveTo>
                    <a:pt x="77936" y="10943"/>
                  </a:moveTo>
                  <a:lnTo>
                    <a:pt x="78057" y="11125"/>
                  </a:lnTo>
                  <a:lnTo>
                    <a:pt x="77966" y="11216"/>
                  </a:lnTo>
                  <a:lnTo>
                    <a:pt x="78148" y="11216"/>
                  </a:lnTo>
                  <a:cubicBezTo>
                    <a:pt x="78148" y="11216"/>
                    <a:pt x="78148" y="11186"/>
                    <a:pt x="78179" y="11155"/>
                  </a:cubicBezTo>
                  <a:lnTo>
                    <a:pt x="78209" y="11186"/>
                  </a:lnTo>
                  <a:lnTo>
                    <a:pt x="78148" y="11247"/>
                  </a:lnTo>
                  <a:cubicBezTo>
                    <a:pt x="78179" y="11277"/>
                    <a:pt x="78179" y="11338"/>
                    <a:pt x="78209" y="11368"/>
                  </a:cubicBezTo>
                  <a:lnTo>
                    <a:pt x="78087" y="11581"/>
                  </a:lnTo>
                  <a:lnTo>
                    <a:pt x="78179" y="11763"/>
                  </a:lnTo>
                  <a:lnTo>
                    <a:pt x="77936" y="11763"/>
                  </a:lnTo>
                  <a:lnTo>
                    <a:pt x="77936" y="11611"/>
                  </a:lnTo>
                  <a:cubicBezTo>
                    <a:pt x="77827" y="11611"/>
                    <a:pt x="77734" y="11689"/>
                    <a:pt x="77612" y="11689"/>
                  </a:cubicBezTo>
                  <a:cubicBezTo>
                    <a:pt x="77563" y="11689"/>
                    <a:pt x="77510" y="11677"/>
                    <a:pt x="77449" y="11642"/>
                  </a:cubicBezTo>
                  <a:cubicBezTo>
                    <a:pt x="77540" y="11459"/>
                    <a:pt x="77662" y="11307"/>
                    <a:pt x="77844" y="11186"/>
                  </a:cubicBezTo>
                  <a:lnTo>
                    <a:pt x="77753" y="11064"/>
                  </a:lnTo>
                  <a:lnTo>
                    <a:pt x="77936" y="10943"/>
                  </a:lnTo>
                  <a:close/>
                  <a:moveTo>
                    <a:pt x="50245" y="11581"/>
                  </a:moveTo>
                  <a:lnTo>
                    <a:pt x="50002" y="11824"/>
                  </a:lnTo>
                  <a:cubicBezTo>
                    <a:pt x="49971" y="11672"/>
                    <a:pt x="50063" y="11642"/>
                    <a:pt x="50245" y="11581"/>
                  </a:cubicBezTo>
                  <a:close/>
                  <a:moveTo>
                    <a:pt x="54561" y="11186"/>
                  </a:moveTo>
                  <a:lnTo>
                    <a:pt x="54561" y="11824"/>
                  </a:lnTo>
                  <a:lnTo>
                    <a:pt x="54348" y="11703"/>
                  </a:lnTo>
                  <a:lnTo>
                    <a:pt x="54227" y="11794"/>
                  </a:lnTo>
                  <a:lnTo>
                    <a:pt x="54105" y="11642"/>
                  </a:lnTo>
                  <a:lnTo>
                    <a:pt x="54014" y="11794"/>
                  </a:lnTo>
                  <a:lnTo>
                    <a:pt x="53923" y="11703"/>
                  </a:lnTo>
                  <a:lnTo>
                    <a:pt x="54014" y="11490"/>
                  </a:lnTo>
                  <a:lnTo>
                    <a:pt x="53771" y="11581"/>
                  </a:lnTo>
                  <a:lnTo>
                    <a:pt x="53771" y="11338"/>
                  </a:lnTo>
                  <a:lnTo>
                    <a:pt x="53923" y="11429"/>
                  </a:lnTo>
                  <a:lnTo>
                    <a:pt x="54044" y="11338"/>
                  </a:lnTo>
                  <a:lnTo>
                    <a:pt x="54196" y="11490"/>
                  </a:lnTo>
                  <a:lnTo>
                    <a:pt x="54227" y="11368"/>
                  </a:lnTo>
                  <a:lnTo>
                    <a:pt x="54561" y="11186"/>
                  </a:lnTo>
                  <a:close/>
                  <a:moveTo>
                    <a:pt x="54956" y="11794"/>
                  </a:moveTo>
                  <a:lnTo>
                    <a:pt x="54956" y="11824"/>
                  </a:lnTo>
                  <a:lnTo>
                    <a:pt x="54865" y="11824"/>
                  </a:lnTo>
                  <a:lnTo>
                    <a:pt x="54865" y="11794"/>
                  </a:lnTo>
                  <a:close/>
                  <a:moveTo>
                    <a:pt x="74558" y="11794"/>
                  </a:moveTo>
                  <a:cubicBezTo>
                    <a:pt x="74501" y="11824"/>
                    <a:pt x="74455" y="11824"/>
                    <a:pt x="74410" y="11824"/>
                  </a:cubicBezTo>
                  <a:lnTo>
                    <a:pt x="74410" y="11794"/>
                  </a:lnTo>
                  <a:close/>
                  <a:moveTo>
                    <a:pt x="81005" y="11672"/>
                  </a:moveTo>
                  <a:lnTo>
                    <a:pt x="81036" y="11824"/>
                  </a:lnTo>
                  <a:lnTo>
                    <a:pt x="80823" y="11855"/>
                  </a:lnTo>
                  <a:lnTo>
                    <a:pt x="81005" y="11672"/>
                  </a:lnTo>
                  <a:close/>
                  <a:moveTo>
                    <a:pt x="61947" y="11976"/>
                  </a:moveTo>
                  <a:lnTo>
                    <a:pt x="61947" y="12007"/>
                  </a:lnTo>
                  <a:lnTo>
                    <a:pt x="61795" y="12007"/>
                  </a:lnTo>
                  <a:lnTo>
                    <a:pt x="61795" y="11976"/>
                  </a:lnTo>
                  <a:close/>
                  <a:moveTo>
                    <a:pt x="54683" y="11885"/>
                  </a:moveTo>
                  <a:lnTo>
                    <a:pt x="54713" y="12037"/>
                  </a:lnTo>
                  <a:lnTo>
                    <a:pt x="54652" y="12037"/>
                  </a:lnTo>
                  <a:lnTo>
                    <a:pt x="54652" y="11885"/>
                  </a:lnTo>
                  <a:close/>
                  <a:moveTo>
                    <a:pt x="55443" y="11855"/>
                  </a:moveTo>
                  <a:lnTo>
                    <a:pt x="55595" y="12067"/>
                  </a:lnTo>
                  <a:lnTo>
                    <a:pt x="55321" y="12098"/>
                  </a:lnTo>
                  <a:lnTo>
                    <a:pt x="55291" y="12098"/>
                  </a:lnTo>
                  <a:cubicBezTo>
                    <a:pt x="55321" y="12037"/>
                    <a:pt x="55321" y="12007"/>
                    <a:pt x="55321" y="11976"/>
                  </a:cubicBezTo>
                  <a:cubicBezTo>
                    <a:pt x="55382" y="11915"/>
                    <a:pt x="55412" y="11885"/>
                    <a:pt x="55443" y="11855"/>
                  </a:cubicBezTo>
                  <a:close/>
                  <a:moveTo>
                    <a:pt x="3679" y="11703"/>
                  </a:moveTo>
                  <a:cubicBezTo>
                    <a:pt x="3679" y="11794"/>
                    <a:pt x="3679" y="11885"/>
                    <a:pt x="3709" y="11946"/>
                  </a:cubicBezTo>
                  <a:cubicBezTo>
                    <a:pt x="3770" y="12007"/>
                    <a:pt x="3800" y="12067"/>
                    <a:pt x="3861" y="12098"/>
                  </a:cubicBezTo>
                  <a:lnTo>
                    <a:pt x="3831" y="12159"/>
                  </a:lnTo>
                  <a:lnTo>
                    <a:pt x="3648" y="12037"/>
                  </a:lnTo>
                  <a:lnTo>
                    <a:pt x="3466" y="11946"/>
                  </a:lnTo>
                  <a:lnTo>
                    <a:pt x="3679" y="11703"/>
                  </a:lnTo>
                  <a:close/>
                  <a:moveTo>
                    <a:pt x="5563" y="11855"/>
                  </a:moveTo>
                  <a:lnTo>
                    <a:pt x="5563" y="11915"/>
                  </a:lnTo>
                  <a:lnTo>
                    <a:pt x="5351" y="12189"/>
                  </a:lnTo>
                  <a:cubicBezTo>
                    <a:pt x="5229" y="12098"/>
                    <a:pt x="5320" y="11976"/>
                    <a:pt x="5290" y="11855"/>
                  </a:cubicBezTo>
                  <a:close/>
                  <a:moveTo>
                    <a:pt x="65412" y="11976"/>
                  </a:moveTo>
                  <a:lnTo>
                    <a:pt x="65412" y="12189"/>
                  </a:lnTo>
                  <a:lnTo>
                    <a:pt x="65321" y="11976"/>
                  </a:lnTo>
                  <a:close/>
                  <a:moveTo>
                    <a:pt x="4226" y="12159"/>
                  </a:moveTo>
                  <a:lnTo>
                    <a:pt x="4226" y="12219"/>
                  </a:lnTo>
                  <a:lnTo>
                    <a:pt x="4074" y="12219"/>
                  </a:lnTo>
                  <a:lnTo>
                    <a:pt x="4074" y="12159"/>
                  </a:lnTo>
                  <a:close/>
                  <a:moveTo>
                    <a:pt x="64440" y="12159"/>
                  </a:moveTo>
                  <a:lnTo>
                    <a:pt x="64440" y="12219"/>
                  </a:lnTo>
                  <a:lnTo>
                    <a:pt x="64409" y="12219"/>
                  </a:lnTo>
                  <a:lnTo>
                    <a:pt x="64409" y="12159"/>
                  </a:lnTo>
                  <a:close/>
                  <a:moveTo>
                    <a:pt x="62008" y="12007"/>
                  </a:moveTo>
                  <a:lnTo>
                    <a:pt x="62343" y="12280"/>
                  </a:lnTo>
                  <a:lnTo>
                    <a:pt x="62008" y="12311"/>
                  </a:lnTo>
                  <a:lnTo>
                    <a:pt x="62008" y="12007"/>
                  </a:lnTo>
                  <a:close/>
                  <a:moveTo>
                    <a:pt x="62434" y="12219"/>
                  </a:moveTo>
                  <a:lnTo>
                    <a:pt x="62434" y="12311"/>
                  </a:lnTo>
                  <a:lnTo>
                    <a:pt x="62403" y="12311"/>
                  </a:lnTo>
                  <a:lnTo>
                    <a:pt x="62403" y="12219"/>
                  </a:lnTo>
                  <a:close/>
                  <a:moveTo>
                    <a:pt x="4287" y="12402"/>
                  </a:moveTo>
                  <a:lnTo>
                    <a:pt x="4287" y="12402"/>
                  </a:lnTo>
                  <a:cubicBezTo>
                    <a:pt x="4309" y="12556"/>
                    <a:pt x="4315" y="12598"/>
                    <a:pt x="4270" y="12598"/>
                  </a:cubicBezTo>
                  <a:cubicBezTo>
                    <a:pt x="4253" y="12598"/>
                    <a:pt x="4229" y="12592"/>
                    <a:pt x="4196" y="12584"/>
                  </a:cubicBezTo>
                  <a:lnTo>
                    <a:pt x="4287" y="12402"/>
                  </a:lnTo>
                  <a:close/>
                  <a:moveTo>
                    <a:pt x="3010" y="12645"/>
                  </a:moveTo>
                  <a:lnTo>
                    <a:pt x="3017" y="12651"/>
                  </a:lnTo>
                  <a:lnTo>
                    <a:pt x="3017" y="12651"/>
                  </a:lnTo>
                  <a:cubicBezTo>
                    <a:pt x="3005" y="12659"/>
                    <a:pt x="2997" y="12662"/>
                    <a:pt x="2992" y="12662"/>
                  </a:cubicBezTo>
                  <a:cubicBezTo>
                    <a:pt x="2982" y="12662"/>
                    <a:pt x="2980" y="12654"/>
                    <a:pt x="2980" y="12645"/>
                  </a:cubicBezTo>
                  <a:close/>
                  <a:moveTo>
                    <a:pt x="60124" y="12523"/>
                  </a:moveTo>
                  <a:lnTo>
                    <a:pt x="60245" y="12645"/>
                  </a:lnTo>
                  <a:lnTo>
                    <a:pt x="60154" y="12888"/>
                  </a:lnTo>
                  <a:lnTo>
                    <a:pt x="59972" y="12888"/>
                  </a:lnTo>
                  <a:lnTo>
                    <a:pt x="60124" y="12523"/>
                  </a:lnTo>
                  <a:close/>
                  <a:moveTo>
                    <a:pt x="3494" y="12359"/>
                  </a:moveTo>
                  <a:cubicBezTo>
                    <a:pt x="3516" y="12359"/>
                    <a:pt x="3537" y="12364"/>
                    <a:pt x="3557" y="12371"/>
                  </a:cubicBezTo>
                  <a:lnTo>
                    <a:pt x="3618" y="12462"/>
                  </a:lnTo>
                  <a:lnTo>
                    <a:pt x="3557" y="12554"/>
                  </a:lnTo>
                  <a:lnTo>
                    <a:pt x="3405" y="12432"/>
                  </a:lnTo>
                  <a:lnTo>
                    <a:pt x="3314" y="12645"/>
                  </a:lnTo>
                  <a:cubicBezTo>
                    <a:pt x="3305" y="12636"/>
                    <a:pt x="3301" y="12632"/>
                    <a:pt x="3301" y="12632"/>
                  </a:cubicBezTo>
                  <a:cubicBezTo>
                    <a:pt x="3299" y="12632"/>
                    <a:pt x="3314" y="12654"/>
                    <a:pt x="3314" y="12675"/>
                  </a:cubicBezTo>
                  <a:cubicBezTo>
                    <a:pt x="3284" y="12797"/>
                    <a:pt x="3162" y="12888"/>
                    <a:pt x="3071" y="12918"/>
                  </a:cubicBezTo>
                  <a:cubicBezTo>
                    <a:pt x="3050" y="12834"/>
                    <a:pt x="3058" y="12761"/>
                    <a:pt x="3080" y="12695"/>
                  </a:cubicBezTo>
                  <a:lnTo>
                    <a:pt x="3080" y="12695"/>
                  </a:lnTo>
                  <a:cubicBezTo>
                    <a:pt x="3310" y="12421"/>
                    <a:pt x="3416" y="12359"/>
                    <a:pt x="3494" y="12359"/>
                  </a:cubicBezTo>
                  <a:close/>
                  <a:moveTo>
                    <a:pt x="4621" y="12827"/>
                  </a:moveTo>
                  <a:cubicBezTo>
                    <a:pt x="4803" y="12858"/>
                    <a:pt x="4864" y="12979"/>
                    <a:pt x="4803" y="13131"/>
                  </a:cubicBezTo>
                  <a:lnTo>
                    <a:pt x="4591" y="13131"/>
                  </a:lnTo>
                  <a:lnTo>
                    <a:pt x="4621" y="12827"/>
                  </a:lnTo>
                  <a:close/>
                  <a:moveTo>
                    <a:pt x="72829" y="13101"/>
                  </a:moveTo>
                  <a:lnTo>
                    <a:pt x="72829" y="13162"/>
                  </a:lnTo>
                  <a:lnTo>
                    <a:pt x="72799" y="13162"/>
                  </a:lnTo>
                  <a:lnTo>
                    <a:pt x="72799" y="13101"/>
                  </a:lnTo>
                  <a:close/>
                  <a:moveTo>
                    <a:pt x="73024" y="12988"/>
                  </a:moveTo>
                  <a:cubicBezTo>
                    <a:pt x="73070" y="12988"/>
                    <a:pt x="73081" y="13024"/>
                    <a:pt x="73042" y="13162"/>
                  </a:cubicBezTo>
                  <a:lnTo>
                    <a:pt x="72920" y="13010"/>
                  </a:lnTo>
                  <a:cubicBezTo>
                    <a:pt x="72963" y="12999"/>
                    <a:pt x="72999" y="12988"/>
                    <a:pt x="73024" y="12988"/>
                  </a:cubicBezTo>
                  <a:close/>
                  <a:moveTo>
                    <a:pt x="3709" y="13070"/>
                  </a:moveTo>
                  <a:lnTo>
                    <a:pt x="3709" y="13222"/>
                  </a:lnTo>
                  <a:lnTo>
                    <a:pt x="3648" y="13222"/>
                  </a:lnTo>
                  <a:lnTo>
                    <a:pt x="3648" y="13070"/>
                  </a:lnTo>
                  <a:close/>
                  <a:moveTo>
                    <a:pt x="4955" y="13162"/>
                  </a:moveTo>
                  <a:lnTo>
                    <a:pt x="4955" y="13222"/>
                  </a:lnTo>
                  <a:lnTo>
                    <a:pt x="4925" y="13222"/>
                  </a:lnTo>
                  <a:lnTo>
                    <a:pt x="4925" y="13162"/>
                  </a:lnTo>
                  <a:close/>
                  <a:moveTo>
                    <a:pt x="68482" y="13162"/>
                  </a:moveTo>
                  <a:lnTo>
                    <a:pt x="68482" y="13222"/>
                  </a:lnTo>
                  <a:lnTo>
                    <a:pt x="68452" y="13222"/>
                  </a:lnTo>
                  <a:lnTo>
                    <a:pt x="68452" y="13162"/>
                  </a:lnTo>
                  <a:close/>
                  <a:moveTo>
                    <a:pt x="72008" y="13131"/>
                  </a:moveTo>
                  <a:lnTo>
                    <a:pt x="72008" y="13222"/>
                  </a:lnTo>
                  <a:lnTo>
                    <a:pt x="71978" y="13222"/>
                  </a:lnTo>
                  <a:lnTo>
                    <a:pt x="71978" y="13131"/>
                  </a:lnTo>
                  <a:close/>
                  <a:moveTo>
                    <a:pt x="73498" y="13070"/>
                  </a:moveTo>
                  <a:lnTo>
                    <a:pt x="73528" y="13222"/>
                  </a:lnTo>
                  <a:lnTo>
                    <a:pt x="73315" y="13192"/>
                  </a:lnTo>
                  <a:lnTo>
                    <a:pt x="73285" y="13070"/>
                  </a:lnTo>
                  <a:close/>
                  <a:moveTo>
                    <a:pt x="4074" y="13131"/>
                  </a:moveTo>
                  <a:lnTo>
                    <a:pt x="4074" y="13253"/>
                  </a:lnTo>
                  <a:lnTo>
                    <a:pt x="3892" y="13162"/>
                  </a:lnTo>
                  <a:lnTo>
                    <a:pt x="4074" y="13131"/>
                  </a:lnTo>
                  <a:close/>
                  <a:moveTo>
                    <a:pt x="74501" y="13089"/>
                  </a:moveTo>
                  <a:cubicBezTo>
                    <a:pt x="74541" y="13089"/>
                    <a:pt x="74582" y="13093"/>
                    <a:pt x="74622" y="13101"/>
                  </a:cubicBezTo>
                  <a:lnTo>
                    <a:pt x="74622" y="13283"/>
                  </a:lnTo>
                  <a:cubicBezTo>
                    <a:pt x="74613" y="13286"/>
                    <a:pt x="74604" y="13288"/>
                    <a:pt x="74596" y="13288"/>
                  </a:cubicBezTo>
                  <a:cubicBezTo>
                    <a:pt x="74530" y="13288"/>
                    <a:pt x="74525" y="13185"/>
                    <a:pt x="74470" y="13131"/>
                  </a:cubicBezTo>
                  <a:lnTo>
                    <a:pt x="74267" y="13131"/>
                  </a:lnTo>
                  <a:cubicBezTo>
                    <a:pt x="74339" y="13105"/>
                    <a:pt x="74419" y="13089"/>
                    <a:pt x="74501" y="13089"/>
                  </a:cubicBezTo>
                  <a:close/>
                  <a:moveTo>
                    <a:pt x="67145" y="13162"/>
                  </a:moveTo>
                  <a:lnTo>
                    <a:pt x="67145" y="13314"/>
                  </a:lnTo>
                  <a:lnTo>
                    <a:pt x="67115" y="13314"/>
                  </a:lnTo>
                  <a:lnTo>
                    <a:pt x="67115" y="13162"/>
                  </a:lnTo>
                  <a:close/>
                  <a:moveTo>
                    <a:pt x="72523" y="13140"/>
                  </a:moveTo>
                  <a:cubicBezTo>
                    <a:pt x="72567" y="13140"/>
                    <a:pt x="72584" y="13176"/>
                    <a:pt x="72525" y="13314"/>
                  </a:cubicBezTo>
                  <a:lnTo>
                    <a:pt x="72434" y="13162"/>
                  </a:lnTo>
                  <a:cubicBezTo>
                    <a:pt x="72466" y="13151"/>
                    <a:pt x="72498" y="13140"/>
                    <a:pt x="72523" y="13140"/>
                  </a:cubicBezTo>
                  <a:close/>
                  <a:moveTo>
                    <a:pt x="73954" y="13101"/>
                  </a:moveTo>
                  <a:lnTo>
                    <a:pt x="74166" y="13154"/>
                  </a:lnTo>
                  <a:lnTo>
                    <a:pt x="74166" y="13154"/>
                  </a:lnTo>
                  <a:cubicBezTo>
                    <a:pt x="74166" y="13199"/>
                    <a:pt x="74166" y="13249"/>
                    <a:pt x="74166" y="13314"/>
                  </a:cubicBezTo>
                  <a:cubicBezTo>
                    <a:pt x="74014" y="13314"/>
                    <a:pt x="73954" y="13222"/>
                    <a:pt x="73954" y="13101"/>
                  </a:cubicBezTo>
                  <a:close/>
                  <a:moveTo>
                    <a:pt x="66871" y="13131"/>
                  </a:moveTo>
                  <a:lnTo>
                    <a:pt x="66902" y="13344"/>
                  </a:lnTo>
                  <a:lnTo>
                    <a:pt x="66902" y="13344"/>
                  </a:lnTo>
                  <a:lnTo>
                    <a:pt x="66719" y="13162"/>
                  </a:lnTo>
                  <a:lnTo>
                    <a:pt x="66871" y="13131"/>
                  </a:lnTo>
                  <a:close/>
                  <a:moveTo>
                    <a:pt x="68999" y="13314"/>
                  </a:moveTo>
                  <a:lnTo>
                    <a:pt x="68999" y="13374"/>
                  </a:lnTo>
                  <a:lnTo>
                    <a:pt x="68969" y="13374"/>
                  </a:lnTo>
                  <a:lnTo>
                    <a:pt x="68969" y="13314"/>
                  </a:lnTo>
                  <a:close/>
                  <a:moveTo>
                    <a:pt x="73619" y="13070"/>
                  </a:moveTo>
                  <a:lnTo>
                    <a:pt x="73711" y="13101"/>
                  </a:lnTo>
                  <a:lnTo>
                    <a:pt x="73862" y="13192"/>
                  </a:lnTo>
                  <a:lnTo>
                    <a:pt x="73680" y="13374"/>
                  </a:lnTo>
                  <a:cubicBezTo>
                    <a:pt x="73711" y="13253"/>
                    <a:pt x="73498" y="13192"/>
                    <a:pt x="73619" y="13070"/>
                  </a:cubicBezTo>
                  <a:close/>
                  <a:moveTo>
                    <a:pt x="3192" y="13010"/>
                  </a:moveTo>
                  <a:lnTo>
                    <a:pt x="3162" y="13222"/>
                  </a:lnTo>
                  <a:lnTo>
                    <a:pt x="3223" y="13253"/>
                  </a:lnTo>
                  <a:lnTo>
                    <a:pt x="3010" y="13405"/>
                  </a:lnTo>
                  <a:lnTo>
                    <a:pt x="3010" y="13010"/>
                  </a:lnTo>
                  <a:close/>
                  <a:moveTo>
                    <a:pt x="67795" y="13224"/>
                  </a:moveTo>
                  <a:cubicBezTo>
                    <a:pt x="67869" y="13224"/>
                    <a:pt x="67933" y="13278"/>
                    <a:pt x="67996" y="13405"/>
                  </a:cubicBezTo>
                  <a:lnTo>
                    <a:pt x="67783" y="13314"/>
                  </a:lnTo>
                  <a:lnTo>
                    <a:pt x="67723" y="13405"/>
                  </a:lnTo>
                  <a:lnTo>
                    <a:pt x="67692" y="13253"/>
                  </a:lnTo>
                  <a:cubicBezTo>
                    <a:pt x="67729" y="13234"/>
                    <a:pt x="67763" y="13224"/>
                    <a:pt x="67795" y="13224"/>
                  </a:cubicBezTo>
                  <a:close/>
                  <a:moveTo>
                    <a:pt x="75382" y="13162"/>
                  </a:moveTo>
                  <a:lnTo>
                    <a:pt x="75382" y="13374"/>
                  </a:lnTo>
                  <a:cubicBezTo>
                    <a:pt x="75382" y="13374"/>
                    <a:pt x="75413" y="13374"/>
                    <a:pt x="75443" y="13405"/>
                  </a:cubicBezTo>
                  <a:lnTo>
                    <a:pt x="75413" y="13435"/>
                  </a:lnTo>
                  <a:lnTo>
                    <a:pt x="75352" y="13374"/>
                  </a:lnTo>
                  <a:cubicBezTo>
                    <a:pt x="75291" y="13374"/>
                    <a:pt x="75200" y="13374"/>
                    <a:pt x="75169" y="13405"/>
                  </a:cubicBezTo>
                  <a:cubicBezTo>
                    <a:pt x="75139" y="13435"/>
                    <a:pt x="75139" y="13466"/>
                    <a:pt x="75109" y="13466"/>
                  </a:cubicBezTo>
                  <a:lnTo>
                    <a:pt x="75078" y="13466"/>
                  </a:lnTo>
                  <a:lnTo>
                    <a:pt x="75139" y="13405"/>
                  </a:lnTo>
                  <a:cubicBezTo>
                    <a:pt x="75139" y="13314"/>
                    <a:pt x="75139" y="13253"/>
                    <a:pt x="75139" y="13162"/>
                  </a:cubicBezTo>
                  <a:cubicBezTo>
                    <a:pt x="75200" y="13192"/>
                    <a:pt x="75200" y="13222"/>
                    <a:pt x="75261" y="13222"/>
                  </a:cubicBezTo>
                  <a:cubicBezTo>
                    <a:pt x="75291" y="13222"/>
                    <a:pt x="75321" y="13192"/>
                    <a:pt x="75382" y="13162"/>
                  </a:cubicBezTo>
                  <a:close/>
                  <a:moveTo>
                    <a:pt x="3284" y="13192"/>
                  </a:moveTo>
                  <a:lnTo>
                    <a:pt x="3527" y="13344"/>
                  </a:lnTo>
                  <a:lnTo>
                    <a:pt x="3284" y="13496"/>
                  </a:lnTo>
                  <a:lnTo>
                    <a:pt x="3284" y="13192"/>
                  </a:lnTo>
                  <a:close/>
                  <a:moveTo>
                    <a:pt x="3983" y="13466"/>
                  </a:moveTo>
                  <a:lnTo>
                    <a:pt x="3983" y="13557"/>
                  </a:lnTo>
                  <a:lnTo>
                    <a:pt x="3952" y="13557"/>
                  </a:lnTo>
                  <a:lnTo>
                    <a:pt x="3952" y="13466"/>
                  </a:lnTo>
                  <a:close/>
                  <a:moveTo>
                    <a:pt x="68270" y="13557"/>
                  </a:moveTo>
                  <a:lnTo>
                    <a:pt x="68270" y="13618"/>
                  </a:lnTo>
                  <a:lnTo>
                    <a:pt x="68239" y="13618"/>
                  </a:lnTo>
                  <a:lnTo>
                    <a:pt x="68239" y="13557"/>
                  </a:lnTo>
                  <a:close/>
                  <a:moveTo>
                    <a:pt x="76811" y="13557"/>
                  </a:moveTo>
                  <a:lnTo>
                    <a:pt x="76811" y="13618"/>
                  </a:lnTo>
                  <a:lnTo>
                    <a:pt x="76780" y="13618"/>
                  </a:lnTo>
                  <a:lnTo>
                    <a:pt x="76780" y="13557"/>
                  </a:lnTo>
                  <a:close/>
                  <a:moveTo>
                    <a:pt x="59273" y="13648"/>
                  </a:moveTo>
                  <a:lnTo>
                    <a:pt x="59303" y="13769"/>
                  </a:lnTo>
                  <a:lnTo>
                    <a:pt x="59242" y="13769"/>
                  </a:lnTo>
                  <a:lnTo>
                    <a:pt x="59212" y="13648"/>
                  </a:lnTo>
                  <a:close/>
                  <a:moveTo>
                    <a:pt x="75473" y="13678"/>
                  </a:moveTo>
                  <a:lnTo>
                    <a:pt x="75473" y="13769"/>
                  </a:lnTo>
                  <a:lnTo>
                    <a:pt x="75443" y="13769"/>
                  </a:lnTo>
                  <a:lnTo>
                    <a:pt x="75443" y="13678"/>
                  </a:lnTo>
                  <a:close/>
                  <a:moveTo>
                    <a:pt x="59425" y="13769"/>
                  </a:moveTo>
                  <a:lnTo>
                    <a:pt x="59425" y="13800"/>
                  </a:lnTo>
                  <a:lnTo>
                    <a:pt x="59364" y="13800"/>
                  </a:lnTo>
                  <a:lnTo>
                    <a:pt x="59364" y="13769"/>
                  </a:lnTo>
                  <a:close/>
                  <a:moveTo>
                    <a:pt x="80337" y="13769"/>
                  </a:moveTo>
                  <a:lnTo>
                    <a:pt x="80337" y="13830"/>
                  </a:lnTo>
                  <a:lnTo>
                    <a:pt x="80306" y="13830"/>
                  </a:lnTo>
                  <a:lnTo>
                    <a:pt x="80306" y="13769"/>
                  </a:lnTo>
                  <a:close/>
                  <a:moveTo>
                    <a:pt x="83650" y="13800"/>
                  </a:moveTo>
                  <a:lnTo>
                    <a:pt x="83680" y="13921"/>
                  </a:lnTo>
                  <a:lnTo>
                    <a:pt x="83620" y="13921"/>
                  </a:lnTo>
                  <a:lnTo>
                    <a:pt x="83620" y="13800"/>
                  </a:lnTo>
                  <a:close/>
                  <a:moveTo>
                    <a:pt x="60245" y="13800"/>
                  </a:moveTo>
                  <a:lnTo>
                    <a:pt x="60093" y="14073"/>
                  </a:lnTo>
                  <a:lnTo>
                    <a:pt x="59820" y="14073"/>
                  </a:lnTo>
                  <a:lnTo>
                    <a:pt x="59820" y="13952"/>
                  </a:lnTo>
                  <a:lnTo>
                    <a:pt x="60245" y="13800"/>
                  </a:lnTo>
                  <a:close/>
                  <a:moveTo>
                    <a:pt x="65443" y="13891"/>
                  </a:moveTo>
                  <a:cubicBezTo>
                    <a:pt x="65443" y="14043"/>
                    <a:pt x="65443" y="14043"/>
                    <a:pt x="65291" y="14104"/>
                  </a:cubicBezTo>
                  <a:lnTo>
                    <a:pt x="65443" y="13891"/>
                  </a:lnTo>
                  <a:close/>
                  <a:moveTo>
                    <a:pt x="6171" y="14073"/>
                  </a:moveTo>
                  <a:lnTo>
                    <a:pt x="6232" y="14104"/>
                  </a:lnTo>
                  <a:lnTo>
                    <a:pt x="6110" y="14286"/>
                  </a:lnTo>
                  <a:lnTo>
                    <a:pt x="6080" y="14073"/>
                  </a:lnTo>
                  <a:close/>
                  <a:moveTo>
                    <a:pt x="59850" y="14134"/>
                  </a:moveTo>
                  <a:lnTo>
                    <a:pt x="59880" y="14256"/>
                  </a:lnTo>
                  <a:lnTo>
                    <a:pt x="59668" y="14317"/>
                  </a:lnTo>
                  <a:lnTo>
                    <a:pt x="59850" y="14134"/>
                  </a:lnTo>
                  <a:close/>
                  <a:moveTo>
                    <a:pt x="86781" y="14195"/>
                  </a:moveTo>
                  <a:lnTo>
                    <a:pt x="86781" y="14317"/>
                  </a:lnTo>
                  <a:lnTo>
                    <a:pt x="86750" y="14317"/>
                  </a:lnTo>
                  <a:lnTo>
                    <a:pt x="86750" y="14195"/>
                  </a:lnTo>
                  <a:close/>
                  <a:moveTo>
                    <a:pt x="56932" y="14286"/>
                  </a:moveTo>
                  <a:lnTo>
                    <a:pt x="56932" y="14347"/>
                  </a:lnTo>
                  <a:lnTo>
                    <a:pt x="56902" y="14347"/>
                  </a:lnTo>
                  <a:lnTo>
                    <a:pt x="56902" y="14286"/>
                  </a:lnTo>
                  <a:close/>
                  <a:moveTo>
                    <a:pt x="75291" y="14286"/>
                  </a:moveTo>
                  <a:lnTo>
                    <a:pt x="75291" y="14347"/>
                  </a:lnTo>
                  <a:lnTo>
                    <a:pt x="75169" y="14347"/>
                  </a:lnTo>
                  <a:lnTo>
                    <a:pt x="75169" y="14317"/>
                  </a:lnTo>
                  <a:lnTo>
                    <a:pt x="75291" y="14286"/>
                  </a:lnTo>
                  <a:close/>
                  <a:moveTo>
                    <a:pt x="4864" y="14438"/>
                  </a:moveTo>
                  <a:lnTo>
                    <a:pt x="4895" y="14469"/>
                  </a:lnTo>
                  <a:lnTo>
                    <a:pt x="4834" y="14529"/>
                  </a:lnTo>
                  <a:cubicBezTo>
                    <a:pt x="4834" y="14499"/>
                    <a:pt x="4834" y="14469"/>
                    <a:pt x="4864" y="14438"/>
                  </a:cubicBezTo>
                  <a:close/>
                  <a:moveTo>
                    <a:pt x="4803" y="13678"/>
                  </a:moveTo>
                  <a:lnTo>
                    <a:pt x="5229" y="14013"/>
                  </a:lnTo>
                  <a:lnTo>
                    <a:pt x="5472" y="13982"/>
                  </a:lnTo>
                  <a:lnTo>
                    <a:pt x="5533" y="13861"/>
                  </a:lnTo>
                  <a:lnTo>
                    <a:pt x="5776" y="14134"/>
                  </a:lnTo>
                  <a:lnTo>
                    <a:pt x="5715" y="14195"/>
                  </a:lnTo>
                  <a:lnTo>
                    <a:pt x="5837" y="14256"/>
                  </a:lnTo>
                  <a:cubicBezTo>
                    <a:pt x="5746" y="14469"/>
                    <a:pt x="5533" y="14317"/>
                    <a:pt x="5320" y="14438"/>
                  </a:cubicBezTo>
                  <a:lnTo>
                    <a:pt x="5411" y="14073"/>
                  </a:lnTo>
                  <a:lnTo>
                    <a:pt x="5229" y="14013"/>
                  </a:lnTo>
                  <a:cubicBezTo>
                    <a:pt x="5168" y="14104"/>
                    <a:pt x="5138" y="14165"/>
                    <a:pt x="5107" y="14256"/>
                  </a:cubicBezTo>
                  <a:cubicBezTo>
                    <a:pt x="5077" y="14317"/>
                    <a:pt x="5107" y="14408"/>
                    <a:pt x="5077" y="14529"/>
                  </a:cubicBezTo>
                  <a:cubicBezTo>
                    <a:pt x="5016" y="14286"/>
                    <a:pt x="4864" y="14256"/>
                    <a:pt x="4682" y="14195"/>
                  </a:cubicBezTo>
                  <a:lnTo>
                    <a:pt x="4348" y="14438"/>
                  </a:lnTo>
                  <a:lnTo>
                    <a:pt x="4196" y="14134"/>
                  </a:lnTo>
                  <a:lnTo>
                    <a:pt x="3922" y="14165"/>
                  </a:lnTo>
                  <a:lnTo>
                    <a:pt x="3740" y="13678"/>
                  </a:lnTo>
                  <a:lnTo>
                    <a:pt x="3983" y="13769"/>
                  </a:lnTo>
                  <a:lnTo>
                    <a:pt x="4013" y="13739"/>
                  </a:lnTo>
                  <a:cubicBezTo>
                    <a:pt x="4099" y="13761"/>
                    <a:pt x="4200" y="13782"/>
                    <a:pt x="4274" y="13782"/>
                  </a:cubicBezTo>
                  <a:cubicBezTo>
                    <a:pt x="4304" y="13782"/>
                    <a:pt x="4330" y="13778"/>
                    <a:pt x="4348" y="13769"/>
                  </a:cubicBezTo>
                  <a:cubicBezTo>
                    <a:pt x="4392" y="13714"/>
                    <a:pt x="4437" y="13695"/>
                    <a:pt x="4480" y="13695"/>
                  </a:cubicBezTo>
                  <a:cubicBezTo>
                    <a:pt x="4554" y="13695"/>
                    <a:pt x="4624" y="13750"/>
                    <a:pt x="4682" y="13769"/>
                  </a:cubicBezTo>
                  <a:lnTo>
                    <a:pt x="4803" y="13678"/>
                  </a:lnTo>
                  <a:close/>
                  <a:moveTo>
                    <a:pt x="3466" y="14225"/>
                  </a:moveTo>
                  <a:lnTo>
                    <a:pt x="3496" y="14256"/>
                  </a:lnTo>
                  <a:lnTo>
                    <a:pt x="3436" y="14317"/>
                  </a:lnTo>
                  <a:lnTo>
                    <a:pt x="3557" y="14560"/>
                  </a:lnTo>
                  <a:cubicBezTo>
                    <a:pt x="3436" y="14499"/>
                    <a:pt x="3344" y="14408"/>
                    <a:pt x="3253" y="14317"/>
                  </a:cubicBezTo>
                  <a:lnTo>
                    <a:pt x="3436" y="14317"/>
                  </a:lnTo>
                  <a:cubicBezTo>
                    <a:pt x="3436" y="14286"/>
                    <a:pt x="3466" y="14256"/>
                    <a:pt x="3466" y="14225"/>
                  </a:cubicBezTo>
                  <a:close/>
                  <a:moveTo>
                    <a:pt x="4802" y="14561"/>
                  </a:moveTo>
                  <a:cubicBezTo>
                    <a:pt x="4800" y="14581"/>
                    <a:pt x="4793" y="14601"/>
                    <a:pt x="4773" y="14621"/>
                  </a:cubicBezTo>
                  <a:lnTo>
                    <a:pt x="4773" y="14590"/>
                  </a:lnTo>
                  <a:lnTo>
                    <a:pt x="4802" y="14561"/>
                  </a:lnTo>
                  <a:close/>
                  <a:moveTo>
                    <a:pt x="86537" y="14529"/>
                  </a:moveTo>
                  <a:lnTo>
                    <a:pt x="86568" y="14560"/>
                  </a:lnTo>
                  <a:lnTo>
                    <a:pt x="86416" y="14621"/>
                  </a:lnTo>
                  <a:lnTo>
                    <a:pt x="86416" y="14529"/>
                  </a:lnTo>
                  <a:close/>
                  <a:moveTo>
                    <a:pt x="80124" y="14499"/>
                  </a:moveTo>
                  <a:lnTo>
                    <a:pt x="80215" y="14651"/>
                  </a:lnTo>
                  <a:cubicBezTo>
                    <a:pt x="80183" y="14662"/>
                    <a:pt x="80151" y="14672"/>
                    <a:pt x="80127" y="14672"/>
                  </a:cubicBezTo>
                  <a:cubicBezTo>
                    <a:pt x="80082" y="14672"/>
                    <a:pt x="80065" y="14637"/>
                    <a:pt x="80124" y="14499"/>
                  </a:cubicBezTo>
                  <a:close/>
                  <a:moveTo>
                    <a:pt x="6323" y="14621"/>
                  </a:moveTo>
                  <a:lnTo>
                    <a:pt x="6110" y="14742"/>
                  </a:lnTo>
                  <a:lnTo>
                    <a:pt x="6110" y="14621"/>
                  </a:lnTo>
                  <a:close/>
                  <a:moveTo>
                    <a:pt x="4682" y="14499"/>
                  </a:moveTo>
                  <a:lnTo>
                    <a:pt x="4682" y="14742"/>
                  </a:lnTo>
                  <a:lnTo>
                    <a:pt x="4408" y="14773"/>
                  </a:lnTo>
                  <a:cubicBezTo>
                    <a:pt x="4530" y="14651"/>
                    <a:pt x="4591" y="14590"/>
                    <a:pt x="4682" y="14499"/>
                  </a:cubicBezTo>
                  <a:close/>
                  <a:moveTo>
                    <a:pt x="3253" y="14681"/>
                  </a:moveTo>
                  <a:lnTo>
                    <a:pt x="3253" y="14803"/>
                  </a:lnTo>
                  <a:lnTo>
                    <a:pt x="3223" y="14803"/>
                  </a:lnTo>
                  <a:lnTo>
                    <a:pt x="3192" y="14681"/>
                  </a:lnTo>
                  <a:close/>
                  <a:moveTo>
                    <a:pt x="7235" y="14742"/>
                  </a:moveTo>
                  <a:lnTo>
                    <a:pt x="7235" y="14833"/>
                  </a:lnTo>
                  <a:lnTo>
                    <a:pt x="7205" y="14833"/>
                  </a:lnTo>
                  <a:lnTo>
                    <a:pt x="7205" y="14742"/>
                  </a:lnTo>
                  <a:close/>
                  <a:moveTo>
                    <a:pt x="88179" y="14742"/>
                  </a:moveTo>
                  <a:lnTo>
                    <a:pt x="88179" y="14833"/>
                  </a:lnTo>
                  <a:lnTo>
                    <a:pt x="88118" y="14833"/>
                  </a:lnTo>
                  <a:lnTo>
                    <a:pt x="88148" y="14742"/>
                  </a:lnTo>
                  <a:close/>
                  <a:moveTo>
                    <a:pt x="7022" y="14529"/>
                  </a:moveTo>
                  <a:lnTo>
                    <a:pt x="7022" y="14529"/>
                  </a:lnTo>
                  <a:cubicBezTo>
                    <a:pt x="7053" y="14712"/>
                    <a:pt x="6901" y="14742"/>
                    <a:pt x="6840" y="14864"/>
                  </a:cubicBezTo>
                  <a:cubicBezTo>
                    <a:pt x="6779" y="14651"/>
                    <a:pt x="6962" y="14621"/>
                    <a:pt x="7022" y="14529"/>
                  </a:cubicBezTo>
                  <a:close/>
                  <a:moveTo>
                    <a:pt x="67162" y="14771"/>
                  </a:moveTo>
                  <a:cubicBezTo>
                    <a:pt x="67188" y="14771"/>
                    <a:pt x="67224" y="14781"/>
                    <a:pt x="67267" y="14803"/>
                  </a:cubicBezTo>
                  <a:lnTo>
                    <a:pt x="67115" y="14864"/>
                  </a:lnTo>
                  <a:cubicBezTo>
                    <a:pt x="67095" y="14805"/>
                    <a:pt x="67113" y="14771"/>
                    <a:pt x="67162" y="14771"/>
                  </a:cubicBezTo>
                  <a:close/>
                  <a:moveTo>
                    <a:pt x="82434" y="15076"/>
                  </a:moveTo>
                  <a:lnTo>
                    <a:pt x="82434" y="15107"/>
                  </a:lnTo>
                  <a:lnTo>
                    <a:pt x="82373" y="15107"/>
                  </a:lnTo>
                  <a:lnTo>
                    <a:pt x="82373" y="15076"/>
                  </a:lnTo>
                  <a:close/>
                  <a:moveTo>
                    <a:pt x="79942" y="15168"/>
                  </a:moveTo>
                  <a:lnTo>
                    <a:pt x="79942" y="15198"/>
                  </a:lnTo>
                  <a:lnTo>
                    <a:pt x="79850" y="15198"/>
                  </a:lnTo>
                  <a:lnTo>
                    <a:pt x="79850" y="15168"/>
                  </a:lnTo>
                  <a:close/>
                  <a:moveTo>
                    <a:pt x="5199" y="15228"/>
                  </a:moveTo>
                  <a:lnTo>
                    <a:pt x="5199" y="15259"/>
                  </a:lnTo>
                  <a:lnTo>
                    <a:pt x="5107" y="15259"/>
                  </a:lnTo>
                  <a:lnTo>
                    <a:pt x="5107" y="15228"/>
                  </a:lnTo>
                  <a:close/>
                  <a:moveTo>
                    <a:pt x="61704" y="15198"/>
                  </a:moveTo>
                  <a:lnTo>
                    <a:pt x="61704" y="15289"/>
                  </a:lnTo>
                  <a:lnTo>
                    <a:pt x="61674" y="15289"/>
                  </a:lnTo>
                  <a:lnTo>
                    <a:pt x="61674" y="15198"/>
                  </a:lnTo>
                  <a:close/>
                  <a:moveTo>
                    <a:pt x="82586" y="15472"/>
                  </a:moveTo>
                  <a:lnTo>
                    <a:pt x="82586" y="15502"/>
                  </a:lnTo>
                  <a:lnTo>
                    <a:pt x="82495" y="15502"/>
                  </a:lnTo>
                  <a:lnTo>
                    <a:pt x="82495" y="15472"/>
                  </a:lnTo>
                  <a:close/>
                  <a:moveTo>
                    <a:pt x="6414" y="15441"/>
                  </a:moveTo>
                  <a:lnTo>
                    <a:pt x="6475" y="15532"/>
                  </a:lnTo>
                  <a:lnTo>
                    <a:pt x="6475" y="15532"/>
                  </a:lnTo>
                  <a:lnTo>
                    <a:pt x="6445" y="15502"/>
                  </a:lnTo>
                  <a:cubicBezTo>
                    <a:pt x="6414" y="15502"/>
                    <a:pt x="6384" y="15502"/>
                    <a:pt x="6384" y="15472"/>
                  </a:cubicBezTo>
                  <a:lnTo>
                    <a:pt x="6414" y="15441"/>
                  </a:lnTo>
                  <a:close/>
                  <a:moveTo>
                    <a:pt x="87814" y="15289"/>
                  </a:moveTo>
                  <a:lnTo>
                    <a:pt x="88179" y="15502"/>
                  </a:lnTo>
                  <a:lnTo>
                    <a:pt x="87814" y="15532"/>
                  </a:lnTo>
                  <a:lnTo>
                    <a:pt x="87814" y="15289"/>
                  </a:lnTo>
                  <a:close/>
                  <a:moveTo>
                    <a:pt x="6475" y="15532"/>
                  </a:moveTo>
                  <a:cubicBezTo>
                    <a:pt x="6475" y="15532"/>
                    <a:pt x="6506" y="15532"/>
                    <a:pt x="6536" y="15563"/>
                  </a:cubicBezTo>
                  <a:lnTo>
                    <a:pt x="6506" y="15593"/>
                  </a:lnTo>
                  <a:lnTo>
                    <a:pt x="6475" y="15532"/>
                  </a:lnTo>
                  <a:close/>
                  <a:moveTo>
                    <a:pt x="88604" y="15684"/>
                  </a:moveTo>
                  <a:lnTo>
                    <a:pt x="88604" y="15715"/>
                  </a:lnTo>
                  <a:lnTo>
                    <a:pt x="88544" y="15715"/>
                  </a:lnTo>
                  <a:lnTo>
                    <a:pt x="88544" y="15684"/>
                  </a:lnTo>
                  <a:close/>
                  <a:moveTo>
                    <a:pt x="86446" y="15046"/>
                  </a:moveTo>
                  <a:lnTo>
                    <a:pt x="86507" y="15350"/>
                  </a:lnTo>
                  <a:lnTo>
                    <a:pt x="86659" y="15411"/>
                  </a:lnTo>
                  <a:lnTo>
                    <a:pt x="86537" y="15745"/>
                  </a:lnTo>
                  <a:lnTo>
                    <a:pt x="86264" y="15745"/>
                  </a:lnTo>
                  <a:lnTo>
                    <a:pt x="86355" y="15502"/>
                  </a:lnTo>
                  <a:lnTo>
                    <a:pt x="86264" y="15380"/>
                  </a:lnTo>
                  <a:lnTo>
                    <a:pt x="86386" y="15350"/>
                  </a:lnTo>
                  <a:lnTo>
                    <a:pt x="86446" y="15046"/>
                  </a:lnTo>
                  <a:close/>
                  <a:moveTo>
                    <a:pt x="82495" y="15624"/>
                  </a:moveTo>
                  <a:lnTo>
                    <a:pt x="82495" y="15776"/>
                  </a:lnTo>
                  <a:lnTo>
                    <a:pt x="82464" y="15776"/>
                  </a:lnTo>
                  <a:lnTo>
                    <a:pt x="82464" y="15624"/>
                  </a:lnTo>
                  <a:close/>
                  <a:moveTo>
                    <a:pt x="85200" y="15836"/>
                  </a:moveTo>
                  <a:lnTo>
                    <a:pt x="85200" y="15897"/>
                  </a:lnTo>
                  <a:lnTo>
                    <a:pt x="85170" y="15897"/>
                  </a:lnTo>
                  <a:lnTo>
                    <a:pt x="85170" y="15836"/>
                  </a:lnTo>
                  <a:close/>
                  <a:moveTo>
                    <a:pt x="88209" y="15654"/>
                  </a:moveTo>
                  <a:lnTo>
                    <a:pt x="88331" y="15776"/>
                  </a:lnTo>
                  <a:lnTo>
                    <a:pt x="88148" y="15928"/>
                  </a:lnTo>
                  <a:lnTo>
                    <a:pt x="88088" y="15867"/>
                  </a:lnTo>
                  <a:lnTo>
                    <a:pt x="88209" y="15654"/>
                  </a:lnTo>
                  <a:close/>
                  <a:moveTo>
                    <a:pt x="87419" y="15137"/>
                  </a:moveTo>
                  <a:cubicBezTo>
                    <a:pt x="87510" y="15441"/>
                    <a:pt x="87237" y="15624"/>
                    <a:pt x="87267" y="15897"/>
                  </a:cubicBezTo>
                  <a:lnTo>
                    <a:pt x="87358" y="15897"/>
                  </a:lnTo>
                  <a:cubicBezTo>
                    <a:pt x="87371" y="15877"/>
                    <a:pt x="87380" y="15865"/>
                    <a:pt x="87386" y="15857"/>
                  </a:cubicBezTo>
                  <a:lnTo>
                    <a:pt x="87386" y="15857"/>
                  </a:lnTo>
                  <a:cubicBezTo>
                    <a:pt x="87386" y="15859"/>
                    <a:pt x="87387" y="15861"/>
                    <a:pt x="87387" y="15862"/>
                  </a:cubicBezTo>
                  <a:lnTo>
                    <a:pt x="87387" y="15862"/>
                  </a:lnTo>
                  <a:cubicBezTo>
                    <a:pt x="87388" y="15859"/>
                    <a:pt x="87389" y="15856"/>
                    <a:pt x="87390" y="15853"/>
                  </a:cubicBezTo>
                  <a:lnTo>
                    <a:pt x="87390" y="15853"/>
                  </a:lnTo>
                  <a:cubicBezTo>
                    <a:pt x="87389" y="15854"/>
                    <a:pt x="87388" y="15856"/>
                    <a:pt x="87386" y="15857"/>
                  </a:cubicBezTo>
                  <a:lnTo>
                    <a:pt x="87386" y="15857"/>
                  </a:lnTo>
                  <a:cubicBezTo>
                    <a:pt x="87383" y="15840"/>
                    <a:pt x="87375" y="15823"/>
                    <a:pt x="87358" y="15806"/>
                  </a:cubicBezTo>
                  <a:cubicBezTo>
                    <a:pt x="87358" y="15806"/>
                    <a:pt x="87389" y="15776"/>
                    <a:pt x="87449" y="15715"/>
                  </a:cubicBezTo>
                  <a:lnTo>
                    <a:pt x="87449" y="15715"/>
                  </a:lnTo>
                  <a:cubicBezTo>
                    <a:pt x="87425" y="15764"/>
                    <a:pt x="87405" y="15809"/>
                    <a:pt x="87390" y="15853"/>
                  </a:cubicBezTo>
                  <a:lnTo>
                    <a:pt x="87390" y="15853"/>
                  </a:lnTo>
                  <a:cubicBezTo>
                    <a:pt x="87392" y="15850"/>
                    <a:pt x="87394" y="15849"/>
                    <a:pt x="87395" y="15849"/>
                  </a:cubicBezTo>
                  <a:lnTo>
                    <a:pt x="87395" y="15849"/>
                  </a:lnTo>
                  <a:cubicBezTo>
                    <a:pt x="87400" y="15849"/>
                    <a:pt x="87389" y="15879"/>
                    <a:pt x="87389" y="15897"/>
                  </a:cubicBezTo>
                  <a:cubicBezTo>
                    <a:pt x="87389" y="15886"/>
                    <a:pt x="87389" y="15874"/>
                    <a:pt x="87387" y="15862"/>
                  </a:cubicBezTo>
                  <a:lnTo>
                    <a:pt x="87387" y="15862"/>
                  </a:lnTo>
                  <a:cubicBezTo>
                    <a:pt x="87368" y="15922"/>
                    <a:pt x="87358" y="15981"/>
                    <a:pt x="87358" y="16049"/>
                  </a:cubicBezTo>
                  <a:lnTo>
                    <a:pt x="87145" y="16080"/>
                  </a:lnTo>
                  <a:lnTo>
                    <a:pt x="87145" y="16201"/>
                  </a:lnTo>
                  <a:lnTo>
                    <a:pt x="87024" y="16201"/>
                  </a:lnTo>
                  <a:cubicBezTo>
                    <a:pt x="87024" y="16140"/>
                    <a:pt x="87085" y="16049"/>
                    <a:pt x="87085" y="15988"/>
                  </a:cubicBezTo>
                  <a:lnTo>
                    <a:pt x="87085" y="15745"/>
                  </a:lnTo>
                  <a:lnTo>
                    <a:pt x="86963" y="15836"/>
                  </a:lnTo>
                  <a:lnTo>
                    <a:pt x="86902" y="15715"/>
                  </a:lnTo>
                  <a:lnTo>
                    <a:pt x="87085" y="15624"/>
                  </a:lnTo>
                  <a:lnTo>
                    <a:pt x="86963" y="15350"/>
                  </a:lnTo>
                  <a:lnTo>
                    <a:pt x="86963" y="15350"/>
                  </a:lnTo>
                  <a:lnTo>
                    <a:pt x="87297" y="15411"/>
                  </a:lnTo>
                  <a:lnTo>
                    <a:pt x="87297" y="15137"/>
                  </a:lnTo>
                  <a:close/>
                  <a:moveTo>
                    <a:pt x="12129" y="16232"/>
                  </a:moveTo>
                  <a:lnTo>
                    <a:pt x="12129" y="16262"/>
                  </a:lnTo>
                  <a:lnTo>
                    <a:pt x="12038" y="16262"/>
                  </a:lnTo>
                  <a:lnTo>
                    <a:pt x="12038" y="16232"/>
                  </a:lnTo>
                  <a:close/>
                  <a:moveTo>
                    <a:pt x="23831" y="16110"/>
                  </a:moveTo>
                  <a:lnTo>
                    <a:pt x="23831" y="16292"/>
                  </a:lnTo>
                  <a:lnTo>
                    <a:pt x="23770" y="16292"/>
                  </a:lnTo>
                  <a:lnTo>
                    <a:pt x="23770" y="16110"/>
                  </a:lnTo>
                  <a:close/>
                  <a:moveTo>
                    <a:pt x="24135" y="16201"/>
                  </a:moveTo>
                  <a:lnTo>
                    <a:pt x="24409" y="16353"/>
                  </a:lnTo>
                  <a:lnTo>
                    <a:pt x="24166" y="16353"/>
                  </a:lnTo>
                  <a:lnTo>
                    <a:pt x="24135" y="16201"/>
                  </a:lnTo>
                  <a:close/>
                  <a:moveTo>
                    <a:pt x="88817" y="16292"/>
                  </a:moveTo>
                  <a:lnTo>
                    <a:pt x="88817" y="16353"/>
                  </a:lnTo>
                  <a:lnTo>
                    <a:pt x="88787" y="16353"/>
                  </a:lnTo>
                  <a:lnTo>
                    <a:pt x="88787" y="16292"/>
                  </a:lnTo>
                  <a:close/>
                  <a:moveTo>
                    <a:pt x="19971" y="16262"/>
                  </a:moveTo>
                  <a:lnTo>
                    <a:pt x="20062" y="16414"/>
                  </a:lnTo>
                  <a:lnTo>
                    <a:pt x="19941" y="16414"/>
                  </a:lnTo>
                  <a:lnTo>
                    <a:pt x="19941" y="16292"/>
                  </a:lnTo>
                  <a:lnTo>
                    <a:pt x="19971" y="16262"/>
                  </a:lnTo>
                  <a:close/>
                  <a:moveTo>
                    <a:pt x="18208" y="16292"/>
                  </a:moveTo>
                  <a:lnTo>
                    <a:pt x="18208" y="16444"/>
                  </a:lnTo>
                  <a:lnTo>
                    <a:pt x="18178" y="16444"/>
                  </a:lnTo>
                  <a:lnTo>
                    <a:pt x="18178" y="16292"/>
                  </a:lnTo>
                  <a:close/>
                  <a:moveTo>
                    <a:pt x="19089" y="16262"/>
                  </a:moveTo>
                  <a:lnTo>
                    <a:pt x="18937" y="16444"/>
                  </a:lnTo>
                  <a:lnTo>
                    <a:pt x="18816" y="16323"/>
                  </a:lnTo>
                  <a:lnTo>
                    <a:pt x="19089" y="16262"/>
                  </a:lnTo>
                  <a:close/>
                  <a:moveTo>
                    <a:pt x="26992" y="16444"/>
                  </a:moveTo>
                  <a:lnTo>
                    <a:pt x="26992" y="16475"/>
                  </a:lnTo>
                  <a:lnTo>
                    <a:pt x="26962" y="16475"/>
                  </a:lnTo>
                  <a:lnTo>
                    <a:pt x="26962" y="16444"/>
                  </a:lnTo>
                  <a:close/>
                  <a:moveTo>
                    <a:pt x="87480" y="16444"/>
                  </a:moveTo>
                  <a:lnTo>
                    <a:pt x="87480" y="16475"/>
                  </a:lnTo>
                  <a:lnTo>
                    <a:pt x="87358" y="16505"/>
                  </a:lnTo>
                  <a:lnTo>
                    <a:pt x="87358" y="16444"/>
                  </a:lnTo>
                  <a:close/>
                  <a:moveTo>
                    <a:pt x="87233" y="16209"/>
                  </a:moveTo>
                  <a:cubicBezTo>
                    <a:pt x="87259" y="16209"/>
                    <a:pt x="87282" y="16216"/>
                    <a:pt x="87297" y="16232"/>
                  </a:cubicBezTo>
                  <a:lnTo>
                    <a:pt x="87176" y="16566"/>
                  </a:lnTo>
                  <a:lnTo>
                    <a:pt x="87148" y="16230"/>
                  </a:lnTo>
                  <a:lnTo>
                    <a:pt x="87148" y="16230"/>
                  </a:lnTo>
                  <a:cubicBezTo>
                    <a:pt x="87177" y="16216"/>
                    <a:pt x="87207" y="16209"/>
                    <a:pt x="87233" y="16209"/>
                  </a:cubicBezTo>
                  <a:close/>
                  <a:moveTo>
                    <a:pt x="25351" y="16292"/>
                  </a:moveTo>
                  <a:lnTo>
                    <a:pt x="25351" y="16292"/>
                  </a:lnTo>
                  <a:cubicBezTo>
                    <a:pt x="25503" y="16384"/>
                    <a:pt x="25473" y="16505"/>
                    <a:pt x="25442" y="16657"/>
                  </a:cubicBezTo>
                  <a:cubicBezTo>
                    <a:pt x="25199" y="16566"/>
                    <a:pt x="25169" y="16505"/>
                    <a:pt x="25351" y="16292"/>
                  </a:cubicBezTo>
                  <a:close/>
                  <a:moveTo>
                    <a:pt x="35290" y="16687"/>
                  </a:moveTo>
                  <a:lnTo>
                    <a:pt x="35290" y="16718"/>
                  </a:lnTo>
                  <a:lnTo>
                    <a:pt x="35199" y="16718"/>
                  </a:lnTo>
                  <a:lnTo>
                    <a:pt x="35199" y="16687"/>
                  </a:lnTo>
                  <a:close/>
                  <a:moveTo>
                    <a:pt x="26445" y="16563"/>
                  </a:moveTo>
                  <a:cubicBezTo>
                    <a:pt x="26465" y="16563"/>
                    <a:pt x="26486" y="16586"/>
                    <a:pt x="26506" y="16657"/>
                  </a:cubicBezTo>
                  <a:cubicBezTo>
                    <a:pt x="26536" y="16657"/>
                    <a:pt x="26567" y="16657"/>
                    <a:pt x="26567" y="16687"/>
                  </a:cubicBezTo>
                  <a:lnTo>
                    <a:pt x="26567" y="16718"/>
                  </a:lnTo>
                  <a:lnTo>
                    <a:pt x="26506" y="16657"/>
                  </a:lnTo>
                  <a:cubicBezTo>
                    <a:pt x="26437" y="16680"/>
                    <a:pt x="26367" y="16738"/>
                    <a:pt x="26298" y="16738"/>
                  </a:cubicBezTo>
                  <a:cubicBezTo>
                    <a:pt x="26276" y="16738"/>
                    <a:pt x="26254" y="16732"/>
                    <a:pt x="26232" y="16718"/>
                  </a:cubicBezTo>
                  <a:lnTo>
                    <a:pt x="26232" y="16566"/>
                  </a:lnTo>
                  <a:lnTo>
                    <a:pt x="26324" y="16657"/>
                  </a:lnTo>
                  <a:cubicBezTo>
                    <a:pt x="26364" y="16657"/>
                    <a:pt x="26405" y="16563"/>
                    <a:pt x="26445" y="16563"/>
                  </a:cubicBezTo>
                  <a:close/>
                  <a:moveTo>
                    <a:pt x="86720" y="16748"/>
                  </a:moveTo>
                  <a:lnTo>
                    <a:pt x="86720" y="16779"/>
                  </a:lnTo>
                  <a:lnTo>
                    <a:pt x="86659" y="16779"/>
                  </a:lnTo>
                  <a:lnTo>
                    <a:pt x="86659" y="16748"/>
                  </a:lnTo>
                  <a:close/>
                  <a:moveTo>
                    <a:pt x="29576" y="16748"/>
                  </a:moveTo>
                  <a:lnTo>
                    <a:pt x="29576" y="16779"/>
                  </a:lnTo>
                  <a:lnTo>
                    <a:pt x="29454" y="16809"/>
                  </a:lnTo>
                  <a:lnTo>
                    <a:pt x="29454" y="16748"/>
                  </a:lnTo>
                  <a:close/>
                  <a:moveTo>
                    <a:pt x="29971" y="16566"/>
                  </a:moveTo>
                  <a:lnTo>
                    <a:pt x="30093" y="16809"/>
                  </a:lnTo>
                  <a:lnTo>
                    <a:pt x="29971" y="16809"/>
                  </a:lnTo>
                  <a:lnTo>
                    <a:pt x="29971" y="16566"/>
                  </a:lnTo>
                  <a:close/>
                  <a:moveTo>
                    <a:pt x="33102" y="16596"/>
                  </a:moveTo>
                  <a:lnTo>
                    <a:pt x="33132" y="16809"/>
                  </a:lnTo>
                  <a:lnTo>
                    <a:pt x="33011" y="16809"/>
                  </a:lnTo>
                  <a:lnTo>
                    <a:pt x="33102" y="16596"/>
                  </a:lnTo>
                  <a:close/>
                  <a:moveTo>
                    <a:pt x="28816" y="16596"/>
                  </a:moveTo>
                  <a:lnTo>
                    <a:pt x="28998" y="16839"/>
                  </a:lnTo>
                  <a:lnTo>
                    <a:pt x="28816" y="16748"/>
                  </a:lnTo>
                  <a:lnTo>
                    <a:pt x="28725" y="16809"/>
                  </a:lnTo>
                  <a:lnTo>
                    <a:pt x="28634" y="16687"/>
                  </a:lnTo>
                  <a:lnTo>
                    <a:pt x="28816" y="16596"/>
                  </a:lnTo>
                  <a:close/>
                  <a:moveTo>
                    <a:pt x="32372" y="16809"/>
                  </a:moveTo>
                  <a:lnTo>
                    <a:pt x="32372" y="16870"/>
                  </a:lnTo>
                  <a:lnTo>
                    <a:pt x="32342" y="16870"/>
                  </a:lnTo>
                  <a:lnTo>
                    <a:pt x="32342" y="16809"/>
                  </a:lnTo>
                  <a:close/>
                  <a:moveTo>
                    <a:pt x="23071" y="16809"/>
                  </a:moveTo>
                  <a:cubicBezTo>
                    <a:pt x="23071" y="16870"/>
                    <a:pt x="23071" y="16900"/>
                    <a:pt x="23071" y="16900"/>
                  </a:cubicBezTo>
                  <a:cubicBezTo>
                    <a:pt x="23081" y="16890"/>
                    <a:pt x="23091" y="16881"/>
                    <a:pt x="23100" y="16873"/>
                  </a:cubicBezTo>
                  <a:lnTo>
                    <a:pt x="23100" y="16873"/>
                  </a:lnTo>
                  <a:cubicBezTo>
                    <a:pt x="23097" y="16847"/>
                    <a:pt x="23090" y="16828"/>
                    <a:pt x="23071" y="16809"/>
                  </a:cubicBezTo>
                  <a:close/>
                  <a:moveTo>
                    <a:pt x="33254" y="16687"/>
                  </a:moveTo>
                  <a:lnTo>
                    <a:pt x="33284" y="16900"/>
                  </a:lnTo>
                  <a:lnTo>
                    <a:pt x="33223" y="16900"/>
                  </a:lnTo>
                  <a:lnTo>
                    <a:pt x="33223" y="16687"/>
                  </a:lnTo>
                  <a:close/>
                  <a:moveTo>
                    <a:pt x="26688" y="16839"/>
                  </a:moveTo>
                  <a:cubicBezTo>
                    <a:pt x="26840" y="16839"/>
                    <a:pt x="26840" y="16839"/>
                    <a:pt x="26840" y="16961"/>
                  </a:cubicBezTo>
                  <a:lnTo>
                    <a:pt x="26688" y="16839"/>
                  </a:lnTo>
                  <a:close/>
                  <a:moveTo>
                    <a:pt x="35412" y="16991"/>
                  </a:moveTo>
                  <a:lnTo>
                    <a:pt x="35412" y="17022"/>
                  </a:lnTo>
                  <a:lnTo>
                    <a:pt x="35351" y="17022"/>
                  </a:lnTo>
                  <a:lnTo>
                    <a:pt x="35351" y="16991"/>
                  </a:lnTo>
                  <a:close/>
                  <a:moveTo>
                    <a:pt x="87054" y="16444"/>
                  </a:moveTo>
                  <a:lnTo>
                    <a:pt x="87024" y="16657"/>
                  </a:lnTo>
                  <a:lnTo>
                    <a:pt x="87115" y="16748"/>
                  </a:lnTo>
                  <a:lnTo>
                    <a:pt x="87176" y="16596"/>
                  </a:lnTo>
                  <a:lnTo>
                    <a:pt x="87267" y="16596"/>
                  </a:lnTo>
                  <a:lnTo>
                    <a:pt x="87328" y="17022"/>
                  </a:lnTo>
                  <a:lnTo>
                    <a:pt x="86598" y="16931"/>
                  </a:lnTo>
                  <a:lnTo>
                    <a:pt x="86781" y="16839"/>
                  </a:lnTo>
                  <a:lnTo>
                    <a:pt x="86902" y="16444"/>
                  </a:lnTo>
                  <a:close/>
                  <a:moveTo>
                    <a:pt x="36141" y="16961"/>
                  </a:moveTo>
                  <a:lnTo>
                    <a:pt x="36202" y="17022"/>
                  </a:lnTo>
                  <a:cubicBezTo>
                    <a:pt x="36212" y="17032"/>
                    <a:pt x="36222" y="17041"/>
                    <a:pt x="36231" y="17051"/>
                  </a:cubicBezTo>
                  <a:lnTo>
                    <a:pt x="36231" y="17051"/>
                  </a:lnTo>
                  <a:cubicBezTo>
                    <a:pt x="36171" y="17022"/>
                    <a:pt x="36141" y="17021"/>
                    <a:pt x="36111" y="16991"/>
                  </a:cubicBezTo>
                  <a:lnTo>
                    <a:pt x="36141" y="16961"/>
                  </a:lnTo>
                  <a:close/>
                  <a:moveTo>
                    <a:pt x="42828" y="16961"/>
                  </a:moveTo>
                  <a:lnTo>
                    <a:pt x="42828" y="17052"/>
                  </a:lnTo>
                  <a:lnTo>
                    <a:pt x="42798" y="17052"/>
                  </a:lnTo>
                  <a:lnTo>
                    <a:pt x="42798" y="16961"/>
                  </a:lnTo>
                  <a:close/>
                  <a:moveTo>
                    <a:pt x="36780" y="16961"/>
                  </a:moveTo>
                  <a:lnTo>
                    <a:pt x="36780" y="17113"/>
                  </a:lnTo>
                  <a:lnTo>
                    <a:pt x="36749" y="17113"/>
                  </a:lnTo>
                  <a:lnTo>
                    <a:pt x="36749" y="16961"/>
                  </a:lnTo>
                  <a:close/>
                  <a:moveTo>
                    <a:pt x="37813" y="17052"/>
                  </a:moveTo>
                  <a:lnTo>
                    <a:pt x="37813" y="17113"/>
                  </a:lnTo>
                  <a:lnTo>
                    <a:pt x="37692" y="17113"/>
                  </a:lnTo>
                  <a:lnTo>
                    <a:pt x="37692" y="17052"/>
                  </a:lnTo>
                  <a:close/>
                  <a:moveTo>
                    <a:pt x="40792" y="17052"/>
                  </a:moveTo>
                  <a:cubicBezTo>
                    <a:pt x="40792" y="17083"/>
                    <a:pt x="40762" y="17083"/>
                    <a:pt x="40762" y="17113"/>
                  </a:cubicBezTo>
                  <a:lnTo>
                    <a:pt x="40731" y="17083"/>
                  </a:lnTo>
                  <a:lnTo>
                    <a:pt x="40792" y="17052"/>
                  </a:lnTo>
                  <a:close/>
                  <a:moveTo>
                    <a:pt x="43923" y="16961"/>
                  </a:moveTo>
                  <a:lnTo>
                    <a:pt x="43832" y="17143"/>
                  </a:lnTo>
                  <a:lnTo>
                    <a:pt x="43649" y="16961"/>
                  </a:lnTo>
                  <a:close/>
                  <a:moveTo>
                    <a:pt x="87480" y="16991"/>
                  </a:moveTo>
                  <a:lnTo>
                    <a:pt x="87510" y="17143"/>
                  </a:lnTo>
                  <a:lnTo>
                    <a:pt x="87449" y="17143"/>
                  </a:lnTo>
                  <a:lnTo>
                    <a:pt x="87449" y="17022"/>
                  </a:lnTo>
                  <a:lnTo>
                    <a:pt x="87480" y="16991"/>
                  </a:lnTo>
                  <a:close/>
                  <a:moveTo>
                    <a:pt x="36658" y="16900"/>
                  </a:moveTo>
                  <a:lnTo>
                    <a:pt x="36658" y="16900"/>
                  </a:lnTo>
                  <a:cubicBezTo>
                    <a:pt x="36572" y="17044"/>
                    <a:pt x="36459" y="17187"/>
                    <a:pt x="36293" y="17254"/>
                  </a:cubicBezTo>
                  <a:lnTo>
                    <a:pt x="36293" y="17254"/>
                  </a:lnTo>
                  <a:lnTo>
                    <a:pt x="36293" y="17113"/>
                  </a:lnTo>
                  <a:lnTo>
                    <a:pt x="36283" y="17103"/>
                  </a:lnTo>
                  <a:lnTo>
                    <a:pt x="36283" y="17103"/>
                  </a:lnTo>
                  <a:cubicBezTo>
                    <a:pt x="36337" y="17076"/>
                    <a:pt x="36391" y="17052"/>
                    <a:pt x="36445" y="17052"/>
                  </a:cubicBezTo>
                  <a:cubicBezTo>
                    <a:pt x="36506" y="17022"/>
                    <a:pt x="36537" y="16961"/>
                    <a:pt x="36658" y="16900"/>
                  </a:cubicBezTo>
                  <a:close/>
                  <a:moveTo>
                    <a:pt x="33315" y="17113"/>
                  </a:moveTo>
                  <a:lnTo>
                    <a:pt x="33406" y="17265"/>
                  </a:lnTo>
                  <a:cubicBezTo>
                    <a:pt x="33379" y="17274"/>
                    <a:pt x="33353" y="17280"/>
                    <a:pt x="33331" y="17280"/>
                  </a:cubicBezTo>
                  <a:cubicBezTo>
                    <a:pt x="33277" y="17280"/>
                    <a:pt x="33250" y="17243"/>
                    <a:pt x="33315" y="17113"/>
                  </a:cubicBezTo>
                  <a:close/>
                  <a:moveTo>
                    <a:pt x="42190" y="16961"/>
                  </a:moveTo>
                  <a:lnTo>
                    <a:pt x="42190" y="17022"/>
                  </a:lnTo>
                  <a:lnTo>
                    <a:pt x="42038" y="17052"/>
                  </a:lnTo>
                  <a:lnTo>
                    <a:pt x="42038" y="17387"/>
                  </a:lnTo>
                  <a:lnTo>
                    <a:pt x="41825" y="17235"/>
                  </a:lnTo>
                  <a:cubicBezTo>
                    <a:pt x="41856" y="17113"/>
                    <a:pt x="41917" y="17052"/>
                    <a:pt x="42038" y="17052"/>
                  </a:cubicBezTo>
                  <a:cubicBezTo>
                    <a:pt x="42069" y="16991"/>
                    <a:pt x="42129" y="16961"/>
                    <a:pt x="42190" y="16961"/>
                  </a:cubicBezTo>
                  <a:close/>
                  <a:moveTo>
                    <a:pt x="36263" y="17265"/>
                  </a:moveTo>
                  <a:lnTo>
                    <a:pt x="36263" y="17417"/>
                  </a:lnTo>
                  <a:lnTo>
                    <a:pt x="36141" y="17417"/>
                  </a:lnTo>
                  <a:lnTo>
                    <a:pt x="36141" y="17265"/>
                  </a:lnTo>
                  <a:close/>
                  <a:moveTo>
                    <a:pt x="37965" y="17356"/>
                  </a:moveTo>
                  <a:lnTo>
                    <a:pt x="37965" y="17417"/>
                  </a:lnTo>
                  <a:lnTo>
                    <a:pt x="37935" y="17417"/>
                  </a:lnTo>
                  <a:lnTo>
                    <a:pt x="37935" y="17356"/>
                  </a:lnTo>
                  <a:close/>
                  <a:moveTo>
                    <a:pt x="39090" y="17356"/>
                  </a:moveTo>
                  <a:lnTo>
                    <a:pt x="39090" y="17387"/>
                  </a:lnTo>
                  <a:lnTo>
                    <a:pt x="38968" y="17417"/>
                  </a:lnTo>
                  <a:lnTo>
                    <a:pt x="38968" y="17356"/>
                  </a:lnTo>
                  <a:close/>
                  <a:moveTo>
                    <a:pt x="42433" y="16961"/>
                  </a:moveTo>
                  <a:cubicBezTo>
                    <a:pt x="42555" y="17052"/>
                    <a:pt x="42676" y="17083"/>
                    <a:pt x="42676" y="17265"/>
                  </a:cubicBezTo>
                  <a:lnTo>
                    <a:pt x="42464" y="17356"/>
                  </a:lnTo>
                  <a:lnTo>
                    <a:pt x="42342" y="17295"/>
                  </a:lnTo>
                  <a:lnTo>
                    <a:pt x="42312" y="17447"/>
                  </a:lnTo>
                  <a:lnTo>
                    <a:pt x="42190" y="17356"/>
                  </a:lnTo>
                  <a:lnTo>
                    <a:pt x="42433" y="16961"/>
                  </a:lnTo>
                  <a:close/>
                  <a:moveTo>
                    <a:pt x="45868" y="17447"/>
                  </a:moveTo>
                  <a:lnTo>
                    <a:pt x="45868" y="17569"/>
                  </a:lnTo>
                  <a:lnTo>
                    <a:pt x="45726" y="17569"/>
                  </a:lnTo>
                  <a:cubicBezTo>
                    <a:pt x="45735" y="17523"/>
                    <a:pt x="45746" y="17485"/>
                    <a:pt x="45746" y="17447"/>
                  </a:cubicBezTo>
                  <a:close/>
                  <a:moveTo>
                    <a:pt x="45506" y="17353"/>
                  </a:moveTo>
                  <a:cubicBezTo>
                    <a:pt x="45620" y="17353"/>
                    <a:pt x="45632" y="17472"/>
                    <a:pt x="45673" y="17578"/>
                  </a:cubicBezTo>
                  <a:lnTo>
                    <a:pt x="45673" y="17578"/>
                  </a:lnTo>
                  <a:cubicBezTo>
                    <a:pt x="45637" y="17585"/>
                    <a:pt x="45602" y="17589"/>
                    <a:pt x="45567" y="17589"/>
                  </a:cubicBezTo>
                  <a:cubicBezTo>
                    <a:pt x="45499" y="17589"/>
                    <a:pt x="45435" y="17574"/>
                    <a:pt x="45382" y="17539"/>
                  </a:cubicBezTo>
                  <a:lnTo>
                    <a:pt x="45473" y="17356"/>
                  </a:lnTo>
                  <a:cubicBezTo>
                    <a:pt x="45485" y="17354"/>
                    <a:pt x="45496" y="17353"/>
                    <a:pt x="45506" y="17353"/>
                  </a:cubicBezTo>
                  <a:close/>
                  <a:moveTo>
                    <a:pt x="39059" y="17569"/>
                  </a:moveTo>
                  <a:lnTo>
                    <a:pt x="39151" y="17721"/>
                  </a:lnTo>
                  <a:lnTo>
                    <a:pt x="38847" y="17721"/>
                  </a:lnTo>
                  <a:lnTo>
                    <a:pt x="38816" y="17691"/>
                  </a:lnTo>
                  <a:lnTo>
                    <a:pt x="39059" y="17569"/>
                  </a:lnTo>
                  <a:close/>
                  <a:moveTo>
                    <a:pt x="43041" y="17660"/>
                  </a:moveTo>
                  <a:lnTo>
                    <a:pt x="43041" y="17721"/>
                  </a:lnTo>
                  <a:lnTo>
                    <a:pt x="43011" y="17721"/>
                  </a:lnTo>
                  <a:lnTo>
                    <a:pt x="43011" y="17660"/>
                  </a:lnTo>
                  <a:close/>
                  <a:moveTo>
                    <a:pt x="44470" y="17660"/>
                  </a:moveTo>
                  <a:lnTo>
                    <a:pt x="44561" y="17691"/>
                  </a:lnTo>
                  <a:lnTo>
                    <a:pt x="44561" y="17721"/>
                  </a:lnTo>
                  <a:lnTo>
                    <a:pt x="44470" y="17721"/>
                  </a:lnTo>
                  <a:lnTo>
                    <a:pt x="44470" y="17660"/>
                  </a:lnTo>
                  <a:close/>
                  <a:moveTo>
                    <a:pt x="51096" y="17660"/>
                  </a:moveTo>
                  <a:lnTo>
                    <a:pt x="51187" y="17691"/>
                  </a:lnTo>
                  <a:lnTo>
                    <a:pt x="51187" y="17721"/>
                  </a:lnTo>
                  <a:lnTo>
                    <a:pt x="51096" y="17721"/>
                  </a:lnTo>
                  <a:lnTo>
                    <a:pt x="51096" y="17660"/>
                  </a:lnTo>
                  <a:close/>
                  <a:moveTo>
                    <a:pt x="41673" y="17660"/>
                  </a:moveTo>
                  <a:cubicBezTo>
                    <a:pt x="41673" y="17691"/>
                    <a:pt x="41673" y="17721"/>
                    <a:pt x="41643" y="17751"/>
                  </a:cubicBezTo>
                  <a:lnTo>
                    <a:pt x="41613" y="17721"/>
                  </a:lnTo>
                  <a:lnTo>
                    <a:pt x="41673" y="17660"/>
                  </a:lnTo>
                  <a:close/>
                  <a:moveTo>
                    <a:pt x="42007" y="17741"/>
                  </a:moveTo>
                  <a:lnTo>
                    <a:pt x="41977" y="17751"/>
                  </a:lnTo>
                  <a:cubicBezTo>
                    <a:pt x="41993" y="17751"/>
                    <a:pt x="42015" y="17759"/>
                    <a:pt x="42023" y="17759"/>
                  </a:cubicBezTo>
                  <a:cubicBezTo>
                    <a:pt x="42028" y="17759"/>
                    <a:pt x="42026" y="17755"/>
                    <a:pt x="42007" y="17741"/>
                  </a:cubicBezTo>
                  <a:close/>
                  <a:moveTo>
                    <a:pt x="41066" y="16687"/>
                  </a:moveTo>
                  <a:lnTo>
                    <a:pt x="41096" y="16870"/>
                  </a:lnTo>
                  <a:lnTo>
                    <a:pt x="41491" y="16870"/>
                  </a:lnTo>
                  <a:lnTo>
                    <a:pt x="41643" y="16718"/>
                  </a:lnTo>
                  <a:lnTo>
                    <a:pt x="41673" y="16870"/>
                  </a:lnTo>
                  <a:lnTo>
                    <a:pt x="41886" y="16779"/>
                  </a:lnTo>
                  <a:cubicBezTo>
                    <a:pt x="41886" y="16870"/>
                    <a:pt x="41947" y="16900"/>
                    <a:pt x="41886" y="16931"/>
                  </a:cubicBezTo>
                  <a:cubicBezTo>
                    <a:pt x="41825" y="16961"/>
                    <a:pt x="41734" y="16991"/>
                    <a:pt x="41734" y="17113"/>
                  </a:cubicBezTo>
                  <a:lnTo>
                    <a:pt x="41369" y="17113"/>
                  </a:lnTo>
                  <a:lnTo>
                    <a:pt x="41369" y="17539"/>
                  </a:lnTo>
                  <a:lnTo>
                    <a:pt x="41187" y="17599"/>
                  </a:lnTo>
                  <a:lnTo>
                    <a:pt x="41126" y="17812"/>
                  </a:lnTo>
                  <a:lnTo>
                    <a:pt x="40883" y="17660"/>
                  </a:lnTo>
                  <a:lnTo>
                    <a:pt x="40822" y="17204"/>
                  </a:lnTo>
                  <a:lnTo>
                    <a:pt x="41005" y="17265"/>
                  </a:lnTo>
                  <a:cubicBezTo>
                    <a:pt x="41005" y="17204"/>
                    <a:pt x="40974" y="17174"/>
                    <a:pt x="40944" y="17113"/>
                  </a:cubicBezTo>
                  <a:cubicBezTo>
                    <a:pt x="40914" y="17083"/>
                    <a:pt x="40883" y="17052"/>
                    <a:pt x="40853" y="17052"/>
                  </a:cubicBezTo>
                  <a:lnTo>
                    <a:pt x="40792" y="17052"/>
                  </a:lnTo>
                  <a:cubicBezTo>
                    <a:pt x="40792" y="17022"/>
                    <a:pt x="40822" y="16991"/>
                    <a:pt x="40822" y="16961"/>
                  </a:cubicBezTo>
                  <a:lnTo>
                    <a:pt x="40853" y="17052"/>
                  </a:lnTo>
                  <a:lnTo>
                    <a:pt x="41005" y="16931"/>
                  </a:lnTo>
                  <a:lnTo>
                    <a:pt x="40944" y="16870"/>
                  </a:lnTo>
                  <a:lnTo>
                    <a:pt x="41066" y="16687"/>
                  </a:lnTo>
                  <a:close/>
                  <a:moveTo>
                    <a:pt x="42008" y="17417"/>
                  </a:moveTo>
                  <a:lnTo>
                    <a:pt x="41977" y="17721"/>
                  </a:lnTo>
                  <a:cubicBezTo>
                    <a:pt x="41990" y="17729"/>
                    <a:pt x="42000" y="17736"/>
                    <a:pt x="42007" y="17741"/>
                  </a:cubicBezTo>
                  <a:lnTo>
                    <a:pt x="42007" y="17741"/>
                  </a:lnTo>
                  <a:lnTo>
                    <a:pt x="42069" y="17721"/>
                  </a:lnTo>
                  <a:cubicBezTo>
                    <a:pt x="42099" y="17721"/>
                    <a:pt x="42099" y="17751"/>
                    <a:pt x="42160" y="17812"/>
                  </a:cubicBezTo>
                  <a:cubicBezTo>
                    <a:pt x="41977" y="17782"/>
                    <a:pt x="41825" y="17721"/>
                    <a:pt x="41673" y="17660"/>
                  </a:cubicBezTo>
                  <a:cubicBezTo>
                    <a:pt x="41734" y="17630"/>
                    <a:pt x="41765" y="17599"/>
                    <a:pt x="41795" y="17569"/>
                  </a:cubicBezTo>
                  <a:cubicBezTo>
                    <a:pt x="41825" y="17508"/>
                    <a:pt x="41825" y="17478"/>
                    <a:pt x="41856" y="17417"/>
                  </a:cubicBezTo>
                  <a:close/>
                  <a:moveTo>
                    <a:pt x="89256" y="17784"/>
                  </a:moveTo>
                  <a:lnTo>
                    <a:pt x="89273" y="17812"/>
                  </a:lnTo>
                  <a:cubicBezTo>
                    <a:pt x="89273" y="17812"/>
                    <a:pt x="89273" y="17792"/>
                    <a:pt x="89256" y="17784"/>
                  </a:cubicBezTo>
                  <a:close/>
                  <a:moveTo>
                    <a:pt x="46324" y="17447"/>
                  </a:moveTo>
                  <a:cubicBezTo>
                    <a:pt x="46324" y="17630"/>
                    <a:pt x="46202" y="17782"/>
                    <a:pt x="46050" y="17842"/>
                  </a:cubicBezTo>
                  <a:lnTo>
                    <a:pt x="46020" y="17630"/>
                  </a:lnTo>
                  <a:lnTo>
                    <a:pt x="46324" y="17447"/>
                  </a:lnTo>
                  <a:close/>
                  <a:moveTo>
                    <a:pt x="48756" y="17812"/>
                  </a:moveTo>
                  <a:lnTo>
                    <a:pt x="48756" y="17842"/>
                  </a:lnTo>
                  <a:lnTo>
                    <a:pt x="48664" y="17842"/>
                  </a:lnTo>
                  <a:lnTo>
                    <a:pt x="48664" y="17812"/>
                  </a:lnTo>
                  <a:close/>
                  <a:moveTo>
                    <a:pt x="43531" y="17378"/>
                  </a:moveTo>
                  <a:cubicBezTo>
                    <a:pt x="43716" y="17378"/>
                    <a:pt x="43900" y="17469"/>
                    <a:pt x="44084" y="17469"/>
                  </a:cubicBezTo>
                  <a:cubicBezTo>
                    <a:pt x="44172" y="17469"/>
                    <a:pt x="44260" y="17448"/>
                    <a:pt x="44348" y="17387"/>
                  </a:cubicBezTo>
                  <a:lnTo>
                    <a:pt x="44348" y="17630"/>
                  </a:lnTo>
                  <a:lnTo>
                    <a:pt x="44135" y="17539"/>
                  </a:lnTo>
                  <a:cubicBezTo>
                    <a:pt x="44135" y="17630"/>
                    <a:pt x="44135" y="17691"/>
                    <a:pt x="44135" y="17751"/>
                  </a:cubicBezTo>
                  <a:cubicBezTo>
                    <a:pt x="44113" y="17820"/>
                    <a:pt x="44090" y="17888"/>
                    <a:pt x="44054" y="17944"/>
                  </a:cubicBezTo>
                  <a:lnTo>
                    <a:pt x="44054" y="17944"/>
                  </a:lnTo>
                  <a:lnTo>
                    <a:pt x="44044" y="17934"/>
                  </a:lnTo>
                  <a:lnTo>
                    <a:pt x="44044" y="17958"/>
                  </a:lnTo>
                  <a:lnTo>
                    <a:pt x="44044" y="17958"/>
                  </a:lnTo>
                  <a:cubicBezTo>
                    <a:pt x="44044" y="17959"/>
                    <a:pt x="44043" y="17960"/>
                    <a:pt x="44042" y="17961"/>
                  </a:cubicBezTo>
                  <a:lnTo>
                    <a:pt x="44042" y="17961"/>
                  </a:lnTo>
                  <a:cubicBezTo>
                    <a:pt x="43983" y="17871"/>
                    <a:pt x="43953" y="17781"/>
                    <a:pt x="43984" y="17691"/>
                  </a:cubicBezTo>
                  <a:lnTo>
                    <a:pt x="43649" y="17478"/>
                  </a:lnTo>
                  <a:lnTo>
                    <a:pt x="43497" y="17569"/>
                  </a:lnTo>
                  <a:lnTo>
                    <a:pt x="43558" y="17721"/>
                  </a:lnTo>
                  <a:lnTo>
                    <a:pt x="43345" y="17599"/>
                  </a:lnTo>
                  <a:lnTo>
                    <a:pt x="43436" y="17387"/>
                  </a:lnTo>
                  <a:cubicBezTo>
                    <a:pt x="43468" y="17380"/>
                    <a:pt x="43500" y="17378"/>
                    <a:pt x="43531" y="17378"/>
                  </a:cubicBezTo>
                  <a:close/>
                  <a:moveTo>
                    <a:pt x="37448" y="17873"/>
                  </a:moveTo>
                  <a:lnTo>
                    <a:pt x="37448" y="17964"/>
                  </a:lnTo>
                  <a:lnTo>
                    <a:pt x="37418" y="17964"/>
                  </a:lnTo>
                  <a:lnTo>
                    <a:pt x="37418" y="17873"/>
                  </a:lnTo>
                  <a:close/>
                  <a:moveTo>
                    <a:pt x="46081" y="17873"/>
                  </a:moveTo>
                  <a:lnTo>
                    <a:pt x="46081" y="17964"/>
                  </a:lnTo>
                  <a:lnTo>
                    <a:pt x="46050" y="17964"/>
                  </a:lnTo>
                  <a:lnTo>
                    <a:pt x="46050" y="17873"/>
                  </a:lnTo>
                  <a:close/>
                  <a:moveTo>
                    <a:pt x="44082" y="17956"/>
                  </a:moveTo>
                  <a:cubicBezTo>
                    <a:pt x="44097" y="17956"/>
                    <a:pt x="44105" y="17964"/>
                    <a:pt x="44105" y="17964"/>
                  </a:cubicBezTo>
                  <a:lnTo>
                    <a:pt x="44105" y="17994"/>
                  </a:lnTo>
                  <a:lnTo>
                    <a:pt x="44069" y="17958"/>
                  </a:lnTo>
                  <a:lnTo>
                    <a:pt x="44069" y="17958"/>
                  </a:lnTo>
                  <a:cubicBezTo>
                    <a:pt x="44074" y="17957"/>
                    <a:pt x="44078" y="17956"/>
                    <a:pt x="44082" y="17956"/>
                  </a:cubicBezTo>
                  <a:close/>
                  <a:moveTo>
                    <a:pt x="87966" y="17630"/>
                  </a:moveTo>
                  <a:cubicBezTo>
                    <a:pt x="87996" y="17660"/>
                    <a:pt x="87996" y="17691"/>
                    <a:pt x="88027" y="17751"/>
                  </a:cubicBezTo>
                  <a:cubicBezTo>
                    <a:pt x="88057" y="17782"/>
                    <a:pt x="88088" y="17842"/>
                    <a:pt x="88088" y="17873"/>
                  </a:cubicBezTo>
                  <a:lnTo>
                    <a:pt x="87905" y="18025"/>
                  </a:lnTo>
                  <a:lnTo>
                    <a:pt x="87875" y="17691"/>
                  </a:lnTo>
                  <a:lnTo>
                    <a:pt x="87966" y="17660"/>
                  </a:lnTo>
                  <a:lnTo>
                    <a:pt x="87966" y="17630"/>
                  </a:lnTo>
                  <a:close/>
                  <a:moveTo>
                    <a:pt x="44591" y="17873"/>
                  </a:moveTo>
                  <a:lnTo>
                    <a:pt x="44683" y="17994"/>
                  </a:lnTo>
                  <a:lnTo>
                    <a:pt x="44439" y="18055"/>
                  </a:lnTo>
                  <a:lnTo>
                    <a:pt x="44439" y="18055"/>
                  </a:lnTo>
                  <a:lnTo>
                    <a:pt x="44591" y="17873"/>
                  </a:lnTo>
                  <a:close/>
                  <a:moveTo>
                    <a:pt x="34713" y="18025"/>
                  </a:moveTo>
                  <a:lnTo>
                    <a:pt x="34774" y="18055"/>
                  </a:lnTo>
                  <a:lnTo>
                    <a:pt x="34743" y="18086"/>
                  </a:lnTo>
                  <a:lnTo>
                    <a:pt x="34713" y="18025"/>
                  </a:lnTo>
                  <a:close/>
                  <a:moveTo>
                    <a:pt x="40610" y="17204"/>
                  </a:moveTo>
                  <a:lnTo>
                    <a:pt x="40701" y="17660"/>
                  </a:lnTo>
                  <a:lnTo>
                    <a:pt x="40549" y="17721"/>
                  </a:lnTo>
                  <a:lnTo>
                    <a:pt x="40701" y="17782"/>
                  </a:lnTo>
                  <a:lnTo>
                    <a:pt x="40701" y="17903"/>
                  </a:lnTo>
                  <a:lnTo>
                    <a:pt x="40306" y="17630"/>
                  </a:lnTo>
                  <a:lnTo>
                    <a:pt x="40275" y="17873"/>
                  </a:lnTo>
                  <a:lnTo>
                    <a:pt x="40123" y="17812"/>
                  </a:lnTo>
                  <a:cubicBezTo>
                    <a:pt x="40093" y="17812"/>
                    <a:pt x="40032" y="17782"/>
                    <a:pt x="40002" y="17751"/>
                  </a:cubicBezTo>
                  <a:lnTo>
                    <a:pt x="39850" y="18086"/>
                  </a:lnTo>
                  <a:lnTo>
                    <a:pt x="39667" y="17934"/>
                  </a:lnTo>
                  <a:lnTo>
                    <a:pt x="39759" y="17721"/>
                  </a:lnTo>
                  <a:lnTo>
                    <a:pt x="39759" y="17691"/>
                  </a:lnTo>
                  <a:cubicBezTo>
                    <a:pt x="39646" y="17728"/>
                    <a:pt x="39545" y="17800"/>
                    <a:pt x="39463" y="17800"/>
                  </a:cubicBezTo>
                  <a:cubicBezTo>
                    <a:pt x="39412" y="17800"/>
                    <a:pt x="39368" y="17772"/>
                    <a:pt x="39333" y="17691"/>
                  </a:cubicBezTo>
                  <a:lnTo>
                    <a:pt x="39424" y="17599"/>
                  </a:lnTo>
                  <a:cubicBezTo>
                    <a:pt x="39470" y="17584"/>
                    <a:pt x="39515" y="17577"/>
                    <a:pt x="39561" y="17577"/>
                  </a:cubicBezTo>
                  <a:cubicBezTo>
                    <a:pt x="39607" y="17577"/>
                    <a:pt x="39652" y="17584"/>
                    <a:pt x="39698" y="17599"/>
                  </a:cubicBezTo>
                  <a:cubicBezTo>
                    <a:pt x="39705" y="17602"/>
                    <a:pt x="39712" y="17603"/>
                    <a:pt x="39719" y="17603"/>
                  </a:cubicBezTo>
                  <a:cubicBezTo>
                    <a:pt x="39776" y="17603"/>
                    <a:pt x="39831" y="17538"/>
                    <a:pt x="39878" y="17538"/>
                  </a:cubicBezTo>
                  <a:cubicBezTo>
                    <a:pt x="39901" y="17538"/>
                    <a:pt x="39923" y="17553"/>
                    <a:pt x="39941" y="17599"/>
                  </a:cubicBezTo>
                  <a:cubicBezTo>
                    <a:pt x="39981" y="17518"/>
                    <a:pt x="40049" y="17518"/>
                    <a:pt x="40116" y="17518"/>
                  </a:cubicBezTo>
                  <a:lnTo>
                    <a:pt x="40116" y="17518"/>
                  </a:lnTo>
                  <a:cubicBezTo>
                    <a:pt x="40150" y="17518"/>
                    <a:pt x="40184" y="17518"/>
                    <a:pt x="40214" y="17508"/>
                  </a:cubicBezTo>
                  <a:cubicBezTo>
                    <a:pt x="40306" y="17478"/>
                    <a:pt x="40397" y="17447"/>
                    <a:pt x="40488" y="17417"/>
                  </a:cubicBezTo>
                  <a:lnTo>
                    <a:pt x="40610" y="17204"/>
                  </a:lnTo>
                  <a:close/>
                  <a:moveTo>
                    <a:pt x="41734" y="18025"/>
                  </a:moveTo>
                  <a:lnTo>
                    <a:pt x="41734" y="18116"/>
                  </a:lnTo>
                  <a:lnTo>
                    <a:pt x="41704" y="18116"/>
                  </a:lnTo>
                  <a:lnTo>
                    <a:pt x="41704" y="18025"/>
                  </a:lnTo>
                  <a:close/>
                  <a:moveTo>
                    <a:pt x="42707" y="17842"/>
                  </a:moveTo>
                  <a:lnTo>
                    <a:pt x="42707" y="18116"/>
                  </a:lnTo>
                  <a:lnTo>
                    <a:pt x="42525" y="18086"/>
                  </a:lnTo>
                  <a:lnTo>
                    <a:pt x="42707" y="17842"/>
                  </a:lnTo>
                  <a:close/>
                  <a:moveTo>
                    <a:pt x="40792" y="18116"/>
                  </a:moveTo>
                  <a:lnTo>
                    <a:pt x="40792" y="18146"/>
                  </a:lnTo>
                  <a:lnTo>
                    <a:pt x="40670" y="18177"/>
                  </a:lnTo>
                  <a:lnTo>
                    <a:pt x="40670" y="18116"/>
                  </a:lnTo>
                  <a:close/>
                  <a:moveTo>
                    <a:pt x="42099" y="17934"/>
                  </a:moveTo>
                  <a:lnTo>
                    <a:pt x="42281" y="18055"/>
                  </a:lnTo>
                  <a:lnTo>
                    <a:pt x="42160" y="18177"/>
                  </a:lnTo>
                  <a:lnTo>
                    <a:pt x="41977" y="18086"/>
                  </a:lnTo>
                  <a:lnTo>
                    <a:pt x="42099" y="17934"/>
                  </a:lnTo>
                  <a:close/>
                  <a:moveTo>
                    <a:pt x="44865" y="17842"/>
                  </a:moveTo>
                  <a:lnTo>
                    <a:pt x="45108" y="17994"/>
                  </a:lnTo>
                  <a:lnTo>
                    <a:pt x="44865" y="18177"/>
                  </a:lnTo>
                  <a:lnTo>
                    <a:pt x="44865" y="17842"/>
                  </a:lnTo>
                  <a:close/>
                  <a:moveTo>
                    <a:pt x="86568" y="18055"/>
                  </a:moveTo>
                  <a:lnTo>
                    <a:pt x="86537" y="18177"/>
                  </a:lnTo>
                  <a:lnTo>
                    <a:pt x="86507" y="18177"/>
                  </a:lnTo>
                  <a:lnTo>
                    <a:pt x="86477" y="18055"/>
                  </a:lnTo>
                  <a:close/>
                  <a:moveTo>
                    <a:pt x="87693" y="18055"/>
                  </a:moveTo>
                  <a:lnTo>
                    <a:pt x="87753" y="18116"/>
                  </a:lnTo>
                  <a:cubicBezTo>
                    <a:pt x="87784" y="18116"/>
                    <a:pt x="87784" y="18116"/>
                    <a:pt x="87814" y="18146"/>
                  </a:cubicBezTo>
                  <a:lnTo>
                    <a:pt x="87784" y="18177"/>
                  </a:lnTo>
                  <a:lnTo>
                    <a:pt x="87753" y="18116"/>
                  </a:lnTo>
                  <a:cubicBezTo>
                    <a:pt x="87723" y="18086"/>
                    <a:pt x="87693" y="18086"/>
                    <a:pt x="87662" y="18055"/>
                  </a:cubicBezTo>
                  <a:close/>
                  <a:moveTo>
                    <a:pt x="89516" y="18268"/>
                  </a:moveTo>
                  <a:lnTo>
                    <a:pt x="89516" y="18298"/>
                  </a:lnTo>
                  <a:lnTo>
                    <a:pt x="89364" y="18298"/>
                  </a:lnTo>
                  <a:lnTo>
                    <a:pt x="89364" y="18268"/>
                  </a:lnTo>
                  <a:close/>
                  <a:moveTo>
                    <a:pt x="56689" y="18268"/>
                  </a:moveTo>
                  <a:lnTo>
                    <a:pt x="56689" y="18329"/>
                  </a:lnTo>
                  <a:lnTo>
                    <a:pt x="56659" y="18329"/>
                  </a:lnTo>
                  <a:lnTo>
                    <a:pt x="56659" y="18268"/>
                  </a:lnTo>
                  <a:close/>
                  <a:moveTo>
                    <a:pt x="36081" y="18268"/>
                  </a:moveTo>
                  <a:lnTo>
                    <a:pt x="36081" y="18420"/>
                  </a:lnTo>
                  <a:lnTo>
                    <a:pt x="36050" y="18420"/>
                  </a:lnTo>
                  <a:lnTo>
                    <a:pt x="36020" y="18268"/>
                  </a:lnTo>
                  <a:close/>
                  <a:moveTo>
                    <a:pt x="33102" y="18390"/>
                  </a:moveTo>
                  <a:lnTo>
                    <a:pt x="33102" y="18481"/>
                  </a:lnTo>
                  <a:lnTo>
                    <a:pt x="33071" y="18481"/>
                  </a:lnTo>
                  <a:lnTo>
                    <a:pt x="33071" y="18390"/>
                  </a:lnTo>
                  <a:close/>
                  <a:moveTo>
                    <a:pt x="55321" y="18238"/>
                  </a:moveTo>
                  <a:lnTo>
                    <a:pt x="55503" y="18298"/>
                  </a:lnTo>
                  <a:lnTo>
                    <a:pt x="55321" y="18511"/>
                  </a:lnTo>
                  <a:lnTo>
                    <a:pt x="55321" y="18238"/>
                  </a:lnTo>
                  <a:close/>
                  <a:moveTo>
                    <a:pt x="42251" y="18481"/>
                  </a:moveTo>
                  <a:lnTo>
                    <a:pt x="42251" y="18572"/>
                  </a:lnTo>
                  <a:lnTo>
                    <a:pt x="42221" y="18572"/>
                  </a:lnTo>
                  <a:lnTo>
                    <a:pt x="42221" y="18481"/>
                  </a:lnTo>
                  <a:close/>
                  <a:moveTo>
                    <a:pt x="54744" y="18390"/>
                  </a:moveTo>
                  <a:lnTo>
                    <a:pt x="54811" y="18457"/>
                  </a:lnTo>
                  <a:lnTo>
                    <a:pt x="54811" y="18457"/>
                  </a:lnTo>
                  <a:cubicBezTo>
                    <a:pt x="54829" y="18572"/>
                    <a:pt x="54799" y="18572"/>
                    <a:pt x="54744" y="18572"/>
                  </a:cubicBezTo>
                  <a:lnTo>
                    <a:pt x="54744" y="18390"/>
                  </a:lnTo>
                  <a:close/>
                  <a:moveTo>
                    <a:pt x="55747" y="18359"/>
                  </a:moveTo>
                  <a:lnTo>
                    <a:pt x="55747" y="18572"/>
                  </a:lnTo>
                  <a:lnTo>
                    <a:pt x="55686" y="18572"/>
                  </a:lnTo>
                  <a:lnTo>
                    <a:pt x="55686" y="18359"/>
                  </a:lnTo>
                  <a:close/>
                  <a:moveTo>
                    <a:pt x="54987" y="18572"/>
                  </a:moveTo>
                  <a:cubicBezTo>
                    <a:pt x="54968" y="18590"/>
                    <a:pt x="54961" y="18620"/>
                    <a:pt x="54972" y="18620"/>
                  </a:cubicBezTo>
                  <a:cubicBezTo>
                    <a:pt x="54977" y="18620"/>
                    <a:pt x="54987" y="18613"/>
                    <a:pt x="55003" y="18592"/>
                  </a:cubicBezTo>
                  <a:lnTo>
                    <a:pt x="55003" y="18592"/>
                  </a:lnTo>
                  <a:cubicBezTo>
                    <a:pt x="54999" y="18585"/>
                    <a:pt x="54993" y="18579"/>
                    <a:pt x="54987" y="18572"/>
                  </a:cubicBezTo>
                  <a:close/>
                  <a:moveTo>
                    <a:pt x="31096" y="18542"/>
                  </a:moveTo>
                  <a:lnTo>
                    <a:pt x="31278" y="18633"/>
                  </a:lnTo>
                  <a:lnTo>
                    <a:pt x="31005" y="18633"/>
                  </a:lnTo>
                  <a:lnTo>
                    <a:pt x="30974" y="18602"/>
                  </a:lnTo>
                  <a:lnTo>
                    <a:pt x="31096" y="18542"/>
                  </a:lnTo>
                  <a:close/>
                  <a:moveTo>
                    <a:pt x="86781" y="18633"/>
                  </a:moveTo>
                  <a:lnTo>
                    <a:pt x="86781" y="18694"/>
                  </a:lnTo>
                  <a:lnTo>
                    <a:pt x="86659" y="18694"/>
                  </a:lnTo>
                  <a:lnTo>
                    <a:pt x="86659" y="18663"/>
                  </a:lnTo>
                  <a:lnTo>
                    <a:pt x="86781" y="18633"/>
                  </a:lnTo>
                  <a:close/>
                  <a:moveTo>
                    <a:pt x="54988" y="18346"/>
                  </a:moveTo>
                  <a:cubicBezTo>
                    <a:pt x="55023" y="18346"/>
                    <a:pt x="55075" y="18383"/>
                    <a:pt x="55169" y="18450"/>
                  </a:cubicBezTo>
                  <a:lnTo>
                    <a:pt x="55017" y="18572"/>
                  </a:lnTo>
                  <a:cubicBezTo>
                    <a:pt x="55012" y="18580"/>
                    <a:pt x="55007" y="18587"/>
                    <a:pt x="55003" y="18592"/>
                  </a:cubicBezTo>
                  <a:lnTo>
                    <a:pt x="55003" y="18592"/>
                  </a:lnTo>
                  <a:cubicBezTo>
                    <a:pt x="55017" y="18616"/>
                    <a:pt x="55017" y="18640"/>
                    <a:pt x="55017" y="18663"/>
                  </a:cubicBezTo>
                  <a:cubicBezTo>
                    <a:pt x="55017" y="18694"/>
                    <a:pt x="54987" y="18694"/>
                    <a:pt x="54926" y="18754"/>
                  </a:cubicBezTo>
                  <a:cubicBezTo>
                    <a:pt x="54962" y="18575"/>
                    <a:pt x="54955" y="18490"/>
                    <a:pt x="54919" y="18452"/>
                  </a:cubicBezTo>
                  <a:lnTo>
                    <a:pt x="54919" y="18452"/>
                  </a:lnTo>
                  <a:cubicBezTo>
                    <a:pt x="54939" y="18379"/>
                    <a:pt x="54956" y="18346"/>
                    <a:pt x="54988" y="18346"/>
                  </a:cubicBezTo>
                  <a:close/>
                  <a:moveTo>
                    <a:pt x="27205" y="18724"/>
                  </a:moveTo>
                  <a:lnTo>
                    <a:pt x="27205" y="18785"/>
                  </a:lnTo>
                  <a:lnTo>
                    <a:pt x="27175" y="18785"/>
                  </a:lnTo>
                  <a:lnTo>
                    <a:pt x="27175" y="18724"/>
                  </a:lnTo>
                  <a:close/>
                  <a:moveTo>
                    <a:pt x="56294" y="18359"/>
                  </a:moveTo>
                  <a:lnTo>
                    <a:pt x="56294" y="18785"/>
                  </a:lnTo>
                  <a:lnTo>
                    <a:pt x="56263" y="18785"/>
                  </a:lnTo>
                  <a:cubicBezTo>
                    <a:pt x="56081" y="18694"/>
                    <a:pt x="55868" y="18633"/>
                    <a:pt x="55929" y="18359"/>
                  </a:cubicBezTo>
                  <a:close/>
                  <a:moveTo>
                    <a:pt x="56294" y="18785"/>
                  </a:moveTo>
                  <a:cubicBezTo>
                    <a:pt x="56294" y="18785"/>
                    <a:pt x="56324" y="18785"/>
                    <a:pt x="56355" y="18815"/>
                  </a:cubicBezTo>
                  <a:lnTo>
                    <a:pt x="56324" y="18846"/>
                  </a:lnTo>
                  <a:lnTo>
                    <a:pt x="56294" y="18785"/>
                  </a:lnTo>
                  <a:close/>
                  <a:moveTo>
                    <a:pt x="55564" y="18602"/>
                  </a:moveTo>
                  <a:lnTo>
                    <a:pt x="55959" y="18754"/>
                  </a:lnTo>
                  <a:lnTo>
                    <a:pt x="55959" y="18876"/>
                  </a:lnTo>
                  <a:cubicBezTo>
                    <a:pt x="55868" y="18846"/>
                    <a:pt x="55777" y="18815"/>
                    <a:pt x="55686" y="18815"/>
                  </a:cubicBezTo>
                  <a:cubicBezTo>
                    <a:pt x="55577" y="18815"/>
                    <a:pt x="55484" y="18831"/>
                    <a:pt x="55396" y="18862"/>
                  </a:cubicBezTo>
                  <a:lnTo>
                    <a:pt x="55396" y="18862"/>
                  </a:lnTo>
                  <a:cubicBezTo>
                    <a:pt x="55452" y="18802"/>
                    <a:pt x="55510" y="18722"/>
                    <a:pt x="55595" y="18694"/>
                  </a:cubicBezTo>
                  <a:lnTo>
                    <a:pt x="55564" y="18602"/>
                  </a:lnTo>
                  <a:close/>
                  <a:moveTo>
                    <a:pt x="27631" y="18724"/>
                  </a:moveTo>
                  <a:lnTo>
                    <a:pt x="27691" y="18876"/>
                  </a:lnTo>
                  <a:cubicBezTo>
                    <a:pt x="27678" y="18889"/>
                    <a:pt x="27666" y="18895"/>
                    <a:pt x="27656" y="18895"/>
                  </a:cubicBezTo>
                  <a:cubicBezTo>
                    <a:pt x="27620" y="18895"/>
                    <a:pt x="27607" y="18819"/>
                    <a:pt x="27631" y="18724"/>
                  </a:cubicBezTo>
                  <a:close/>
                  <a:moveTo>
                    <a:pt x="55230" y="18906"/>
                  </a:moveTo>
                  <a:lnTo>
                    <a:pt x="55169" y="18937"/>
                  </a:lnTo>
                  <a:lnTo>
                    <a:pt x="55169" y="18906"/>
                  </a:lnTo>
                  <a:close/>
                  <a:moveTo>
                    <a:pt x="55341" y="18917"/>
                  </a:moveTo>
                  <a:cubicBezTo>
                    <a:pt x="55368" y="18935"/>
                    <a:pt x="55352" y="18967"/>
                    <a:pt x="55352" y="18967"/>
                  </a:cubicBezTo>
                  <a:lnTo>
                    <a:pt x="55321" y="18937"/>
                  </a:lnTo>
                  <a:lnTo>
                    <a:pt x="55341" y="18917"/>
                  </a:lnTo>
                  <a:close/>
                  <a:moveTo>
                    <a:pt x="47509" y="18967"/>
                  </a:moveTo>
                  <a:lnTo>
                    <a:pt x="47509" y="18998"/>
                  </a:lnTo>
                  <a:lnTo>
                    <a:pt x="47449" y="18998"/>
                  </a:lnTo>
                  <a:lnTo>
                    <a:pt x="47449" y="18967"/>
                  </a:lnTo>
                  <a:close/>
                  <a:moveTo>
                    <a:pt x="52677" y="18967"/>
                  </a:moveTo>
                  <a:lnTo>
                    <a:pt x="52677" y="18998"/>
                  </a:lnTo>
                  <a:lnTo>
                    <a:pt x="52585" y="18998"/>
                  </a:lnTo>
                  <a:lnTo>
                    <a:pt x="52585" y="18967"/>
                  </a:lnTo>
                  <a:close/>
                  <a:moveTo>
                    <a:pt x="24986" y="18967"/>
                  </a:moveTo>
                  <a:lnTo>
                    <a:pt x="25017" y="19089"/>
                  </a:lnTo>
                  <a:lnTo>
                    <a:pt x="24956" y="19089"/>
                  </a:lnTo>
                  <a:lnTo>
                    <a:pt x="24956" y="18967"/>
                  </a:lnTo>
                  <a:close/>
                  <a:moveTo>
                    <a:pt x="54379" y="19058"/>
                  </a:moveTo>
                  <a:lnTo>
                    <a:pt x="54379" y="19089"/>
                  </a:lnTo>
                  <a:lnTo>
                    <a:pt x="54288" y="19089"/>
                  </a:lnTo>
                  <a:lnTo>
                    <a:pt x="54288" y="19058"/>
                  </a:lnTo>
                  <a:close/>
                  <a:moveTo>
                    <a:pt x="28846" y="19028"/>
                  </a:moveTo>
                  <a:lnTo>
                    <a:pt x="28846" y="19089"/>
                  </a:lnTo>
                  <a:lnTo>
                    <a:pt x="28725" y="19119"/>
                  </a:lnTo>
                  <a:lnTo>
                    <a:pt x="28725" y="19028"/>
                  </a:lnTo>
                  <a:close/>
                  <a:moveTo>
                    <a:pt x="84501" y="19119"/>
                  </a:moveTo>
                  <a:lnTo>
                    <a:pt x="84501" y="19150"/>
                  </a:lnTo>
                  <a:lnTo>
                    <a:pt x="84440" y="19150"/>
                  </a:lnTo>
                  <a:lnTo>
                    <a:pt x="84440" y="19119"/>
                  </a:lnTo>
                  <a:close/>
                  <a:moveTo>
                    <a:pt x="23041" y="19210"/>
                  </a:moveTo>
                  <a:lnTo>
                    <a:pt x="23041" y="19241"/>
                  </a:lnTo>
                  <a:lnTo>
                    <a:pt x="22950" y="19241"/>
                  </a:lnTo>
                  <a:lnTo>
                    <a:pt x="22950" y="19210"/>
                  </a:lnTo>
                  <a:close/>
                  <a:moveTo>
                    <a:pt x="86355" y="18724"/>
                  </a:moveTo>
                  <a:lnTo>
                    <a:pt x="86537" y="18937"/>
                  </a:lnTo>
                  <a:lnTo>
                    <a:pt x="86720" y="19119"/>
                  </a:lnTo>
                  <a:lnTo>
                    <a:pt x="86477" y="19271"/>
                  </a:lnTo>
                  <a:lnTo>
                    <a:pt x="86477" y="19058"/>
                  </a:lnTo>
                  <a:lnTo>
                    <a:pt x="86355" y="19028"/>
                  </a:lnTo>
                  <a:lnTo>
                    <a:pt x="86355" y="18724"/>
                  </a:lnTo>
                  <a:close/>
                  <a:moveTo>
                    <a:pt x="53528" y="19362"/>
                  </a:moveTo>
                  <a:lnTo>
                    <a:pt x="53528" y="19393"/>
                  </a:lnTo>
                  <a:lnTo>
                    <a:pt x="53467" y="19393"/>
                  </a:lnTo>
                  <a:lnTo>
                    <a:pt x="53467" y="19362"/>
                  </a:lnTo>
                  <a:close/>
                  <a:moveTo>
                    <a:pt x="84015" y="19362"/>
                  </a:moveTo>
                  <a:lnTo>
                    <a:pt x="84167" y="19453"/>
                  </a:lnTo>
                  <a:cubicBezTo>
                    <a:pt x="84106" y="19464"/>
                    <a:pt x="84065" y="19470"/>
                    <a:pt x="84039" y="19470"/>
                  </a:cubicBezTo>
                  <a:cubicBezTo>
                    <a:pt x="83988" y="19470"/>
                    <a:pt x="83994" y="19443"/>
                    <a:pt x="84015" y="19362"/>
                  </a:cubicBezTo>
                  <a:close/>
                  <a:moveTo>
                    <a:pt x="30913" y="19514"/>
                  </a:moveTo>
                  <a:lnTo>
                    <a:pt x="30913" y="19545"/>
                  </a:lnTo>
                  <a:lnTo>
                    <a:pt x="30853" y="19545"/>
                  </a:lnTo>
                  <a:lnTo>
                    <a:pt x="30853" y="19514"/>
                  </a:lnTo>
                  <a:close/>
                  <a:moveTo>
                    <a:pt x="31187" y="19362"/>
                  </a:moveTo>
                  <a:lnTo>
                    <a:pt x="31187" y="19545"/>
                  </a:lnTo>
                  <a:lnTo>
                    <a:pt x="31157" y="19545"/>
                  </a:lnTo>
                  <a:lnTo>
                    <a:pt x="31126" y="19362"/>
                  </a:lnTo>
                  <a:close/>
                  <a:moveTo>
                    <a:pt x="55230" y="19271"/>
                  </a:moveTo>
                  <a:lnTo>
                    <a:pt x="55230" y="19484"/>
                  </a:lnTo>
                  <a:cubicBezTo>
                    <a:pt x="55260" y="19484"/>
                    <a:pt x="55291" y="19484"/>
                    <a:pt x="55321" y="19514"/>
                  </a:cubicBezTo>
                  <a:lnTo>
                    <a:pt x="55291" y="19545"/>
                  </a:lnTo>
                  <a:lnTo>
                    <a:pt x="55230" y="19484"/>
                  </a:lnTo>
                  <a:cubicBezTo>
                    <a:pt x="55200" y="19453"/>
                    <a:pt x="55139" y="19393"/>
                    <a:pt x="55108" y="19362"/>
                  </a:cubicBezTo>
                  <a:lnTo>
                    <a:pt x="55230" y="19271"/>
                  </a:lnTo>
                  <a:close/>
                  <a:moveTo>
                    <a:pt x="84927" y="19484"/>
                  </a:moveTo>
                  <a:lnTo>
                    <a:pt x="84927" y="19575"/>
                  </a:lnTo>
                  <a:lnTo>
                    <a:pt x="84896" y="19575"/>
                  </a:lnTo>
                  <a:lnTo>
                    <a:pt x="84896" y="19484"/>
                  </a:lnTo>
                  <a:close/>
                  <a:moveTo>
                    <a:pt x="81461" y="19484"/>
                  </a:moveTo>
                  <a:cubicBezTo>
                    <a:pt x="81483" y="19571"/>
                    <a:pt x="81489" y="19642"/>
                    <a:pt x="81424" y="19642"/>
                  </a:cubicBezTo>
                  <a:cubicBezTo>
                    <a:pt x="81398" y="19642"/>
                    <a:pt x="81361" y="19631"/>
                    <a:pt x="81309" y="19605"/>
                  </a:cubicBezTo>
                  <a:lnTo>
                    <a:pt x="81461" y="19484"/>
                  </a:lnTo>
                  <a:close/>
                  <a:moveTo>
                    <a:pt x="54926" y="19605"/>
                  </a:moveTo>
                  <a:lnTo>
                    <a:pt x="54744" y="19818"/>
                  </a:lnTo>
                  <a:lnTo>
                    <a:pt x="54713" y="19666"/>
                  </a:lnTo>
                  <a:lnTo>
                    <a:pt x="54926" y="19605"/>
                  </a:lnTo>
                  <a:close/>
                  <a:moveTo>
                    <a:pt x="18269" y="19727"/>
                  </a:moveTo>
                  <a:lnTo>
                    <a:pt x="18299" y="19909"/>
                  </a:lnTo>
                  <a:lnTo>
                    <a:pt x="18178" y="19909"/>
                  </a:lnTo>
                  <a:lnTo>
                    <a:pt x="18269" y="19727"/>
                  </a:lnTo>
                  <a:close/>
                  <a:moveTo>
                    <a:pt x="17387" y="19575"/>
                  </a:moveTo>
                  <a:cubicBezTo>
                    <a:pt x="17418" y="19666"/>
                    <a:pt x="17448" y="19757"/>
                    <a:pt x="17448" y="19849"/>
                  </a:cubicBezTo>
                  <a:lnTo>
                    <a:pt x="17661" y="19940"/>
                  </a:lnTo>
                  <a:lnTo>
                    <a:pt x="17114" y="19940"/>
                  </a:lnTo>
                  <a:cubicBezTo>
                    <a:pt x="17205" y="19879"/>
                    <a:pt x="17266" y="19849"/>
                    <a:pt x="17296" y="19788"/>
                  </a:cubicBezTo>
                  <a:cubicBezTo>
                    <a:pt x="17326" y="19727"/>
                    <a:pt x="17357" y="19666"/>
                    <a:pt x="17387" y="19575"/>
                  </a:cubicBezTo>
                  <a:close/>
                  <a:moveTo>
                    <a:pt x="64653" y="19879"/>
                  </a:moveTo>
                  <a:lnTo>
                    <a:pt x="64622" y="19940"/>
                  </a:lnTo>
                  <a:lnTo>
                    <a:pt x="64622" y="19879"/>
                  </a:lnTo>
                  <a:close/>
                  <a:moveTo>
                    <a:pt x="82069" y="19849"/>
                  </a:moveTo>
                  <a:lnTo>
                    <a:pt x="82100" y="19879"/>
                  </a:lnTo>
                  <a:lnTo>
                    <a:pt x="82039" y="19940"/>
                  </a:lnTo>
                  <a:cubicBezTo>
                    <a:pt x="82049" y="19909"/>
                    <a:pt x="82059" y="19879"/>
                    <a:pt x="82069" y="19849"/>
                  </a:cubicBezTo>
                  <a:close/>
                  <a:moveTo>
                    <a:pt x="27935" y="19757"/>
                  </a:moveTo>
                  <a:lnTo>
                    <a:pt x="28026" y="19940"/>
                  </a:lnTo>
                  <a:cubicBezTo>
                    <a:pt x="28005" y="19940"/>
                    <a:pt x="27985" y="19941"/>
                    <a:pt x="27967" y="19941"/>
                  </a:cubicBezTo>
                  <a:cubicBezTo>
                    <a:pt x="27903" y="19941"/>
                    <a:pt x="27864" y="19923"/>
                    <a:pt x="27935" y="19757"/>
                  </a:cubicBezTo>
                  <a:close/>
                  <a:moveTo>
                    <a:pt x="82009" y="19940"/>
                  </a:moveTo>
                  <a:cubicBezTo>
                    <a:pt x="82015" y="19947"/>
                    <a:pt x="82021" y="19954"/>
                    <a:pt x="82025" y="19961"/>
                  </a:cubicBezTo>
                  <a:lnTo>
                    <a:pt x="82025" y="19961"/>
                  </a:lnTo>
                  <a:cubicBezTo>
                    <a:pt x="82008" y="19987"/>
                    <a:pt x="82002" y="19997"/>
                    <a:pt x="82001" y="19997"/>
                  </a:cubicBezTo>
                  <a:cubicBezTo>
                    <a:pt x="81999" y="19997"/>
                    <a:pt x="82009" y="19973"/>
                    <a:pt x="82009" y="19940"/>
                  </a:cubicBezTo>
                  <a:close/>
                  <a:moveTo>
                    <a:pt x="80428" y="19940"/>
                  </a:moveTo>
                  <a:lnTo>
                    <a:pt x="80428" y="20031"/>
                  </a:lnTo>
                  <a:lnTo>
                    <a:pt x="80398" y="20031"/>
                  </a:lnTo>
                  <a:lnTo>
                    <a:pt x="80398" y="19940"/>
                  </a:lnTo>
                  <a:close/>
                  <a:moveTo>
                    <a:pt x="82029" y="19969"/>
                  </a:moveTo>
                  <a:cubicBezTo>
                    <a:pt x="82039" y="19992"/>
                    <a:pt x="82039" y="20020"/>
                    <a:pt x="82039" y="20061"/>
                  </a:cubicBezTo>
                  <a:cubicBezTo>
                    <a:pt x="82039" y="20061"/>
                    <a:pt x="82009" y="20061"/>
                    <a:pt x="81978" y="20122"/>
                  </a:cubicBezTo>
                  <a:cubicBezTo>
                    <a:pt x="81995" y="20071"/>
                    <a:pt x="82012" y="20020"/>
                    <a:pt x="82029" y="19969"/>
                  </a:cubicBezTo>
                  <a:close/>
                  <a:moveTo>
                    <a:pt x="72616" y="20244"/>
                  </a:moveTo>
                  <a:lnTo>
                    <a:pt x="72556" y="20304"/>
                  </a:lnTo>
                  <a:lnTo>
                    <a:pt x="72556" y="20304"/>
                  </a:lnTo>
                  <a:cubicBezTo>
                    <a:pt x="72558" y="20275"/>
                    <a:pt x="72564" y="20244"/>
                    <a:pt x="72586" y="20244"/>
                  </a:cubicBezTo>
                  <a:close/>
                  <a:moveTo>
                    <a:pt x="71218" y="20183"/>
                  </a:moveTo>
                  <a:lnTo>
                    <a:pt x="71218" y="20305"/>
                  </a:lnTo>
                  <a:lnTo>
                    <a:pt x="71157" y="20305"/>
                  </a:lnTo>
                  <a:lnTo>
                    <a:pt x="71157" y="20183"/>
                  </a:lnTo>
                  <a:close/>
                  <a:moveTo>
                    <a:pt x="13649" y="20335"/>
                  </a:moveTo>
                  <a:lnTo>
                    <a:pt x="13649" y="20396"/>
                  </a:lnTo>
                  <a:lnTo>
                    <a:pt x="13618" y="20396"/>
                  </a:lnTo>
                  <a:lnTo>
                    <a:pt x="13618" y="20335"/>
                  </a:lnTo>
                  <a:close/>
                  <a:moveTo>
                    <a:pt x="71704" y="20305"/>
                  </a:moveTo>
                  <a:lnTo>
                    <a:pt x="71917" y="20426"/>
                  </a:lnTo>
                  <a:cubicBezTo>
                    <a:pt x="71877" y="20458"/>
                    <a:pt x="71845" y="20471"/>
                    <a:pt x="71820" y="20471"/>
                  </a:cubicBezTo>
                  <a:cubicBezTo>
                    <a:pt x="71749" y="20471"/>
                    <a:pt x="71727" y="20372"/>
                    <a:pt x="71704" y="20305"/>
                  </a:cubicBezTo>
                  <a:close/>
                  <a:moveTo>
                    <a:pt x="12798" y="20092"/>
                  </a:moveTo>
                  <a:cubicBezTo>
                    <a:pt x="12767" y="20153"/>
                    <a:pt x="12767" y="20213"/>
                    <a:pt x="12737" y="20274"/>
                  </a:cubicBezTo>
                  <a:cubicBezTo>
                    <a:pt x="12676" y="20396"/>
                    <a:pt x="12676" y="20487"/>
                    <a:pt x="12828" y="20578"/>
                  </a:cubicBezTo>
                  <a:lnTo>
                    <a:pt x="12585" y="20578"/>
                  </a:lnTo>
                  <a:cubicBezTo>
                    <a:pt x="12554" y="20487"/>
                    <a:pt x="12524" y="20365"/>
                    <a:pt x="12494" y="20274"/>
                  </a:cubicBezTo>
                  <a:lnTo>
                    <a:pt x="12494" y="20274"/>
                  </a:lnTo>
                  <a:cubicBezTo>
                    <a:pt x="12513" y="20284"/>
                    <a:pt x="12531" y="20288"/>
                    <a:pt x="12547" y="20288"/>
                  </a:cubicBezTo>
                  <a:cubicBezTo>
                    <a:pt x="12636" y="20288"/>
                    <a:pt x="12695" y="20168"/>
                    <a:pt x="12798" y="20092"/>
                  </a:cubicBezTo>
                  <a:close/>
                  <a:moveTo>
                    <a:pt x="70549" y="20639"/>
                  </a:moveTo>
                  <a:lnTo>
                    <a:pt x="70580" y="20760"/>
                  </a:lnTo>
                  <a:lnTo>
                    <a:pt x="70519" y="20760"/>
                  </a:lnTo>
                  <a:lnTo>
                    <a:pt x="70519" y="20639"/>
                  </a:lnTo>
                  <a:close/>
                  <a:moveTo>
                    <a:pt x="77632" y="20608"/>
                  </a:moveTo>
                  <a:lnTo>
                    <a:pt x="77632" y="20760"/>
                  </a:lnTo>
                  <a:lnTo>
                    <a:pt x="77601" y="20760"/>
                  </a:lnTo>
                  <a:lnTo>
                    <a:pt x="77601" y="20608"/>
                  </a:lnTo>
                  <a:close/>
                  <a:moveTo>
                    <a:pt x="69486" y="20608"/>
                  </a:moveTo>
                  <a:lnTo>
                    <a:pt x="69486" y="20760"/>
                  </a:lnTo>
                  <a:lnTo>
                    <a:pt x="69465" y="20771"/>
                  </a:lnTo>
                  <a:lnTo>
                    <a:pt x="69465" y="20771"/>
                  </a:lnTo>
                  <a:lnTo>
                    <a:pt x="69455" y="20760"/>
                  </a:lnTo>
                  <a:cubicBezTo>
                    <a:pt x="69394" y="20760"/>
                    <a:pt x="69364" y="20700"/>
                    <a:pt x="69334" y="20608"/>
                  </a:cubicBezTo>
                  <a:close/>
                  <a:moveTo>
                    <a:pt x="72555" y="20305"/>
                  </a:moveTo>
                  <a:cubicBezTo>
                    <a:pt x="72555" y="20365"/>
                    <a:pt x="72555" y="20426"/>
                    <a:pt x="72555" y="20457"/>
                  </a:cubicBezTo>
                  <a:lnTo>
                    <a:pt x="72890" y="20457"/>
                  </a:lnTo>
                  <a:lnTo>
                    <a:pt x="72890" y="20791"/>
                  </a:lnTo>
                  <a:cubicBezTo>
                    <a:pt x="72707" y="20730"/>
                    <a:pt x="72647" y="20578"/>
                    <a:pt x="72495" y="20457"/>
                  </a:cubicBezTo>
                  <a:lnTo>
                    <a:pt x="72343" y="20457"/>
                  </a:lnTo>
                  <a:lnTo>
                    <a:pt x="72555" y="20305"/>
                  </a:lnTo>
                  <a:close/>
                  <a:moveTo>
                    <a:pt x="69476" y="20777"/>
                  </a:moveTo>
                  <a:cubicBezTo>
                    <a:pt x="69506" y="20777"/>
                    <a:pt x="69526" y="20791"/>
                    <a:pt x="69546" y="20791"/>
                  </a:cubicBezTo>
                  <a:lnTo>
                    <a:pt x="69516" y="20821"/>
                  </a:lnTo>
                  <a:lnTo>
                    <a:pt x="69472" y="20777"/>
                  </a:lnTo>
                  <a:lnTo>
                    <a:pt x="69472" y="20777"/>
                  </a:lnTo>
                  <a:cubicBezTo>
                    <a:pt x="69474" y="20777"/>
                    <a:pt x="69475" y="20777"/>
                    <a:pt x="69476" y="20777"/>
                  </a:cubicBezTo>
                  <a:close/>
                  <a:moveTo>
                    <a:pt x="70762" y="20730"/>
                  </a:moveTo>
                  <a:lnTo>
                    <a:pt x="70762" y="20852"/>
                  </a:lnTo>
                  <a:lnTo>
                    <a:pt x="70701" y="20852"/>
                  </a:lnTo>
                  <a:lnTo>
                    <a:pt x="70701" y="20730"/>
                  </a:lnTo>
                  <a:close/>
                  <a:moveTo>
                    <a:pt x="34500" y="20852"/>
                  </a:moveTo>
                  <a:lnTo>
                    <a:pt x="34500" y="20943"/>
                  </a:lnTo>
                  <a:lnTo>
                    <a:pt x="34470" y="20943"/>
                  </a:lnTo>
                  <a:lnTo>
                    <a:pt x="34470" y="20852"/>
                  </a:lnTo>
                  <a:close/>
                  <a:moveTo>
                    <a:pt x="21673" y="20943"/>
                  </a:moveTo>
                  <a:lnTo>
                    <a:pt x="21703" y="21004"/>
                  </a:lnTo>
                  <a:cubicBezTo>
                    <a:pt x="21734" y="21004"/>
                    <a:pt x="21764" y="21034"/>
                    <a:pt x="21795" y="21034"/>
                  </a:cubicBezTo>
                  <a:lnTo>
                    <a:pt x="21764" y="21064"/>
                  </a:lnTo>
                  <a:lnTo>
                    <a:pt x="21703" y="21004"/>
                  </a:lnTo>
                  <a:cubicBezTo>
                    <a:pt x="21673" y="21004"/>
                    <a:pt x="21643" y="20973"/>
                    <a:pt x="21643" y="20973"/>
                  </a:cubicBezTo>
                  <a:lnTo>
                    <a:pt x="21673" y="20943"/>
                  </a:lnTo>
                  <a:close/>
                  <a:moveTo>
                    <a:pt x="73011" y="21034"/>
                  </a:moveTo>
                  <a:lnTo>
                    <a:pt x="73011" y="21064"/>
                  </a:lnTo>
                  <a:lnTo>
                    <a:pt x="72859" y="21064"/>
                  </a:lnTo>
                  <a:lnTo>
                    <a:pt x="72859" y="21034"/>
                  </a:lnTo>
                  <a:close/>
                  <a:moveTo>
                    <a:pt x="70580" y="21004"/>
                  </a:moveTo>
                  <a:lnTo>
                    <a:pt x="70610" y="21034"/>
                  </a:lnTo>
                  <a:lnTo>
                    <a:pt x="70574" y="21070"/>
                  </a:lnTo>
                  <a:lnTo>
                    <a:pt x="70574" y="21070"/>
                  </a:lnTo>
                  <a:cubicBezTo>
                    <a:pt x="70565" y="21045"/>
                    <a:pt x="70563" y="21020"/>
                    <a:pt x="70580" y="21004"/>
                  </a:cubicBezTo>
                  <a:close/>
                  <a:moveTo>
                    <a:pt x="70578" y="21079"/>
                  </a:moveTo>
                  <a:cubicBezTo>
                    <a:pt x="70589" y="21084"/>
                    <a:pt x="70599" y="21089"/>
                    <a:pt x="70610" y="21095"/>
                  </a:cubicBezTo>
                  <a:lnTo>
                    <a:pt x="70610" y="21125"/>
                  </a:lnTo>
                  <a:cubicBezTo>
                    <a:pt x="70598" y="21113"/>
                    <a:pt x="70586" y="21097"/>
                    <a:pt x="70578" y="21079"/>
                  </a:cubicBezTo>
                  <a:close/>
                  <a:moveTo>
                    <a:pt x="66689" y="20912"/>
                  </a:moveTo>
                  <a:lnTo>
                    <a:pt x="66811" y="21156"/>
                  </a:lnTo>
                  <a:lnTo>
                    <a:pt x="66568" y="21156"/>
                  </a:lnTo>
                  <a:lnTo>
                    <a:pt x="66689" y="20912"/>
                  </a:lnTo>
                  <a:close/>
                  <a:moveTo>
                    <a:pt x="68118" y="20943"/>
                  </a:moveTo>
                  <a:lnTo>
                    <a:pt x="68239" y="21064"/>
                  </a:lnTo>
                  <a:lnTo>
                    <a:pt x="68057" y="21064"/>
                  </a:lnTo>
                  <a:lnTo>
                    <a:pt x="68118" y="21156"/>
                  </a:lnTo>
                  <a:cubicBezTo>
                    <a:pt x="68072" y="21163"/>
                    <a:pt x="68027" y="21167"/>
                    <a:pt x="67981" y="21167"/>
                  </a:cubicBezTo>
                  <a:cubicBezTo>
                    <a:pt x="67846" y="21167"/>
                    <a:pt x="67715" y="21133"/>
                    <a:pt x="67601" y="21064"/>
                  </a:cubicBezTo>
                  <a:lnTo>
                    <a:pt x="67844" y="20943"/>
                  </a:lnTo>
                  <a:lnTo>
                    <a:pt x="67996" y="21034"/>
                  </a:lnTo>
                  <a:lnTo>
                    <a:pt x="68118" y="20943"/>
                  </a:lnTo>
                  <a:close/>
                  <a:moveTo>
                    <a:pt x="67236" y="21095"/>
                  </a:moveTo>
                  <a:lnTo>
                    <a:pt x="67236" y="21186"/>
                  </a:lnTo>
                  <a:lnTo>
                    <a:pt x="67206" y="21186"/>
                  </a:lnTo>
                  <a:lnTo>
                    <a:pt x="67206" y="21095"/>
                  </a:lnTo>
                  <a:close/>
                  <a:moveTo>
                    <a:pt x="67023" y="20943"/>
                  </a:moveTo>
                  <a:lnTo>
                    <a:pt x="67145" y="21216"/>
                  </a:lnTo>
                  <a:lnTo>
                    <a:pt x="66841" y="21064"/>
                  </a:lnTo>
                  <a:lnTo>
                    <a:pt x="67023" y="20943"/>
                  </a:lnTo>
                  <a:close/>
                  <a:moveTo>
                    <a:pt x="65321" y="21095"/>
                  </a:moveTo>
                  <a:lnTo>
                    <a:pt x="65352" y="21247"/>
                  </a:lnTo>
                  <a:lnTo>
                    <a:pt x="65291" y="21247"/>
                  </a:lnTo>
                  <a:lnTo>
                    <a:pt x="65291" y="21095"/>
                  </a:lnTo>
                  <a:close/>
                  <a:moveTo>
                    <a:pt x="65838" y="21186"/>
                  </a:moveTo>
                  <a:lnTo>
                    <a:pt x="65838" y="21247"/>
                  </a:lnTo>
                  <a:lnTo>
                    <a:pt x="65808" y="21247"/>
                  </a:lnTo>
                  <a:lnTo>
                    <a:pt x="65808" y="21186"/>
                  </a:lnTo>
                  <a:close/>
                  <a:moveTo>
                    <a:pt x="68270" y="21156"/>
                  </a:moveTo>
                  <a:cubicBezTo>
                    <a:pt x="68270" y="21186"/>
                    <a:pt x="68270" y="21216"/>
                    <a:pt x="68239" y="21247"/>
                  </a:cubicBezTo>
                  <a:lnTo>
                    <a:pt x="68239" y="21216"/>
                  </a:lnTo>
                  <a:lnTo>
                    <a:pt x="68270" y="21156"/>
                  </a:lnTo>
                  <a:close/>
                  <a:moveTo>
                    <a:pt x="68817" y="20669"/>
                  </a:moveTo>
                  <a:lnTo>
                    <a:pt x="69090" y="21034"/>
                  </a:lnTo>
                  <a:lnTo>
                    <a:pt x="69273" y="20730"/>
                  </a:lnTo>
                  <a:lnTo>
                    <a:pt x="69394" y="21034"/>
                  </a:lnTo>
                  <a:lnTo>
                    <a:pt x="69182" y="21156"/>
                  </a:lnTo>
                  <a:lnTo>
                    <a:pt x="69121" y="21095"/>
                  </a:lnTo>
                  <a:lnTo>
                    <a:pt x="68969" y="21247"/>
                  </a:lnTo>
                  <a:lnTo>
                    <a:pt x="68908" y="21095"/>
                  </a:lnTo>
                  <a:lnTo>
                    <a:pt x="68665" y="21095"/>
                  </a:lnTo>
                  <a:lnTo>
                    <a:pt x="68574" y="21247"/>
                  </a:lnTo>
                  <a:lnTo>
                    <a:pt x="68270" y="21156"/>
                  </a:lnTo>
                  <a:cubicBezTo>
                    <a:pt x="68330" y="20821"/>
                    <a:pt x="68604" y="20912"/>
                    <a:pt x="68786" y="20821"/>
                  </a:cubicBezTo>
                  <a:lnTo>
                    <a:pt x="68817" y="20669"/>
                  </a:lnTo>
                  <a:close/>
                  <a:moveTo>
                    <a:pt x="77170" y="20148"/>
                  </a:moveTo>
                  <a:cubicBezTo>
                    <a:pt x="77317" y="20148"/>
                    <a:pt x="77468" y="20188"/>
                    <a:pt x="77629" y="20188"/>
                  </a:cubicBezTo>
                  <a:cubicBezTo>
                    <a:pt x="77660" y="20188"/>
                    <a:pt x="77691" y="20186"/>
                    <a:pt x="77723" y="20183"/>
                  </a:cubicBezTo>
                  <a:lnTo>
                    <a:pt x="77723" y="20183"/>
                  </a:lnTo>
                  <a:cubicBezTo>
                    <a:pt x="77662" y="20335"/>
                    <a:pt x="77632" y="20457"/>
                    <a:pt x="77601" y="20578"/>
                  </a:cubicBezTo>
                  <a:lnTo>
                    <a:pt x="77510" y="20578"/>
                  </a:lnTo>
                  <a:lnTo>
                    <a:pt x="77510" y="20821"/>
                  </a:lnTo>
                  <a:lnTo>
                    <a:pt x="77176" y="21095"/>
                  </a:lnTo>
                  <a:lnTo>
                    <a:pt x="76993" y="21095"/>
                  </a:lnTo>
                  <a:lnTo>
                    <a:pt x="76932" y="21277"/>
                  </a:lnTo>
                  <a:lnTo>
                    <a:pt x="76872" y="21095"/>
                  </a:lnTo>
                  <a:lnTo>
                    <a:pt x="76325" y="21095"/>
                  </a:lnTo>
                  <a:lnTo>
                    <a:pt x="76325" y="20700"/>
                  </a:lnTo>
                  <a:lnTo>
                    <a:pt x="76659" y="20791"/>
                  </a:lnTo>
                  <a:cubicBezTo>
                    <a:pt x="76689" y="20548"/>
                    <a:pt x="76689" y="20548"/>
                    <a:pt x="76537" y="20305"/>
                  </a:cubicBezTo>
                  <a:lnTo>
                    <a:pt x="76355" y="20487"/>
                  </a:lnTo>
                  <a:lnTo>
                    <a:pt x="76264" y="20274"/>
                  </a:lnTo>
                  <a:lnTo>
                    <a:pt x="76233" y="20517"/>
                  </a:lnTo>
                  <a:lnTo>
                    <a:pt x="76081" y="20639"/>
                  </a:lnTo>
                  <a:lnTo>
                    <a:pt x="76142" y="21034"/>
                  </a:lnTo>
                  <a:cubicBezTo>
                    <a:pt x="76081" y="21110"/>
                    <a:pt x="75983" y="21110"/>
                    <a:pt x="75880" y="21110"/>
                  </a:cubicBezTo>
                  <a:cubicBezTo>
                    <a:pt x="75777" y="21110"/>
                    <a:pt x="75671" y="21110"/>
                    <a:pt x="75595" y="21186"/>
                  </a:cubicBezTo>
                  <a:cubicBezTo>
                    <a:pt x="75495" y="21161"/>
                    <a:pt x="75436" y="21011"/>
                    <a:pt x="75316" y="21011"/>
                  </a:cubicBezTo>
                  <a:cubicBezTo>
                    <a:pt x="75290" y="21011"/>
                    <a:pt x="75262" y="21018"/>
                    <a:pt x="75230" y="21034"/>
                  </a:cubicBezTo>
                  <a:lnTo>
                    <a:pt x="75169" y="21186"/>
                  </a:lnTo>
                  <a:lnTo>
                    <a:pt x="74774" y="21064"/>
                  </a:lnTo>
                  <a:lnTo>
                    <a:pt x="74774" y="20882"/>
                  </a:lnTo>
                  <a:lnTo>
                    <a:pt x="75048" y="21064"/>
                  </a:lnTo>
                  <a:lnTo>
                    <a:pt x="75048" y="20730"/>
                  </a:lnTo>
                  <a:lnTo>
                    <a:pt x="74866" y="20700"/>
                  </a:lnTo>
                  <a:lnTo>
                    <a:pt x="74744" y="20578"/>
                  </a:lnTo>
                  <a:lnTo>
                    <a:pt x="74531" y="20578"/>
                  </a:lnTo>
                  <a:cubicBezTo>
                    <a:pt x="74482" y="20504"/>
                    <a:pt x="74393" y="20470"/>
                    <a:pt x="74361" y="20363"/>
                  </a:cubicBezTo>
                  <a:lnTo>
                    <a:pt x="74361" y="20363"/>
                  </a:lnTo>
                  <a:cubicBezTo>
                    <a:pt x="74403" y="20332"/>
                    <a:pt x="74439" y="20320"/>
                    <a:pt x="74470" y="20320"/>
                  </a:cubicBezTo>
                  <a:cubicBezTo>
                    <a:pt x="74553" y="20320"/>
                    <a:pt x="74606" y="20409"/>
                    <a:pt x="74683" y="20487"/>
                  </a:cubicBezTo>
                  <a:lnTo>
                    <a:pt x="74805" y="20274"/>
                  </a:lnTo>
                  <a:lnTo>
                    <a:pt x="74957" y="20365"/>
                  </a:lnTo>
                  <a:lnTo>
                    <a:pt x="75109" y="20274"/>
                  </a:lnTo>
                  <a:cubicBezTo>
                    <a:pt x="75169" y="20274"/>
                    <a:pt x="75244" y="20342"/>
                    <a:pt x="75323" y="20342"/>
                  </a:cubicBezTo>
                  <a:cubicBezTo>
                    <a:pt x="75362" y="20342"/>
                    <a:pt x="75403" y="20325"/>
                    <a:pt x="75443" y="20274"/>
                  </a:cubicBezTo>
                  <a:cubicBezTo>
                    <a:pt x="75449" y="20268"/>
                    <a:pt x="75459" y="20266"/>
                    <a:pt x="75472" y="20266"/>
                  </a:cubicBezTo>
                  <a:cubicBezTo>
                    <a:pt x="75522" y="20266"/>
                    <a:pt x="75619" y="20305"/>
                    <a:pt x="75717" y="20305"/>
                  </a:cubicBezTo>
                  <a:cubicBezTo>
                    <a:pt x="75823" y="20213"/>
                    <a:pt x="75967" y="20206"/>
                    <a:pt x="76119" y="20206"/>
                  </a:cubicBezTo>
                  <a:cubicBezTo>
                    <a:pt x="76150" y="20206"/>
                    <a:pt x="76180" y="20206"/>
                    <a:pt x="76211" y="20206"/>
                  </a:cubicBezTo>
                  <a:cubicBezTo>
                    <a:pt x="76334" y="20206"/>
                    <a:pt x="76458" y="20201"/>
                    <a:pt x="76568" y="20153"/>
                  </a:cubicBezTo>
                  <a:cubicBezTo>
                    <a:pt x="76689" y="20153"/>
                    <a:pt x="76791" y="20191"/>
                    <a:pt x="76890" y="20191"/>
                  </a:cubicBezTo>
                  <a:cubicBezTo>
                    <a:pt x="76914" y="20191"/>
                    <a:pt x="76939" y="20189"/>
                    <a:pt x="76963" y="20183"/>
                  </a:cubicBezTo>
                  <a:cubicBezTo>
                    <a:pt x="77032" y="20157"/>
                    <a:pt x="77100" y="20148"/>
                    <a:pt x="77170" y="20148"/>
                  </a:cubicBezTo>
                  <a:close/>
                  <a:moveTo>
                    <a:pt x="64805" y="21186"/>
                  </a:moveTo>
                  <a:lnTo>
                    <a:pt x="64835" y="21308"/>
                  </a:lnTo>
                  <a:lnTo>
                    <a:pt x="64774" y="21308"/>
                  </a:lnTo>
                  <a:lnTo>
                    <a:pt x="64774" y="21186"/>
                  </a:lnTo>
                  <a:close/>
                  <a:moveTo>
                    <a:pt x="71613" y="20517"/>
                  </a:moveTo>
                  <a:lnTo>
                    <a:pt x="72191" y="20973"/>
                  </a:lnTo>
                  <a:lnTo>
                    <a:pt x="72525" y="20760"/>
                  </a:lnTo>
                  <a:cubicBezTo>
                    <a:pt x="72582" y="20818"/>
                    <a:pt x="72628" y="20899"/>
                    <a:pt x="72654" y="20990"/>
                  </a:cubicBezTo>
                  <a:lnTo>
                    <a:pt x="72654" y="20990"/>
                  </a:lnTo>
                  <a:cubicBezTo>
                    <a:pt x="72581" y="21038"/>
                    <a:pt x="72499" y="21066"/>
                    <a:pt x="72420" y="21066"/>
                  </a:cubicBezTo>
                  <a:cubicBezTo>
                    <a:pt x="72372" y="21066"/>
                    <a:pt x="72325" y="21056"/>
                    <a:pt x="72282" y="21034"/>
                  </a:cubicBezTo>
                  <a:lnTo>
                    <a:pt x="72252" y="21247"/>
                  </a:lnTo>
                  <a:cubicBezTo>
                    <a:pt x="72213" y="21276"/>
                    <a:pt x="72177" y="21286"/>
                    <a:pt x="72144" y="21286"/>
                  </a:cubicBezTo>
                  <a:cubicBezTo>
                    <a:pt x="72072" y="21286"/>
                    <a:pt x="72010" y="21237"/>
                    <a:pt x="71948" y="21216"/>
                  </a:cubicBezTo>
                  <a:lnTo>
                    <a:pt x="71765" y="21308"/>
                  </a:lnTo>
                  <a:lnTo>
                    <a:pt x="71704" y="21004"/>
                  </a:lnTo>
                  <a:lnTo>
                    <a:pt x="71583" y="21247"/>
                  </a:lnTo>
                  <a:lnTo>
                    <a:pt x="71218" y="21064"/>
                  </a:lnTo>
                  <a:lnTo>
                    <a:pt x="71005" y="21064"/>
                  </a:lnTo>
                  <a:lnTo>
                    <a:pt x="70853" y="21247"/>
                  </a:lnTo>
                  <a:lnTo>
                    <a:pt x="70853" y="20791"/>
                  </a:lnTo>
                  <a:cubicBezTo>
                    <a:pt x="70944" y="20669"/>
                    <a:pt x="71127" y="20760"/>
                    <a:pt x="71309" y="20639"/>
                  </a:cubicBezTo>
                  <a:lnTo>
                    <a:pt x="71309" y="20639"/>
                  </a:lnTo>
                  <a:lnTo>
                    <a:pt x="71218" y="20791"/>
                  </a:lnTo>
                  <a:lnTo>
                    <a:pt x="71279" y="20852"/>
                  </a:lnTo>
                  <a:lnTo>
                    <a:pt x="71218" y="20943"/>
                  </a:lnTo>
                  <a:cubicBezTo>
                    <a:pt x="71248" y="20973"/>
                    <a:pt x="71309" y="20973"/>
                    <a:pt x="71309" y="20973"/>
                  </a:cubicBezTo>
                  <a:cubicBezTo>
                    <a:pt x="71370" y="20943"/>
                    <a:pt x="71400" y="20882"/>
                    <a:pt x="71431" y="20821"/>
                  </a:cubicBezTo>
                  <a:cubicBezTo>
                    <a:pt x="71492" y="20730"/>
                    <a:pt x="71552" y="20639"/>
                    <a:pt x="71613" y="20517"/>
                  </a:cubicBezTo>
                  <a:close/>
                  <a:moveTo>
                    <a:pt x="69692" y="20781"/>
                  </a:moveTo>
                  <a:cubicBezTo>
                    <a:pt x="69757" y="20781"/>
                    <a:pt x="69882" y="20811"/>
                    <a:pt x="70185" y="20882"/>
                  </a:cubicBezTo>
                  <a:lnTo>
                    <a:pt x="70215" y="21004"/>
                  </a:lnTo>
                  <a:lnTo>
                    <a:pt x="70397" y="21004"/>
                  </a:lnTo>
                  <a:cubicBezTo>
                    <a:pt x="70468" y="21027"/>
                    <a:pt x="70521" y="21051"/>
                    <a:pt x="70570" y="21075"/>
                  </a:cubicBezTo>
                  <a:lnTo>
                    <a:pt x="70570" y="21075"/>
                  </a:lnTo>
                  <a:lnTo>
                    <a:pt x="70549" y="21095"/>
                  </a:lnTo>
                  <a:cubicBezTo>
                    <a:pt x="70489" y="21156"/>
                    <a:pt x="70397" y="21216"/>
                    <a:pt x="70306" y="21247"/>
                  </a:cubicBezTo>
                  <a:lnTo>
                    <a:pt x="70215" y="21064"/>
                  </a:lnTo>
                  <a:lnTo>
                    <a:pt x="69911" y="21338"/>
                  </a:lnTo>
                  <a:lnTo>
                    <a:pt x="69607" y="21125"/>
                  </a:lnTo>
                  <a:lnTo>
                    <a:pt x="69607" y="20821"/>
                  </a:lnTo>
                  <a:cubicBezTo>
                    <a:pt x="69632" y="20796"/>
                    <a:pt x="69647" y="20781"/>
                    <a:pt x="69692" y="20781"/>
                  </a:cubicBezTo>
                  <a:close/>
                  <a:moveTo>
                    <a:pt x="74337" y="20381"/>
                  </a:moveTo>
                  <a:lnTo>
                    <a:pt x="74337" y="20381"/>
                  </a:lnTo>
                  <a:cubicBezTo>
                    <a:pt x="74311" y="20616"/>
                    <a:pt x="74284" y="20749"/>
                    <a:pt x="74258" y="20882"/>
                  </a:cubicBezTo>
                  <a:lnTo>
                    <a:pt x="74410" y="20791"/>
                  </a:lnTo>
                  <a:cubicBezTo>
                    <a:pt x="74410" y="20760"/>
                    <a:pt x="74410" y="20760"/>
                    <a:pt x="74410" y="20730"/>
                  </a:cubicBezTo>
                  <a:lnTo>
                    <a:pt x="74440" y="20760"/>
                  </a:lnTo>
                  <a:lnTo>
                    <a:pt x="74379" y="20821"/>
                  </a:lnTo>
                  <a:lnTo>
                    <a:pt x="74379" y="21125"/>
                  </a:lnTo>
                  <a:cubicBezTo>
                    <a:pt x="74258" y="21064"/>
                    <a:pt x="74227" y="21004"/>
                    <a:pt x="74227" y="20912"/>
                  </a:cubicBezTo>
                  <a:lnTo>
                    <a:pt x="74014" y="21004"/>
                  </a:lnTo>
                  <a:lnTo>
                    <a:pt x="74014" y="20700"/>
                  </a:lnTo>
                  <a:lnTo>
                    <a:pt x="73802" y="20517"/>
                  </a:lnTo>
                  <a:lnTo>
                    <a:pt x="73802" y="20517"/>
                  </a:lnTo>
                  <a:cubicBezTo>
                    <a:pt x="73741" y="20669"/>
                    <a:pt x="73893" y="20700"/>
                    <a:pt x="73954" y="20821"/>
                  </a:cubicBezTo>
                  <a:lnTo>
                    <a:pt x="73832" y="21247"/>
                  </a:lnTo>
                  <a:lnTo>
                    <a:pt x="73346" y="21368"/>
                  </a:lnTo>
                  <a:lnTo>
                    <a:pt x="73042" y="21156"/>
                  </a:lnTo>
                  <a:lnTo>
                    <a:pt x="73011" y="20912"/>
                  </a:lnTo>
                  <a:lnTo>
                    <a:pt x="73194" y="20821"/>
                  </a:lnTo>
                  <a:lnTo>
                    <a:pt x="73619" y="21064"/>
                  </a:lnTo>
                  <a:lnTo>
                    <a:pt x="73771" y="20791"/>
                  </a:lnTo>
                  <a:cubicBezTo>
                    <a:pt x="73711" y="20669"/>
                    <a:pt x="73559" y="20639"/>
                    <a:pt x="73559" y="20457"/>
                  </a:cubicBezTo>
                  <a:lnTo>
                    <a:pt x="73559" y="20457"/>
                  </a:lnTo>
                  <a:lnTo>
                    <a:pt x="73771" y="20517"/>
                  </a:lnTo>
                  <a:cubicBezTo>
                    <a:pt x="73805" y="20461"/>
                    <a:pt x="73834" y="20442"/>
                    <a:pt x="73860" y="20442"/>
                  </a:cubicBezTo>
                  <a:cubicBezTo>
                    <a:pt x="73903" y="20442"/>
                    <a:pt x="73934" y="20498"/>
                    <a:pt x="73954" y="20517"/>
                  </a:cubicBezTo>
                  <a:lnTo>
                    <a:pt x="74288" y="20426"/>
                  </a:lnTo>
                  <a:cubicBezTo>
                    <a:pt x="74305" y="20409"/>
                    <a:pt x="74322" y="20394"/>
                    <a:pt x="74337" y="20381"/>
                  </a:cubicBezTo>
                  <a:close/>
                  <a:moveTo>
                    <a:pt x="7174" y="21338"/>
                  </a:moveTo>
                  <a:cubicBezTo>
                    <a:pt x="7235" y="21368"/>
                    <a:pt x="7296" y="21429"/>
                    <a:pt x="7326" y="21490"/>
                  </a:cubicBezTo>
                  <a:lnTo>
                    <a:pt x="7174" y="21490"/>
                  </a:lnTo>
                  <a:lnTo>
                    <a:pt x="7174" y="21338"/>
                  </a:lnTo>
                  <a:close/>
                  <a:moveTo>
                    <a:pt x="77510" y="21642"/>
                  </a:moveTo>
                  <a:lnTo>
                    <a:pt x="77510" y="21672"/>
                  </a:lnTo>
                  <a:lnTo>
                    <a:pt x="77419" y="21672"/>
                  </a:lnTo>
                  <a:lnTo>
                    <a:pt x="77419" y="21642"/>
                  </a:lnTo>
                  <a:close/>
                  <a:moveTo>
                    <a:pt x="64470" y="21551"/>
                  </a:moveTo>
                  <a:lnTo>
                    <a:pt x="64653" y="21672"/>
                  </a:lnTo>
                  <a:lnTo>
                    <a:pt x="64622" y="21703"/>
                  </a:lnTo>
                  <a:lnTo>
                    <a:pt x="64470" y="21703"/>
                  </a:lnTo>
                  <a:lnTo>
                    <a:pt x="64470" y="21551"/>
                  </a:lnTo>
                  <a:close/>
                  <a:moveTo>
                    <a:pt x="4530" y="21733"/>
                  </a:moveTo>
                  <a:lnTo>
                    <a:pt x="4530" y="21764"/>
                  </a:lnTo>
                  <a:lnTo>
                    <a:pt x="4469" y="21764"/>
                  </a:lnTo>
                  <a:lnTo>
                    <a:pt x="4469" y="21733"/>
                  </a:lnTo>
                  <a:close/>
                  <a:moveTo>
                    <a:pt x="62950" y="21703"/>
                  </a:moveTo>
                  <a:lnTo>
                    <a:pt x="62950" y="21764"/>
                  </a:lnTo>
                  <a:lnTo>
                    <a:pt x="62920" y="21764"/>
                  </a:lnTo>
                  <a:lnTo>
                    <a:pt x="62920" y="21703"/>
                  </a:lnTo>
                  <a:close/>
                  <a:moveTo>
                    <a:pt x="69455" y="21733"/>
                  </a:moveTo>
                  <a:lnTo>
                    <a:pt x="69455" y="21764"/>
                  </a:lnTo>
                  <a:lnTo>
                    <a:pt x="69394" y="21764"/>
                  </a:lnTo>
                  <a:lnTo>
                    <a:pt x="69394" y="21733"/>
                  </a:lnTo>
                  <a:close/>
                  <a:moveTo>
                    <a:pt x="21916" y="21794"/>
                  </a:moveTo>
                  <a:lnTo>
                    <a:pt x="21916" y="21824"/>
                  </a:lnTo>
                  <a:lnTo>
                    <a:pt x="21855" y="21824"/>
                  </a:lnTo>
                  <a:lnTo>
                    <a:pt x="21855" y="21794"/>
                  </a:lnTo>
                  <a:close/>
                  <a:moveTo>
                    <a:pt x="64622" y="21703"/>
                  </a:moveTo>
                  <a:lnTo>
                    <a:pt x="64622" y="21703"/>
                  </a:lnTo>
                  <a:cubicBezTo>
                    <a:pt x="64653" y="21733"/>
                    <a:pt x="64683" y="21794"/>
                    <a:pt x="64683" y="21855"/>
                  </a:cubicBezTo>
                  <a:lnTo>
                    <a:pt x="64653" y="21855"/>
                  </a:lnTo>
                  <a:lnTo>
                    <a:pt x="64622" y="21703"/>
                  </a:lnTo>
                  <a:close/>
                  <a:moveTo>
                    <a:pt x="78008" y="21161"/>
                  </a:moveTo>
                  <a:cubicBezTo>
                    <a:pt x="78060" y="21161"/>
                    <a:pt x="78117" y="21174"/>
                    <a:pt x="78179" y="21186"/>
                  </a:cubicBezTo>
                  <a:lnTo>
                    <a:pt x="78118" y="21460"/>
                  </a:lnTo>
                  <a:lnTo>
                    <a:pt x="78209" y="21551"/>
                  </a:lnTo>
                  <a:lnTo>
                    <a:pt x="78148" y="21855"/>
                  </a:lnTo>
                  <a:lnTo>
                    <a:pt x="77814" y="21612"/>
                  </a:lnTo>
                  <a:lnTo>
                    <a:pt x="77814" y="21277"/>
                  </a:lnTo>
                  <a:cubicBezTo>
                    <a:pt x="77868" y="21187"/>
                    <a:pt x="77932" y="21161"/>
                    <a:pt x="78008" y="21161"/>
                  </a:cubicBezTo>
                  <a:close/>
                  <a:moveTo>
                    <a:pt x="64166" y="21764"/>
                  </a:moveTo>
                  <a:lnTo>
                    <a:pt x="64166" y="21916"/>
                  </a:lnTo>
                  <a:lnTo>
                    <a:pt x="64105" y="21916"/>
                  </a:lnTo>
                  <a:lnTo>
                    <a:pt x="64105" y="21764"/>
                  </a:lnTo>
                  <a:close/>
                  <a:moveTo>
                    <a:pt x="5624" y="21855"/>
                  </a:moveTo>
                  <a:lnTo>
                    <a:pt x="5624" y="21946"/>
                  </a:lnTo>
                  <a:lnTo>
                    <a:pt x="5594" y="21946"/>
                  </a:lnTo>
                  <a:lnTo>
                    <a:pt x="5594" y="21855"/>
                  </a:lnTo>
                  <a:close/>
                  <a:moveTo>
                    <a:pt x="77996" y="21855"/>
                  </a:moveTo>
                  <a:lnTo>
                    <a:pt x="77996" y="21946"/>
                  </a:lnTo>
                  <a:lnTo>
                    <a:pt x="77966" y="21946"/>
                  </a:lnTo>
                  <a:lnTo>
                    <a:pt x="77966" y="21855"/>
                  </a:lnTo>
                  <a:close/>
                  <a:moveTo>
                    <a:pt x="72768" y="21551"/>
                  </a:moveTo>
                  <a:cubicBezTo>
                    <a:pt x="72768" y="21672"/>
                    <a:pt x="72799" y="21764"/>
                    <a:pt x="72799" y="21855"/>
                  </a:cubicBezTo>
                  <a:cubicBezTo>
                    <a:pt x="72799" y="21855"/>
                    <a:pt x="72859" y="21916"/>
                    <a:pt x="72859" y="21916"/>
                  </a:cubicBezTo>
                  <a:lnTo>
                    <a:pt x="72616" y="22007"/>
                  </a:lnTo>
                  <a:cubicBezTo>
                    <a:pt x="72647" y="21855"/>
                    <a:pt x="72555" y="21672"/>
                    <a:pt x="72768" y="21551"/>
                  </a:cubicBezTo>
                  <a:close/>
                  <a:moveTo>
                    <a:pt x="5867" y="22067"/>
                  </a:moveTo>
                  <a:lnTo>
                    <a:pt x="5867" y="22067"/>
                  </a:lnTo>
                  <a:cubicBezTo>
                    <a:pt x="5888" y="22088"/>
                    <a:pt x="5880" y="22124"/>
                    <a:pt x="5823" y="22124"/>
                  </a:cubicBezTo>
                  <a:cubicBezTo>
                    <a:pt x="5798" y="22124"/>
                    <a:pt x="5762" y="22117"/>
                    <a:pt x="5715" y="22098"/>
                  </a:cubicBezTo>
                  <a:lnTo>
                    <a:pt x="5867" y="22067"/>
                  </a:lnTo>
                  <a:close/>
                  <a:moveTo>
                    <a:pt x="77692" y="21946"/>
                  </a:moveTo>
                  <a:lnTo>
                    <a:pt x="77875" y="22037"/>
                  </a:lnTo>
                  <a:lnTo>
                    <a:pt x="77844" y="22159"/>
                  </a:lnTo>
                  <a:lnTo>
                    <a:pt x="77571" y="22037"/>
                  </a:lnTo>
                  <a:lnTo>
                    <a:pt x="77692" y="21946"/>
                  </a:lnTo>
                  <a:close/>
                  <a:moveTo>
                    <a:pt x="5381" y="22159"/>
                  </a:moveTo>
                  <a:lnTo>
                    <a:pt x="5381" y="22250"/>
                  </a:lnTo>
                  <a:lnTo>
                    <a:pt x="5351" y="22250"/>
                  </a:lnTo>
                  <a:lnTo>
                    <a:pt x="5351" y="22159"/>
                  </a:lnTo>
                  <a:close/>
                  <a:moveTo>
                    <a:pt x="8269" y="22159"/>
                  </a:moveTo>
                  <a:lnTo>
                    <a:pt x="8269" y="22250"/>
                  </a:lnTo>
                  <a:lnTo>
                    <a:pt x="8238" y="22250"/>
                  </a:lnTo>
                  <a:lnTo>
                    <a:pt x="8238" y="22159"/>
                  </a:lnTo>
                  <a:close/>
                  <a:moveTo>
                    <a:pt x="8816" y="22128"/>
                  </a:moveTo>
                  <a:lnTo>
                    <a:pt x="8785" y="22280"/>
                  </a:lnTo>
                  <a:lnTo>
                    <a:pt x="8755" y="22280"/>
                  </a:lnTo>
                  <a:lnTo>
                    <a:pt x="8755" y="22128"/>
                  </a:lnTo>
                  <a:close/>
                  <a:moveTo>
                    <a:pt x="79546" y="22159"/>
                  </a:moveTo>
                  <a:lnTo>
                    <a:pt x="79577" y="22280"/>
                  </a:lnTo>
                  <a:lnTo>
                    <a:pt x="79516" y="22280"/>
                  </a:lnTo>
                  <a:lnTo>
                    <a:pt x="79516" y="22159"/>
                  </a:lnTo>
                  <a:close/>
                  <a:moveTo>
                    <a:pt x="4317" y="22341"/>
                  </a:moveTo>
                  <a:lnTo>
                    <a:pt x="4317" y="22371"/>
                  </a:lnTo>
                  <a:lnTo>
                    <a:pt x="4226" y="22371"/>
                  </a:lnTo>
                  <a:lnTo>
                    <a:pt x="4226" y="22341"/>
                  </a:lnTo>
                  <a:close/>
                  <a:moveTo>
                    <a:pt x="59425" y="22037"/>
                  </a:moveTo>
                  <a:lnTo>
                    <a:pt x="59698" y="22159"/>
                  </a:lnTo>
                  <a:lnTo>
                    <a:pt x="59516" y="22371"/>
                  </a:lnTo>
                  <a:cubicBezTo>
                    <a:pt x="59485" y="22280"/>
                    <a:pt x="59455" y="22189"/>
                    <a:pt x="59425" y="22037"/>
                  </a:cubicBezTo>
                  <a:close/>
                  <a:moveTo>
                    <a:pt x="78300" y="22067"/>
                  </a:moveTo>
                  <a:cubicBezTo>
                    <a:pt x="78513" y="22159"/>
                    <a:pt x="78422" y="22311"/>
                    <a:pt x="78391" y="22463"/>
                  </a:cubicBezTo>
                  <a:cubicBezTo>
                    <a:pt x="78391" y="22371"/>
                    <a:pt x="78361" y="22311"/>
                    <a:pt x="78361" y="22250"/>
                  </a:cubicBezTo>
                  <a:cubicBezTo>
                    <a:pt x="78331" y="22189"/>
                    <a:pt x="78300" y="22128"/>
                    <a:pt x="78300" y="22067"/>
                  </a:cubicBezTo>
                  <a:close/>
                  <a:moveTo>
                    <a:pt x="81218" y="22402"/>
                  </a:moveTo>
                  <a:lnTo>
                    <a:pt x="81218" y="22463"/>
                  </a:lnTo>
                  <a:lnTo>
                    <a:pt x="81188" y="22463"/>
                  </a:lnTo>
                  <a:lnTo>
                    <a:pt x="81188" y="22402"/>
                  </a:lnTo>
                  <a:close/>
                  <a:moveTo>
                    <a:pt x="80702" y="22189"/>
                  </a:moveTo>
                  <a:lnTo>
                    <a:pt x="80702" y="22189"/>
                  </a:lnTo>
                  <a:cubicBezTo>
                    <a:pt x="80823" y="22250"/>
                    <a:pt x="80884" y="22341"/>
                    <a:pt x="80762" y="22493"/>
                  </a:cubicBezTo>
                  <a:cubicBezTo>
                    <a:pt x="80702" y="22371"/>
                    <a:pt x="80610" y="22311"/>
                    <a:pt x="80702" y="22189"/>
                  </a:cubicBezTo>
                  <a:close/>
                  <a:moveTo>
                    <a:pt x="3831" y="22189"/>
                  </a:moveTo>
                  <a:lnTo>
                    <a:pt x="4013" y="22341"/>
                  </a:lnTo>
                  <a:cubicBezTo>
                    <a:pt x="3944" y="22411"/>
                    <a:pt x="3892" y="22534"/>
                    <a:pt x="3763" y="22534"/>
                  </a:cubicBezTo>
                  <a:cubicBezTo>
                    <a:pt x="3723" y="22534"/>
                    <a:pt x="3675" y="22522"/>
                    <a:pt x="3618" y="22493"/>
                  </a:cubicBezTo>
                  <a:lnTo>
                    <a:pt x="3770" y="22432"/>
                  </a:lnTo>
                  <a:lnTo>
                    <a:pt x="3831" y="22189"/>
                  </a:lnTo>
                  <a:close/>
                  <a:moveTo>
                    <a:pt x="80732" y="22523"/>
                  </a:moveTo>
                  <a:cubicBezTo>
                    <a:pt x="80732" y="22534"/>
                    <a:pt x="80732" y="22544"/>
                    <a:pt x="80732" y="22554"/>
                  </a:cubicBezTo>
                  <a:lnTo>
                    <a:pt x="80702" y="22554"/>
                  </a:lnTo>
                  <a:lnTo>
                    <a:pt x="80732" y="22523"/>
                  </a:lnTo>
                  <a:close/>
                  <a:moveTo>
                    <a:pt x="4074" y="22463"/>
                  </a:moveTo>
                  <a:lnTo>
                    <a:pt x="4074" y="22615"/>
                  </a:lnTo>
                  <a:lnTo>
                    <a:pt x="4044" y="22615"/>
                  </a:lnTo>
                  <a:lnTo>
                    <a:pt x="4044" y="22463"/>
                  </a:lnTo>
                  <a:close/>
                  <a:moveTo>
                    <a:pt x="4621" y="22098"/>
                  </a:moveTo>
                  <a:lnTo>
                    <a:pt x="4986" y="22189"/>
                  </a:lnTo>
                  <a:lnTo>
                    <a:pt x="4986" y="22280"/>
                  </a:lnTo>
                  <a:cubicBezTo>
                    <a:pt x="4712" y="22341"/>
                    <a:pt x="4712" y="22341"/>
                    <a:pt x="4651" y="22615"/>
                  </a:cubicBezTo>
                  <a:lnTo>
                    <a:pt x="4469" y="22432"/>
                  </a:lnTo>
                  <a:lnTo>
                    <a:pt x="4621" y="22098"/>
                  </a:lnTo>
                  <a:close/>
                  <a:moveTo>
                    <a:pt x="47388" y="22615"/>
                  </a:moveTo>
                  <a:lnTo>
                    <a:pt x="47418" y="22645"/>
                  </a:lnTo>
                  <a:lnTo>
                    <a:pt x="47357" y="22675"/>
                  </a:lnTo>
                  <a:cubicBezTo>
                    <a:pt x="47357" y="22645"/>
                    <a:pt x="47357" y="22615"/>
                    <a:pt x="47388" y="22615"/>
                  </a:cubicBezTo>
                  <a:close/>
                  <a:moveTo>
                    <a:pt x="5989" y="22615"/>
                  </a:moveTo>
                  <a:lnTo>
                    <a:pt x="5989" y="22706"/>
                  </a:lnTo>
                  <a:lnTo>
                    <a:pt x="5958" y="22706"/>
                  </a:lnTo>
                  <a:lnTo>
                    <a:pt x="5958" y="22615"/>
                  </a:lnTo>
                  <a:close/>
                  <a:moveTo>
                    <a:pt x="78665" y="22706"/>
                  </a:moveTo>
                  <a:lnTo>
                    <a:pt x="78665" y="22736"/>
                  </a:lnTo>
                  <a:lnTo>
                    <a:pt x="78565" y="22761"/>
                  </a:lnTo>
                  <a:lnTo>
                    <a:pt x="78565" y="22761"/>
                  </a:lnTo>
                  <a:cubicBezTo>
                    <a:pt x="78597" y="22706"/>
                    <a:pt x="78624" y="22706"/>
                    <a:pt x="78665" y="22706"/>
                  </a:cubicBezTo>
                  <a:close/>
                  <a:moveTo>
                    <a:pt x="47357" y="22675"/>
                  </a:moveTo>
                  <a:cubicBezTo>
                    <a:pt x="47357" y="22706"/>
                    <a:pt x="47327" y="22736"/>
                    <a:pt x="47327" y="22767"/>
                  </a:cubicBezTo>
                  <a:lnTo>
                    <a:pt x="47297" y="22736"/>
                  </a:lnTo>
                  <a:lnTo>
                    <a:pt x="47357" y="22675"/>
                  </a:lnTo>
                  <a:close/>
                  <a:moveTo>
                    <a:pt x="78969" y="22706"/>
                  </a:moveTo>
                  <a:lnTo>
                    <a:pt x="78969" y="22797"/>
                  </a:lnTo>
                  <a:lnTo>
                    <a:pt x="78787" y="22858"/>
                  </a:lnTo>
                  <a:lnTo>
                    <a:pt x="78756" y="22706"/>
                  </a:lnTo>
                  <a:close/>
                  <a:moveTo>
                    <a:pt x="3648" y="22767"/>
                  </a:moveTo>
                  <a:lnTo>
                    <a:pt x="3648" y="22979"/>
                  </a:lnTo>
                  <a:lnTo>
                    <a:pt x="3618" y="22979"/>
                  </a:lnTo>
                  <a:lnTo>
                    <a:pt x="3588" y="22767"/>
                  </a:lnTo>
                  <a:close/>
                  <a:moveTo>
                    <a:pt x="4895" y="22949"/>
                  </a:moveTo>
                  <a:lnTo>
                    <a:pt x="4895" y="22979"/>
                  </a:lnTo>
                  <a:lnTo>
                    <a:pt x="4834" y="22979"/>
                  </a:lnTo>
                  <a:lnTo>
                    <a:pt x="4834" y="22949"/>
                  </a:lnTo>
                  <a:close/>
                  <a:moveTo>
                    <a:pt x="3344" y="22919"/>
                  </a:moveTo>
                  <a:lnTo>
                    <a:pt x="3375" y="23040"/>
                  </a:lnTo>
                  <a:lnTo>
                    <a:pt x="3314" y="23040"/>
                  </a:lnTo>
                  <a:lnTo>
                    <a:pt x="3314" y="22919"/>
                  </a:lnTo>
                  <a:close/>
                  <a:moveTo>
                    <a:pt x="4895" y="23071"/>
                  </a:moveTo>
                  <a:lnTo>
                    <a:pt x="4895" y="23101"/>
                  </a:lnTo>
                  <a:lnTo>
                    <a:pt x="4773" y="23131"/>
                  </a:lnTo>
                  <a:lnTo>
                    <a:pt x="4773" y="23071"/>
                  </a:lnTo>
                  <a:close/>
                  <a:moveTo>
                    <a:pt x="78087" y="22554"/>
                  </a:moveTo>
                  <a:lnTo>
                    <a:pt x="78239" y="22797"/>
                  </a:lnTo>
                  <a:lnTo>
                    <a:pt x="78361" y="22675"/>
                  </a:lnTo>
                  <a:cubicBezTo>
                    <a:pt x="78415" y="22711"/>
                    <a:pt x="78468" y="22736"/>
                    <a:pt x="78497" y="22776"/>
                  </a:cubicBezTo>
                  <a:lnTo>
                    <a:pt x="78497" y="22776"/>
                  </a:lnTo>
                  <a:cubicBezTo>
                    <a:pt x="78412" y="22894"/>
                    <a:pt x="78302" y="22984"/>
                    <a:pt x="78148" y="23010"/>
                  </a:cubicBezTo>
                  <a:lnTo>
                    <a:pt x="78239" y="23131"/>
                  </a:lnTo>
                  <a:cubicBezTo>
                    <a:pt x="78210" y="23143"/>
                    <a:pt x="78186" y="23148"/>
                    <a:pt x="78165" y="23148"/>
                  </a:cubicBezTo>
                  <a:cubicBezTo>
                    <a:pt x="78075" y="23148"/>
                    <a:pt x="78045" y="23059"/>
                    <a:pt x="77996" y="23010"/>
                  </a:cubicBezTo>
                  <a:lnTo>
                    <a:pt x="77692" y="23071"/>
                  </a:lnTo>
                  <a:lnTo>
                    <a:pt x="77571" y="22979"/>
                  </a:lnTo>
                  <a:lnTo>
                    <a:pt x="77571" y="22675"/>
                  </a:lnTo>
                  <a:lnTo>
                    <a:pt x="77753" y="22736"/>
                  </a:lnTo>
                  <a:lnTo>
                    <a:pt x="77966" y="22645"/>
                  </a:lnTo>
                  <a:lnTo>
                    <a:pt x="77966" y="22645"/>
                  </a:lnTo>
                  <a:lnTo>
                    <a:pt x="77844" y="22827"/>
                  </a:lnTo>
                  <a:lnTo>
                    <a:pt x="77966" y="22888"/>
                  </a:lnTo>
                  <a:lnTo>
                    <a:pt x="78087" y="22554"/>
                  </a:lnTo>
                  <a:close/>
                  <a:moveTo>
                    <a:pt x="62798" y="23071"/>
                  </a:moveTo>
                  <a:lnTo>
                    <a:pt x="62798" y="23162"/>
                  </a:lnTo>
                  <a:lnTo>
                    <a:pt x="62768" y="23162"/>
                  </a:lnTo>
                  <a:lnTo>
                    <a:pt x="62768" y="23071"/>
                  </a:lnTo>
                  <a:close/>
                  <a:moveTo>
                    <a:pt x="3314" y="23192"/>
                  </a:moveTo>
                  <a:lnTo>
                    <a:pt x="3527" y="23344"/>
                  </a:lnTo>
                  <a:lnTo>
                    <a:pt x="3284" y="23374"/>
                  </a:lnTo>
                  <a:lnTo>
                    <a:pt x="3314" y="23192"/>
                  </a:lnTo>
                  <a:close/>
                  <a:moveTo>
                    <a:pt x="3922" y="23526"/>
                  </a:moveTo>
                  <a:lnTo>
                    <a:pt x="3922" y="23618"/>
                  </a:lnTo>
                  <a:lnTo>
                    <a:pt x="3892" y="23618"/>
                  </a:lnTo>
                  <a:lnTo>
                    <a:pt x="3892" y="23526"/>
                  </a:lnTo>
                  <a:close/>
                  <a:moveTo>
                    <a:pt x="80154" y="23557"/>
                  </a:moveTo>
                  <a:lnTo>
                    <a:pt x="79942" y="23709"/>
                  </a:lnTo>
                  <a:lnTo>
                    <a:pt x="79911" y="23557"/>
                  </a:lnTo>
                  <a:close/>
                  <a:moveTo>
                    <a:pt x="77844" y="23830"/>
                  </a:moveTo>
                  <a:lnTo>
                    <a:pt x="77844" y="23922"/>
                  </a:lnTo>
                  <a:lnTo>
                    <a:pt x="77814" y="23922"/>
                  </a:lnTo>
                  <a:lnTo>
                    <a:pt x="77814" y="23830"/>
                  </a:lnTo>
                  <a:close/>
                  <a:moveTo>
                    <a:pt x="45047" y="23861"/>
                  </a:moveTo>
                  <a:cubicBezTo>
                    <a:pt x="45230" y="23861"/>
                    <a:pt x="45230" y="23861"/>
                    <a:pt x="45199" y="23982"/>
                  </a:cubicBezTo>
                  <a:lnTo>
                    <a:pt x="45047" y="23861"/>
                  </a:lnTo>
                  <a:close/>
                  <a:moveTo>
                    <a:pt x="46598" y="24134"/>
                  </a:moveTo>
                  <a:lnTo>
                    <a:pt x="46598" y="24226"/>
                  </a:lnTo>
                  <a:lnTo>
                    <a:pt x="46567" y="24226"/>
                  </a:lnTo>
                  <a:lnTo>
                    <a:pt x="46567" y="24134"/>
                  </a:lnTo>
                  <a:close/>
                  <a:moveTo>
                    <a:pt x="81742" y="24061"/>
                  </a:moveTo>
                  <a:cubicBezTo>
                    <a:pt x="81753" y="24061"/>
                    <a:pt x="81769" y="24065"/>
                    <a:pt x="81796" y="24074"/>
                  </a:cubicBezTo>
                  <a:cubicBezTo>
                    <a:pt x="81857" y="24104"/>
                    <a:pt x="81917" y="24134"/>
                    <a:pt x="82039" y="24195"/>
                  </a:cubicBezTo>
                  <a:lnTo>
                    <a:pt x="81796" y="24226"/>
                  </a:lnTo>
                  <a:lnTo>
                    <a:pt x="81674" y="24104"/>
                  </a:lnTo>
                  <a:cubicBezTo>
                    <a:pt x="81717" y="24082"/>
                    <a:pt x="81715" y="24061"/>
                    <a:pt x="81742" y="24061"/>
                  </a:cubicBezTo>
                  <a:close/>
                  <a:moveTo>
                    <a:pt x="2676" y="23770"/>
                  </a:moveTo>
                  <a:lnTo>
                    <a:pt x="2676" y="23922"/>
                  </a:lnTo>
                  <a:lnTo>
                    <a:pt x="2797" y="23830"/>
                  </a:lnTo>
                  <a:lnTo>
                    <a:pt x="2919" y="23952"/>
                  </a:lnTo>
                  <a:lnTo>
                    <a:pt x="2676" y="23982"/>
                  </a:lnTo>
                  <a:lnTo>
                    <a:pt x="2737" y="24195"/>
                  </a:lnTo>
                  <a:lnTo>
                    <a:pt x="2645" y="24378"/>
                  </a:lnTo>
                  <a:cubicBezTo>
                    <a:pt x="2645" y="24347"/>
                    <a:pt x="2615" y="24317"/>
                    <a:pt x="2615" y="24317"/>
                  </a:cubicBezTo>
                  <a:cubicBezTo>
                    <a:pt x="2585" y="24226"/>
                    <a:pt x="2585" y="24104"/>
                    <a:pt x="2554" y="24043"/>
                  </a:cubicBezTo>
                  <a:cubicBezTo>
                    <a:pt x="2524" y="23982"/>
                    <a:pt x="2524" y="23861"/>
                    <a:pt x="2524" y="23770"/>
                  </a:cubicBezTo>
                  <a:close/>
                  <a:moveTo>
                    <a:pt x="80762" y="24134"/>
                  </a:moveTo>
                  <a:cubicBezTo>
                    <a:pt x="80884" y="24134"/>
                    <a:pt x="80945" y="24226"/>
                    <a:pt x="80975" y="24378"/>
                  </a:cubicBezTo>
                  <a:lnTo>
                    <a:pt x="80732" y="24256"/>
                  </a:lnTo>
                  <a:lnTo>
                    <a:pt x="80762" y="24134"/>
                  </a:lnTo>
                  <a:close/>
                  <a:moveTo>
                    <a:pt x="80732" y="24378"/>
                  </a:moveTo>
                  <a:lnTo>
                    <a:pt x="80732" y="24408"/>
                  </a:lnTo>
                  <a:lnTo>
                    <a:pt x="80428" y="24408"/>
                  </a:lnTo>
                  <a:lnTo>
                    <a:pt x="80428" y="24378"/>
                  </a:lnTo>
                  <a:close/>
                  <a:moveTo>
                    <a:pt x="80276" y="24378"/>
                  </a:moveTo>
                  <a:lnTo>
                    <a:pt x="80276" y="24438"/>
                  </a:lnTo>
                  <a:lnTo>
                    <a:pt x="80246" y="24438"/>
                  </a:lnTo>
                  <a:lnTo>
                    <a:pt x="80246" y="24378"/>
                  </a:lnTo>
                  <a:close/>
                  <a:moveTo>
                    <a:pt x="3800" y="24469"/>
                  </a:moveTo>
                  <a:lnTo>
                    <a:pt x="3800" y="24499"/>
                  </a:lnTo>
                  <a:lnTo>
                    <a:pt x="3709" y="24499"/>
                  </a:lnTo>
                  <a:lnTo>
                    <a:pt x="3709" y="24469"/>
                  </a:lnTo>
                  <a:close/>
                  <a:moveTo>
                    <a:pt x="81340" y="24104"/>
                  </a:moveTo>
                  <a:lnTo>
                    <a:pt x="81127" y="24499"/>
                  </a:lnTo>
                  <a:cubicBezTo>
                    <a:pt x="81097" y="24165"/>
                    <a:pt x="81097" y="24165"/>
                    <a:pt x="81340" y="24104"/>
                  </a:cubicBezTo>
                  <a:close/>
                  <a:moveTo>
                    <a:pt x="64683" y="24256"/>
                  </a:moveTo>
                  <a:lnTo>
                    <a:pt x="64926" y="24408"/>
                  </a:lnTo>
                  <a:lnTo>
                    <a:pt x="64774" y="24530"/>
                  </a:lnTo>
                  <a:lnTo>
                    <a:pt x="64683" y="24256"/>
                  </a:lnTo>
                  <a:close/>
                  <a:moveTo>
                    <a:pt x="80063" y="24438"/>
                  </a:moveTo>
                  <a:lnTo>
                    <a:pt x="80063" y="24530"/>
                  </a:lnTo>
                  <a:lnTo>
                    <a:pt x="80033" y="24530"/>
                  </a:lnTo>
                  <a:lnTo>
                    <a:pt x="80033" y="24438"/>
                  </a:lnTo>
                  <a:close/>
                  <a:moveTo>
                    <a:pt x="61704" y="24530"/>
                  </a:moveTo>
                  <a:lnTo>
                    <a:pt x="61704" y="24590"/>
                  </a:lnTo>
                  <a:lnTo>
                    <a:pt x="61583" y="24590"/>
                  </a:lnTo>
                  <a:lnTo>
                    <a:pt x="61583" y="24560"/>
                  </a:lnTo>
                  <a:lnTo>
                    <a:pt x="61704" y="24530"/>
                  </a:lnTo>
                  <a:close/>
                  <a:moveTo>
                    <a:pt x="3466" y="24530"/>
                  </a:moveTo>
                  <a:lnTo>
                    <a:pt x="3496" y="24651"/>
                  </a:lnTo>
                  <a:lnTo>
                    <a:pt x="3436" y="24651"/>
                  </a:lnTo>
                  <a:lnTo>
                    <a:pt x="3436" y="24530"/>
                  </a:lnTo>
                  <a:close/>
                  <a:moveTo>
                    <a:pt x="79566" y="24376"/>
                  </a:moveTo>
                  <a:cubicBezTo>
                    <a:pt x="79638" y="24376"/>
                    <a:pt x="79683" y="24461"/>
                    <a:pt x="79729" y="24530"/>
                  </a:cubicBezTo>
                  <a:lnTo>
                    <a:pt x="79638" y="24651"/>
                  </a:lnTo>
                  <a:lnTo>
                    <a:pt x="79486" y="24408"/>
                  </a:lnTo>
                  <a:cubicBezTo>
                    <a:pt x="79516" y="24385"/>
                    <a:pt x="79543" y="24376"/>
                    <a:pt x="79566" y="24376"/>
                  </a:cubicBezTo>
                  <a:close/>
                  <a:moveTo>
                    <a:pt x="40914" y="24378"/>
                  </a:moveTo>
                  <a:lnTo>
                    <a:pt x="41217" y="24621"/>
                  </a:lnTo>
                  <a:cubicBezTo>
                    <a:pt x="41197" y="24663"/>
                    <a:pt x="41190" y="24734"/>
                    <a:pt x="41148" y="24734"/>
                  </a:cubicBezTo>
                  <a:cubicBezTo>
                    <a:pt x="41129" y="24734"/>
                    <a:pt x="41103" y="24719"/>
                    <a:pt x="41066" y="24681"/>
                  </a:cubicBezTo>
                  <a:cubicBezTo>
                    <a:pt x="40974" y="24621"/>
                    <a:pt x="40883" y="24560"/>
                    <a:pt x="40762" y="24530"/>
                  </a:cubicBezTo>
                  <a:lnTo>
                    <a:pt x="40914" y="24378"/>
                  </a:lnTo>
                  <a:close/>
                  <a:moveTo>
                    <a:pt x="2307" y="24765"/>
                  </a:moveTo>
                  <a:cubicBezTo>
                    <a:pt x="2334" y="24765"/>
                    <a:pt x="2357" y="24788"/>
                    <a:pt x="2402" y="24833"/>
                  </a:cubicBezTo>
                  <a:cubicBezTo>
                    <a:pt x="2433" y="24833"/>
                    <a:pt x="2463" y="24864"/>
                    <a:pt x="2493" y="24864"/>
                  </a:cubicBezTo>
                  <a:lnTo>
                    <a:pt x="2463" y="24894"/>
                  </a:lnTo>
                  <a:lnTo>
                    <a:pt x="2402" y="24833"/>
                  </a:lnTo>
                  <a:lnTo>
                    <a:pt x="2189" y="24833"/>
                  </a:lnTo>
                  <a:cubicBezTo>
                    <a:pt x="2250" y="24788"/>
                    <a:pt x="2281" y="24765"/>
                    <a:pt x="2307" y="24765"/>
                  </a:cubicBezTo>
                  <a:close/>
                  <a:moveTo>
                    <a:pt x="41005" y="24803"/>
                  </a:moveTo>
                  <a:lnTo>
                    <a:pt x="41005" y="24894"/>
                  </a:lnTo>
                  <a:lnTo>
                    <a:pt x="40883" y="24894"/>
                  </a:lnTo>
                  <a:lnTo>
                    <a:pt x="40883" y="24833"/>
                  </a:lnTo>
                  <a:lnTo>
                    <a:pt x="41005" y="24803"/>
                  </a:lnTo>
                  <a:close/>
                  <a:moveTo>
                    <a:pt x="82009" y="24651"/>
                  </a:moveTo>
                  <a:lnTo>
                    <a:pt x="81917" y="24833"/>
                  </a:lnTo>
                  <a:lnTo>
                    <a:pt x="81978" y="24955"/>
                  </a:lnTo>
                  <a:lnTo>
                    <a:pt x="81857" y="24985"/>
                  </a:lnTo>
                  <a:lnTo>
                    <a:pt x="81857" y="24681"/>
                  </a:lnTo>
                  <a:lnTo>
                    <a:pt x="82009" y="24651"/>
                  </a:lnTo>
                  <a:close/>
                  <a:moveTo>
                    <a:pt x="1885" y="25077"/>
                  </a:moveTo>
                  <a:lnTo>
                    <a:pt x="1885" y="25107"/>
                  </a:lnTo>
                  <a:lnTo>
                    <a:pt x="1794" y="25107"/>
                  </a:lnTo>
                  <a:lnTo>
                    <a:pt x="1794" y="25077"/>
                  </a:lnTo>
                  <a:close/>
                  <a:moveTo>
                    <a:pt x="2129" y="24864"/>
                  </a:moveTo>
                  <a:lnTo>
                    <a:pt x="2250" y="25168"/>
                  </a:lnTo>
                  <a:cubicBezTo>
                    <a:pt x="2159" y="25137"/>
                    <a:pt x="2037" y="25077"/>
                    <a:pt x="2007" y="24955"/>
                  </a:cubicBezTo>
                  <a:lnTo>
                    <a:pt x="2129" y="24864"/>
                  </a:lnTo>
                  <a:close/>
                  <a:moveTo>
                    <a:pt x="40792" y="25107"/>
                  </a:moveTo>
                  <a:lnTo>
                    <a:pt x="40792" y="25198"/>
                  </a:lnTo>
                  <a:lnTo>
                    <a:pt x="40670" y="25198"/>
                  </a:lnTo>
                  <a:lnTo>
                    <a:pt x="40670" y="25137"/>
                  </a:lnTo>
                  <a:lnTo>
                    <a:pt x="40792" y="25107"/>
                  </a:lnTo>
                  <a:close/>
                  <a:moveTo>
                    <a:pt x="63558" y="25198"/>
                  </a:moveTo>
                  <a:lnTo>
                    <a:pt x="63558" y="25350"/>
                  </a:lnTo>
                  <a:lnTo>
                    <a:pt x="63528" y="25350"/>
                  </a:lnTo>
                  <a:lnTo>
                    <a:pt x="63498" y="25198"/>
                  </a:lnTo>
                  <a:close/>
                  <a:moveTo>
                    <a:pt x="27266" y="25350"/>
                  </a:moveTo>
                  <a:cubicBezTo>
                    <a:pt x="27327" y="25441"/>
                    <a:pt x="27327" y="25502"/>
                    <a:pt x="27175" y="25502"/>
                  </a:cubicBezTo>
                  <a:lnTo>
                    <a:pt x="27175" y="25350"/>
                  </a:lnTo>
                  <a:close/>
                  <a:moveTo>
                    <a:pt x="1095" y="25411"/>
                  </a:moveTo>
                  <a:lnTo>
                    <a:pt x="1217" y="25502"/>
                  </a:lnTo>
                  <a:lnTo>
                    <a:pt x="1095" y="25533"/>
                  </a:lnTo>
                  <a:lnTo>
                    <a:pt x="1095" y="25411"/>
                  </a:lnTo>
                  <a:close/>
                  <a:moveTo>
                    <a:pt x="51978" y="25441"/>
                  </a:moveTo>
                  <a:lnTo>
                    <a:pt x="52008" y="25593"/>
                  </a:lnTo>
                  <a:lnTo>
                    <a:pt x="51947" y="25593"/>
                  </a:lnTo>
                  <a:lnTo>
                    <a:pt x="51947" y="25441"/>
                  </a:lnTo>
                  <a:close/>
                  <a:moveTo>
                    <a:pt x="16962" y="25654"/>
                  </a:moveTo>
                  <a:lnTo>
                    <a:pt x="16962" y="25745"/>
                  </a:lnTo>
                  <a:lnTo>
                    <a:pt x="16931" y="25745"/>
                  </a:lnTo>
                  <a:lnTo>
                    <a:pt x="16931" y="25654"/>
                  </a:lnTo>
                  <a:close/>
                  <a:moveTo>
                    <a:pt x="54470" y="25654"/>
                  </a:moveTo>
                  <a:lnTo>
                    <a:pt x="54470" y="25745"/>
                  </a:lnTo>
                  <a:lnTo>
                    <a:pt x="54440" y="25745"/>
                  </a:lnTo>
                  <a:lnTo>
                    <a:pt x="54440" y="25654"/>
                  </a:lnTo>
                  <a:close/>
                  <a:moveTo>
                    <a:pt x="1581" y="25776"/>
                  </a:moveTo>
                  <a:lnTo>
                    <a:pt x="1581" y="25806"/>
                  </a:lnTo>
                  <a:lnTo>
                    <a:pt x="1521" y="25806"/>
                  </a:lnTo>
                  <a:lnTo>
                    <a:pt x="1521" y="25776"/>
                  </a:lnTo>
                  <a:close/>
                  <a:moveTo>
                    <a:pt x="24196" y="25989"/>
                  </a:moveTo>
                  <a:lnTo>
                    <a:pt x="24196" y="26019"/>
                  </a:lnTo>
                  <a:lnTo>
                    <a:pt x="24135" y="26019"/>
                  </a:lnTo>
                  <a:lnTo>
                    <a:pt x="24135" y="25989"/>
                  </a:lnTo>
                  <a:close/>
                  <a:moveTo>
                    <a:pt x="28087" y="25989"/>
                  </a:moveTo>
                  <a:lnTo>
                    <a:pt x="28087" y="26019"/>
                  </a:lnTo>
                  <a:lnTo>
                    <a:pt x="27995" y="26049"/>
                  </a:lnTo>
                  <a:lnTo>
                    <a:pt x="27995" y="25989"/>
                  </a:lnTo>
                  <a:close/>
                  <a:moveTo>
                    <a:pt x="47114" y="25928"/>
                  </a:moveTo>
                  <a:lnTo>
                    <a:pt x="47388" y="26019"/>
                  </a:lnTo>
                  <a:lnTo>
                    <a:pt x="47145" y="26049"/>
                  </a:lnTo>
                  <a:lnTo>
                    <a:pt x="47114" y="25928"/>
                  </a:lnTo>
                  <a:close/>
                  <a:moveTo>
                    <a:pt x="25564" y="26049"/>
                  </a:moveTo>
                  <a:lnTo>
                    <a:pt x="25625" y="26110"/>
                  </a:lnTo>
                  <a:cubicBezTo>
                    <a:pt x="25655" y="26110"/>
                    <a:pt x="25655" y="26140"/>
                    <a:pt x="25685" y="26171"/>
                  </a:cubicBezTo>
                  <a:lnTo>
                    <a:pt x="25655" y="26171"/>
                  </a:lnTo>
                  <a:lnTo>
                    <a:pt x="25625" y="26110"/>
                  </a:lnTo>
                  <a:cubicBezTo>
                    <a:pt x="25594" y="26110"/>
                    <a:pt x="25564" y="26110"/>
                    <a:pt x="25533" y="26080"/>
                  </a:cubicBezTo>
                  <a:lnTo>
                    <a:pt x="25564" y="26049"/>
                  </a:lnTo>
                  <a:close/>
                  <a:moveTo>
                    <a:pt x="15594" y="26292"/>
                  </a:moveTo>
                  <a:lnTo>
                    <a:pt x="15594" y="26323"/>
                  </a:lnTo>
                  <a:lnTo>
                    <a:pt x="15503" y="26323"/>
                  </a:lnTo>
                  <a:lnTo>
                    <a:pt x="15503" y="26292"/>
                  </a:lnTo>
                  <a:close/>
                  <a:moveTo>
                    <a:pt x="26354" y="26384"/>
                  </a:moveTo>
                  <a:lnTo>
                    <a:pt x="26354" y="26414"/>
                  </a:lnTo>
                  <a:lnTo>
                    <a:pt x="26263" y="26414"/>
                  </a:lnTo>
                  <a:lnTo>
                    <a:pt x="26263" y="26384"/>
                  </a:lnTo>
                  <a:close/>
                  <a:moveTo>
                    <a:pt x="25655" y="26444"/>
                  </a:moveTo>
                  <a:lnTo>
                    <a:pt x="25655" y="26475"/>
                  </a:lnTo>
                  <a:lnTo>
                    <a:pt x="25533" y="26505"/>
                  </a:lnTo>
                  <a:lnTo>
                    <a:pt x="25533" y="26444"/>
                  </a:lnTo>
                  <a:close/>
                  <a:moveTo>
                    <a:pt x="19485" y="26536"/>
                  </a:moveTo>
                  <a:lnTo>
                    <a:pt x="19485" y="26566"/>
                  </a:lnTo>
                  <a:lnTo>
                    <a:pt x="19424" y="26566"/>
                  </a:lnTo>
                  <a:lnTo>
                    <a:pt x="19424" y="26536"/>
                  </a:lnTo>
                  <a:close/>
                  <a:moveTo>
                    <a:pt x="1430" y="26809"/>
                  </a:moveTo>
                  <a:lnTo>
                    <a:pt x="1430" y="26870"/>
                  </a:lnTo>
                  <a:lnTo>
                    <a:pt x="1308" y="26870"/>
                  </a:lnTo>
                  <a:lnTo>
                    <a:pt x="1308" y="26840"/>
                  </a:lnTo>
                  <a:lnTo>
                    <a:pt x="1430" y="26809"/>
                  </a:lnTo>
                  <a:close/>
                  <a:moveTo>
                    <a:pt x="12524" y="27083"/>
                  </a:moveTo>
                  <a:lnTo>
                    <a:pt x="12585" y="27144"/>
                  </a:lnTo>
                  <a:lnTo>
                    <a:pt x="12585" y="27144"/>
                  </a:lnTo>
                  <a:lnTo>
                    <a:pt x="12494" y="27113"/>
                  </a:lnTo>
                  <a:lnTo>
                    <a:pt x="12524" y="27083"/>
                  </a:lnTo>
                  <a:close/>
                  <a:moveTo>
                    <a:pt x="8876" y="27144"/>
                  </a:moveTo>
                  <a:lnTo>
                    <a:pt x="8876" y="27174"/>
                  </a:lnTo>
                  <a:lnTo>
                    <a:pt x="8816" y="27174"/>
                  </a:lnTo>
                  <a:lnTo>
                    <a:pt x="8816" y="27144"/>
                  </a:lnTo>
                  <a:close/>
                  <a:moveTo>
                    <a:pt x="1673" y="26961"/>
                  </a:moveTo>
                  <a:lnTo>
                    <a:pt x="2068" y="27052"/>
                  </a:lnTo>
                  <a:lnTo>
                    <a:pt x="1794" y="27204"/>
                  </a:lnTo>
                  <a:lnTo>
                    <a:pt x="1642" y="27052"/>
                  </a:lnTo>
                  <a:lnTo>
                    <a:pt x="1673" y="26961"/>
                  </a:lnTo>
                  <a:close/>
                  <a:moveTo>
                    <a:pt x="1794" y="27265"/>
                  </a:moveTo>
                  <a:lnTo>
                    <a:pt x="1794" y="27356"/>
                  </a:lnTo>
                  <a:lnTo>
                    <a:pt x="1764" y="27356"/>
                  </a:lnTo>
                  <a:lnTo>
                    <a:pt x="1764" y="27265"/>
                  </a:lnTo>
                  <a:close/>
                  <a:moveTo>
                    <a:pt x="4348" y="27539"/>
                  </a:moveTo>
                  <a:cubicBezTo>
                    <a:pt x="4469" y="27691"/>
                    <a:pt x="4469" y="27691"/>
                    <a:pt x="4348" y="27934"/>
                  </a:cubicBezTo>
                  <a:lnTo>
                    <a:pt x="4317" y="27934"/>
                  </a:lnTo>
                  <a:lnTo>
                    <a:pt x="4256" y="27873"/>
                  </a:lnTo>
                  <a:lnTo>
                    <a:pt x="4348" y="27539"/>
                  </a:lnTo>
                  <a:close/>
                  <a:moveTo>
                    <a:pt x="73923" y="0"/>
                  </a:moveTo>
                  <a:lnTo>
                    <a:pt x="73862" y="31"/>
                  </a:lnTo>
                  <a:lnTo>
                    <a:pt x="73954" y="183"/>
                  </a:lnTo>
                  <a:lnTo>
                    <a:pt x="73832" y="304"/>
                  </a:lnTo>
                  <a:lnTo>
                    <a:pt x="73498" y="213"/>
                  </a:lnTo>
                  <a:cubicBezTo>
                    <a:pt x="73498" y="213"/>
                    <a:pt x="73437" y="213"/>
                    <a:pt x="73437" y="243"/>
                  </a:cubicBezTo>
                  <a:lnTo>
                    <a:pt x="73437" y="335"/>
                  </a:lnTo>
                  <a:lnTo>
                    <a:pt x="73802" y="487"/>
                  </a:lnTo>
                  <a:lnTo>
                    <a:pt x="73862" y="730"/>
                  </a:lnTo>
                  <a:lnTo>
                    <a:pt x="73619" y="1064"/>
                  </a:lnTo>
                  <a:cubicBezTo>
                    <a:pt x="73559" y="943"/>
                    <a:pt x="73346" y="973"/>
                    <a:pt x="73376" y="791"/>
                  </a:cubicBezTo>
                  <a:lnTo>
                    <a:pt x="73528" y="730"/>
                  </a:lnTo>
                  <a:lnTo>
                    <a:pt x="73437" y="639"/>
                  </a:lnTo>
                  <a:cubicBezTo>
                    <a:pt x="73346" y="639"/>
                    <a:pt x="73255" y="669"/>
                    <a:pt x="73194" y="699"/>
                  </a:cubicBezTo>
                  <a:cubicBezTo>
                    <a:pt x="73133" y="730"/>
                    <a:pt x="73072" y="821"/>
                    <a:pt x="73042" y="882"/>
                  </a:cubicBezTo>
                  <a:lnTo>
                    <a:pt x="72738" y="487"/>
                  </a:lnTo>
                  <a:lnTo>
                    <a:pt x="72252" y="699"/>
                  </a:lnTo>
                  <a:lnTo>
                    <a:pt x="72069" y="517"/>
                  </a:lnTo>
                  <a:lnTo>
                    <a:pt x="71978" y="791"/>
                  </a:lnTo>
                  <a:lnTo>
                    <a:pt x="71552" y="912"/>
                  </a:lnTo>
                  <a:lnTo>
                    <a:pt x="71492" y="1064"/>
                  </a:lnTo>
                  <a:lnTo>
                    <a:pt x="71461" y="1064"/>
                  </a:lnTo>
                  <a:lnTo>
                    <a:pt x="71461" y="791"/>
                  </a:lnTo>
                  <a:lnTo>
                    <a:pt x="71188" y="791"/>
                  </a:lnTo>
                  <a:lnTo>
                    <a:pt x="71431" y="1277"/>
                  </a:lnTo>
                  <a:lnTo>
                    <a:pt x="71309" y="1307"/>
                  </a:lnTo>
                  <a:lnTo>
                    <a:pt x="71188" y="1642"/>
                  </a:lnTo>
                  <a:cubicBezTo>
                    <a:pt x="71108" y="1562"/>
                    <a:pt x="71038" y="1534"/>
                    <a:pt x="70970" y="1534"/>
                  </a:cubicBezTo>
                  <a:cubicBezTo>
                    <a:pt x="70857" y="1534"/>
                    <a:pt x="70755" y="1615"/>
                    <a:pt x="70641" y="1672"/>
                  </a:cubicBezTo>
                  <a:lnTo>
                    <a:pt x="70519" y="1550"/>
                  </a:lnTo>
                  <a:cubicBezTo>
                    <a:pt x="70473" y="1596"/>
                    <a:pt x="70413" y="1619"/>
                    <a:pt x="70352" y="1619"/>
                  </a:cubicBezTo>
                  <a:cubicBezTo>
                    <a:pt x="70291" y="1619"/>
                    <a:pt x="70230" y="1596"/>
                    <a:pt x="70185" y="1550"/>
                  </a:cubicBezTo>
                  <a:lnTo>
                    <a:pt x="70063" y="1733"/>
                  </a:lnTo>
                  <a:lnTo>
                    <a:pt x="69850" y="1581"/>
                  </a:lnTo>
                  <a:lnTo>
                    <a:pt x="69911" y="1155"/>
                  </a:lnTo>
                  <a:lnTo>
                    <a:pt x="69759" y="943"/>
                  </a:lnTo>
                  <a:lnTo>
                    <a:pt x="69546" y="1155"/>
                  </a:lnTo>
                  <a:lnTo>
                    <a:pt x="69303" y="973"/>
                  </a:lnTo>
                  <a:lnTo>
                    <a:pt x="69303" y="1216"/>
                  </a:lnTo>
                  <a:lnTo>
                    <a:pt x="69729" y="1247"/>
                  </a:lnTo>
                  <a:lnTo>
                    <a:pt x="69729" y="1550"/>
                  </a:lnTo>
                  <a:cubicBezTo>
                    <a:pt x="69631" y="1502"/>
                    <a:pt x="69577" y="1470"/>
                    <a:pt x="69525" y="1470"/>
                  </a:cubicBezTo>
                  <a:cubicBezTo>
                    <a:pt x="69479" y="1470"/>
                    <a:pt x="69435" y="1494"/>
                    <a:pt x="69364" y="1550"/>
                  </a:cubicBezTo>
                  <a:cubicBezTo>
                    <a:pt x="69212" y="1642"/>
                    <a:pt x="69212" y="1642"/>
                    <a:pt x="68847" y="1642"/>
                  </a:cubicBezTo>
                  <a:lnTo>
                    <a:pt x="68817" y="1763"/>
                  </a:lnTo>
                  <a:lnTo>
                    <a:pt x="68574" y="1763"/>
                  </a:lnTo>
                  <a:lnTo>
                    <a:pt x="68422" y="1581"/>
                  </a:lnTo>
                  <a:lnTo>
                    <a:pt x="68361" y="1854"/>
                  </a:lnTo>
                  <a:lnTo>
                    <a:pt x="68270" y="1854"/>
                  </a:lnTo>
                  <a:cubicBezTo>
                    <a:pt x="68178" y="1702"/>
                    <a:pt x="68330" y="1611"/>
                    <a:pt x="68330" y="1520"/>
                  </a:cubicBezTo>
                  <a:lnTo>
                    <a:pt x="68239" y="1429"/>
                  </a:lnTo>
                  <a:lnTo>
                    <a:pt x="67905" y="1490"/>
                  </a:lnTo>
                  <a:cubicBezTo>
                    <a:pt x="67844" y="1611"/>
                    <a:pt x="68057" y="1733"/>
                    <a:pt x="67905" y="1885"/>
                  </a:cubicBezTo>
                  <a:lnTo>
                    <a:pt x="67783" y="1794"/>
                  </a:lnTo>
                  <a:lnTo>
                    <a:pt x="67571" y="2006"/>
                  </a:lnTo>
                  <a:lnTo>
                    <a:pt x="67571" y="1794"/>
                  </a:lnTo>
                  <a:lnTo>
                    <a:pt x="67479" y="1915"/>
                  </a:lnTo>
                  <a:lnTo>
                    <a:pt x="67267" y="1915"/>
                  </a:lnTo>
                  <a:lnTo>
                    <a:pt x="67358" y="1702"/>
                  </a:lnTo>
                  <a:lnTo>
                    <a:pt x="67236" y="1490"/>
                  </a:lnTo>
                  <a:lnTo>
                    <a:pt x="66993" y="1550"/>
                  </a:lnTo>
                  <a:lnTo>
                    <a:pt x="66689" y="1277"/>
                  </a:lnTo>
                  <a:lnTo>
                    <a:pt x="66628" y="1277"/>
                  </a:lnTo>
                  <a:lnTo>
                    <a:pt x="66628" y="1581"/>
                  </a:lnTo>
                  <a:lnTo>
                    <a:pt x="66811" y="1672"/>
                  </a:lnTo>
                  <a:cubicBezTo>
                    <a:pt x="66719" y="1824"/>
                    <a:pt x="66598" y="1885"/>
                    <a:pt x="66598" y="2067"/>
                  </a:cubicBezTo>
                  <a:cubicBezTo>
                    <a:pt x="66598" y="2067"/>
                    <a:pt x="66537" y="2098"/>
                    <a:pt x="66476" y="2098"/>
                  </a:cubicBezTo>
                  <a:lnTo>
                    <a:pt x="66446" y="1794"/>
                  </a:lnTo>
                  <a:lnTo>
                    <a:pt x="66233" y="2310"/>
                  </a:lnTo>
                  <a:cubicBezTo>
                    <a:pt x="66227" y="2312"/>
                    <a:pt x="66221" y="2312"/>
                    <a:pt x="66216" y="2312"/>
                  </a:cubicBezTo>
                  <a:cubicBezTo>
                    <a:pt x="66111" y="2312"/>
                    <a:pt x="66143" y="2091"/>
                    <a:pt x="66046" y="2091"/>
                  </a:cubicBezTo>
                  <a:cubicBezTo>
                    <a:pt x="66024" y="2091"/>
                    <a:pt x="65997" y="2102"/>
                    <a:pt x="65960" y="2128"/>
                  </a:cubicBezTo>
                  <a:lnTo>
                    <a:pt x="66020" y="2219"/>
                  </a:lnTo>
                  <a:lnTo>
                    <a:pt x="65990" y="2250"/>
                  </a:lnTo>
                  <a:lnTo>
                    <a:pt x="65808" y="2158"/>
                  </a:lnTo>
                  <a:cubicBezTo>
                    <a:pt x="65754" y="2222"/>
                    <a:pt x="65701" y="2245"/>
                    <a:pt x="65647" y="2245"/>
                  </a:cubicBezTo>
                  <a:cubicBezTo>
                    <a:pt x="65549" y="2245"/>
                    <a:pt x="65450" y="2167"/>
                    <a:pt x="65352" y="2128"/>
                  </a:cubicBezTo>
                  <a:lnTo>
                    <a:pt x="65504" y="1733"/>
                  </a:lnTo>
                  <a:lnTo>
                    <a:pt x="65716" y="1946"/>
                  </a:lnTo>
                  <a:lnTo>
                    <a:pt x="65899" y="1854"/>
                  </a:lnTo>
                  <a:lnTo>
                    <a:pt x="65595" y="1550"/>
                  </a:lnTo>
                  <a:lnTo>
                    <a:pt x="65564" y="1338"/>
                  </a:lnTo>
                  <a:lnTo>
                    <a:pt x="65352" y="1672"/>
                  </a:lnTo>
                  <a:lnTo>
                    <a:pt x="65412" y="1338"/>
                  </a:lnTo>
                  <a:cubicBezTo>
                    <a:pt x="65399" y="1336"/>
                    <a:pt x="65386" y="1335"/>
                    <a:pt x="65374" y="1335"/>
                  </a:cubicBezTo>
                  <a:cubicBezTo>
                    <a:pt x="65207" y="1335"/>
                    <a:pt x="65255" y="1530"/>
                    <a:pt x="65169" y="1672"/>
                  </a:cubicBezTo>
                  <a:lnTo>
                    <a:pt x="65169" y="1277"/>
                  </a:lnTo>
                  <a:lnTo>
                    <a:pt x="64926" y="1216"/>
                  </a:lnTo>
                  <a:lnTo>
                    <a:pt x="65017" y="1125"/>
                  </a:lnTo>
                  <a:lnTo>
                    <a:pt x="64774" y="1064"/>
                  </a:lnTo>
                  <a:lnTo>
                    <a:pt x="64835" y="851"/>
                  </a:lnTo>
                  <a:lnTo>
                    <a:pt x="64744" y="851"/>
                  </a:lnTo>
                  <a:lnTo>
                    <a:pt x="64622" y="1095"/>
                  </a:lnTo>
                  <a:lnTo>
                    <a:pt x="64470" y="973"/>
                  </a:lnTo>
                  <a:cubicBezTo>
                    <a:pt x="64409" y="1095"/>
                    <a:pt x="64379" y="1155"/>
                    <a:pt x="64349" y="1247"/>
                  </a:cubicBezTo>
                  <a:cubicBezTo>
                    <a:pt x="64349" y="1277"/>
                    <a:pt x="64379" y="1277"/>
                    <a:pt x="64379" y="1307"/>
                  </a:cubicBezTo>
                  <a:lnTo>
                    <a:pt x="64501" y="1216"/>
                  </a:lnTo>
                  <a:cubicBezTo>
                    <a:pt x="64592" y="1398"/>
                    <a:pt x="64774" y="1520"/>
                    <a:pt x="64987" y="1581"/>
                  </a:cubicBezTo>
                  <a:lnTo>
                    <a:pt x="65048" y="1854"/>
                  </a:lnTo>
                  <a:lnTo>
                    <a:pt x="64865" y="1976"/>
                  </a:lnTo>
                  <a:cubicBezTo>
                    <a:pt x="64957" y="2067"/>
                    <a:pt x="65109" y="2098"/>
                    <a:pt x="65230" y="2128"/>
                  </a:cubicBezTo>
                  <a:lnTo>
                    <a:pt x="64896" y="2462"/>
                  </a:lnTo>
                  <a:cubicBezTo>
                    <a:pt x="64835" y="2158"/>
                    <a:pt x="64835" y="2158"/>
                    <a:pt x="64622" y="2158"/>
                  </a:cubicBezTo>
                  <a:lnTo>
                    <a:pt x="64349" y="2493"/>
                  </a:lnTo>
                  <a:lnTo>
                    <a:pt x="64257" y="2402"/>
                  </a:lnTo>
                  <a:lnTo>
                    <a:pt x="64136" y="2462"/>
                  </a:lnTo>
                  <a:lnTo>
                    <a:pt x="63862" y="2128"/>
                  </a:lnTo>
                  <a:cubicBezTo>
                    <a:pt x="63984" y="1976"/>
                    <a:pt x="63893" y="1854"/>
                    <a:pt x="63862" y="1702"/>
                  </a:cubicBezTo>
                  <a:lnTo>
                    <a:pt x="63741" y="2067"/>
                  </a:lnTo>
                  <a:lnTo>
                    <a:pt x="63558" y="2067"/>
                  </a:lnTo>
                  <a:lnTo>
                    <a:pt x="63528" y="1915"/>
                  </a:lnTo>
                  <a:lnTo>
                    <a:pt x="63285" y="1946"/>
                  </a:lnTo>
                  <a:cubicBezTo>
                    <a:pt x="63437" y="2037"/>
                    <a:pt x="63406" y="2158"/>
                    <a:pt x="63406" y="2280"/>
                  </a:cubicBezTo>
                  <a:lnTo>
                    <a:pt x="63194" y="2432"/>
                  </a:lnTo>
                  <a:lnTo>
                    <a:pt x="63163" y="2675"/>
                  </a:lnTo>
                  <a:lnTo>
                    <a:pt x="62859" y="2675"/>
                  </a:lnTo>
                  <a:cubicBezTo>
                    <a:pt x="62677" y="2584"/>
                    <a:pt x="62738" y="2432"/>
                    <a:pt x="62738" y="2310"/>
                  </a:cubicBezTo>
                  <a:cubicBezTo>
                    <a:pt x="62748" y="2308"/>
                    <a:pt x="62758" y="2307"/>
                    <a:pt x="62768" y="2307"/>
                  </a:cubicBezTo>
                  <a:cubicBezTo>
                    <a:pt x="62858" y="2307"/>
                    <a:pt x="62928" y="2385"/>
                    <a:pt x="63007" y="2385"/>
                  </a:cubicBezTo>
                  <a:cubicBezTo>
                    <a:pt x="63045" y="2385"/>
                    <a:pt x="63086" y="2366"/>
                    <a:pt x="63133" y="2310"/>
                  </a:cubicBezTo>
                  <a:lnTo>
                    <a:pt x="62798" y="2189"/>
                  </a:lnTo>
                  <a:lnTo>
                    <a:pt x="62434" y="2371"/>
                  </a:lnTo>
                  <a:lnTo>
                    <a:pt x="62191" y="2280"/>
                  </a:lnTo>
                  <a:lnTo>
                    <a:pt x="62282" y="2432"/>
                  </a:lnTo>
                  <a:lnTo>
                    <a:pt x="62130" y="2554"/>
                  </a:lnTo>
                  <a:lnTo>
                    <a:pt x="62130" y="2067"/>
                  </a:lnTo>
                  <a:lnTo>
                    <a:pt x="61948" y="2099"/>
                  </a:lnTo>
                  <a:lnTo>
                    <a:pt x="61948" y="2099"/>
                  </a:lnTo>
                  <a:lnTo>
                    <a:pt x="62069" y="2280"/>
                  </a:lnTo>
                  <a:lnTo>
                    <a:pt x="61947" y="2523"/>
                  </a:lnTo>
                  <a:lnTo>
                    <a:pt x="61947" y="2099"/>
                  </a:lnTo>
                  <a:lnTo>
                    <a:pt x="61947" y="2099"/>
                  </a:lnTo>
                  <a:lnTo>
                    <a:pt x="61431" y="2189"/>
                  </a:lnTo>
                  <a:lnTo>
                    <a:pt x="61279" y="2584"/>
                  </a:lnTo>
                  <a:lnTo>
                    <a:pt x="60914" y="2189"/>
                  </a:lnTo>
                  <a:lnTo>
                    <a:pt x="61096" y="2037"/>
                  </a:lnTo>
                  <a:lnTo>
                    <a:pt x="61096" y="1763"/>
                  </a:lnTo>
                  <a:lnTo>
                    <a:pt x="61066" y="1733"/>
                  </a:lnTo>
                  <a:lnTo>
                    <a:pt x="60944" y="1946"/>
                  </a:lnTo>
                  <a:lnTo>
                    <a:pt x="60884" y="1794"/>
                  </a:lnTo>
                  <a:lnTo>
                    <a:pt x="60701" y="2006"/>
                  </a:lnTo>
                  <a:cubicBezTo>
                    <a:pt x="60428" y="2006"/>
                    <a:pt x="60184" y="2067"/>
                    <a:pt x="59972" y="2250"/>
                  </a:cubicBezTo>
                  <a:lnTo>
                    <a:pt x="59698" y="1915"/>
                  </a:lnTo>
                  <a:lnTo>
                    <a:pt x="59607" y="2098"/>
                  </a:lnTo>
                  <a:lnTo>
                    <a:pt x="59394" y="2006"/>
                  </a:lnTo>
                  <a:lnTo>
                    <a:pt x="59516" y="2341"/>
                  </a:lnTo>
                  <a:cubicBezTo>
                    <a:pt x="59404" y="2285"/>
                    <a:pt x="59315" y="2229"/>
                    <a:pt x="59228" y="2229"/>
                  </a:cubicBezTo>
                  <a:cubicBezTo>
                    <a:pt x="59173" y="2229"/>
                    <a:pt x="59119" y="2251"/>
                    <a:pt x="59060" y="2310"/>
                  </a:cubicBezTo>
                  <a:cubicBezTo>
                    <a:pt x="59053" y="2314"/>
                    <a:pt x="59046" y="2315"/>
                    <a:pt x="59038" y="2315"/>
                  </a:cubicBezTo>
                  <a:cubicBezTo>
                    <a:pt x="58973" y="2315"/>
                    <a:pt x="58877" y="2219"/>
                    <a:pt x="58877" y="2219"/>
                  </a:cubicBezTo>
                  <a:lnTo>
                    <a:pt x="58786" y="2219"/>
                  </a:lnTo>
                  <a:lnTo>
                    <a:pt x="58695" y="2310"/>
                  </a:lnTo>
                  <a:lnTo>
                    <a:pt x="58665" y="2098"/>
                  </a:lnTo>
                  <a:cubicBezTo>
                    <a:pt x="58482" y="2128"/>
                    <a:pt x="58573" y="2280"/>
                    <a:pt x="58482" y="2402"/>
                  </a:cubicBezTo>
                  <a:lnTo>
                    <a:pt x="58361" y="2310"/>
                  </a:lnTo>
                  <a:lnTo>
                    <a:pt x="58178" y="2371"/>
                  </a:lnTo>
                  <a:lnTo>
                    <a:pt x="58148" y="2158"/>
                  </a:lnTo>
                  <a:lnTo>
                    <a:pt x="58026" y="2250"/>
                  </a:lnTo>
                  <a:cubicBezTo>
                    <a:pt x="58049" y="2137"/>
                    <a:pt x="58038" y="2074"/>
                    <a:pt x="57981" y="2074"/>
                  </a:cubicBezTo>
                  <a:cubicBezTo>
                    <a:pt x="57961" y="2074"/>
                    <a:pt x="57936" y="2082"/>
                    <a:pt x="57905" y="2098"/>
                  </a:cubicBezTo>
                  <a:lnTo>
                    <a:pt x="57905" y="2280"/>
                  </a:lnTo>
                  <a:lnTo>
                    <a:pt x="58026" y="2310"/>
                  </a:lnTo>
                  <a:lnTo>
                    <a:pt x="58087" y="2493"/>
                  </a:lnTo>
                  <a:lnTo>
                    <a:pt x="58026" y="2584"/>
                  </a:lnTo>
                  <a:lnTo>
                    <a:pt x="58209" y="2645"/>
                  </a:lnTo>
                  <a:lnTo>
                    <a:pt x="57996" y="2827"/>
                  </a:lnTo>
                  <a:lnTo>
                    <a:pt x="57753" y="2645"/>
                  </a:lnTo>
                  <a:lnTo>
                    <a:pt x="57814" y="2554"/>
                  </a:lnTo>
                  <a:lnTo>
                    <a:pt x="57175" y="2493"/>
                  </a:lnTo>
                  <a:lnTo>
                    <a:pt x="57054" y="2554"/>
                  </a:lnTo>
                  <a:cubicBezTo>
                    <a:pt x="57023" y="2523"/>
                    <a:pt x="57023" y="2462"/>
                    <a:pt x="56993" y="2432"/>
                  </a:cubicBezTo>
                  <a:cubicBezTo>
                    <a:pt x="56993" y="2402"/>
                    <a:pt x="56962" y="2402"/>
                    <a:pt x="56932" y="2371"/>
                  </a:cubicBezTo>
                  <a:lnTo>
                    <a:pt x="56855" y="2578"/>
                  </a:lnTo>
                  <a:lnTo>
                    <a:pt x="56855" y="2578"/>
                  </a:lnTo>
                  <a:cubicBezTo>
                    <a:pt x="56772" y="2546"/>
                    <a:pt x="56714" y="2491"/>
                    <a:pt x="56628" y="2462"/>
                  </a:cubicBezTo>
                  <a:cubicBezTo>
                    <a:pt x="56598" y="2462"/>
                    <a:pt x="56598" y="2493"/>
                    <a:pt x="56567" y="2493"/>
                  </a:cubicBezTo>
                  <a:lnTo>
                    <a:pt x="56567" y="2645"/>
                  </a:lnTo>
                  <a:cubicBezTo>
                    <a:pt x="56507" y="2645"/>
                    <a:pt x="56446" y="2614"/>
                    <a:pt x="56415" y="2584"/>
                  </a:cubicBezTo>
                  <a:cubicBezTo>
                    <a:pt x="56355" y="2523"/>
                    <a:pt x="56294" y="2432"/>
                    <a:pt x="56263" y="2371"/>
                  </a:cubicBezTo>
                  <a:lnTo>
                    <a:pt x="56263" y="2979"/>
                  </a:lnTo>
                  <a:lnTo>
                    <a:pt x="56233" y="2979"/>
                  </a:lnTo>
                  <a:lnTo>
                    <a:pt x="56203" y="2827"/>
                  </a:lnTo>
                  <a:lnTo>
                    <a:pt x="55899" y="2493"/>
                  </a:lnTo>
                  <a:lnTo>
                    <a:pt x="55564" y="2584"/>
                  </a:lnTo>
                  <a:lnTo>
                    <a:pt x="55503" y="2432"/>
                  </a:lnTo>
                  <a:cubicBezTo>
                    <a:pt x="55473" y="2523"/>
                    <a:pt x="55443" y="2614"/>
                    <a:pt x="55412" y="2705"/>
                  </a:cubicBezTo>
                  <a:cubicBezTo>
                    <a:pt x="55412" y="2797"/>
                    <a:pt x="55412" y="2888"/>
                    <a:pt x="55443" y="2979"/>
                  </a:cubicBezTo>
                  <a:lnTo>
                    <a:pt x="55352" y="2979"/>
                  </a:lnTo>
                  <a:lnTo>
                    <a:pt x="55200" y="2645"/>
                  </a:lnTo>
                  <a:lnTo>
                    <a:pt x="55017" y="2766"/>
                  </a:lnTo>
                  <a:lnTo>
                    <a:pt x="54896" y="2584"/>
                  </a:lnTo>
                  <a:lnTo>
                    <a:pt x="54105" y="2766"/>
                  </a:lnTo>
                  <a:cubicBezTo>
                    <a:pt x="54061" y="2633"/>
                    <a:pt x="54033" y="2548"/>
                    <a:pt x="53973" y="2548"/>
                  </a:cubicBezTo>
                  <a:cubicBezTo>
                    <a:pt x="53951" y="2548"/>
                    <a:pt x="53925" y="2559"/>
                    <a:pt x="53893" y="2584"/>
                  </a:cubicBezTo>
                  <a:cubicBezTo>
                    <a:pt x="53862" y="2675"/>
                    <a:pt x="53832" y="2675"/>
                    <a:pt x="53771" y="2675"/>
                  </a:cubicBezTo>
                  <a:lnTo>
                    <a:pt x="53771" y="2493"/>
                  </a:lnTo>
                  <a:cubicBezTo>
                    <a:pt x="53832" y="2554"/>
                    <a:pt x="53893" y="2584"/>
                    <a:pt x="53893" y="2584"/>
                  </a:cubicBezTo>
                  <a:cubicBezTo>
                    <a:pt x="53832" y="2402"/>
                    <a:pt x="53862" y="2310"/>
                    <a:pt x="53984" y="2280"/>
                  </a:cubicBezTo>
                  <a:lnTo>
                    <a:pt x="53953" y="2006"/>
                  </a:lnTo>
                  <a:lnTo>
                    <a:pt x="53771" y="2189"/>
                  </a:lnTo>
                  <a:lnTo>
                    <a:pt x="53619" y="2280"/>
                  </a:lnTo>
                  <a:cubicBezTo>
                    <a:pt x="53649" y="2310"/>
                    <a:pt x="53649" y="2310"/>
                    <a:pt x="53680" y="2341"/>
                  </a:cubicBezTo>
                  <a:lnTo>
                    <a:pt x="53649" y="2371"/>
                  </a:lnTo>
                  <a:lnTo>
                    <a:pt x="53619" y="2310"/>
                  </a:lnTo>
                  <a:cubicBezTo>
                    <a:pt x="53595" y="2302"/>
                    <a:pt x="53570" y="2298"/>
                    <a:pt x="53547" y="2298"/>
                  </a:cubicBezTo>
                  <a:cubicBezTo>
                    <a:pt x="53483" y="2298"/>
                    <a:pt x="53428" y="2327"/>
                    <a:pt x="53406" y="2371"/>
                  </a:cubicBezTo>
                  <a:cubicBezTo>
                    <a:pt x="53406" y="2432"/>
                    <a:pt x="53376" y="2493"/>
                    <a:pt x="53376" y="2584"/>
                  </a:cubicBezTo>
                  <a:lnTo>
                    <a:pt x="53741" y="2857"/>
                  </a:lnTo>
                  <a:cubicBezTo>
                    <a:pt x="53741" y="2888"/>
                    <a:pt x="53710" y="2918"/>
                    <a:pt x="53710" y="2949"/>
                  </a:cubicBezTo>
                  <a:lnTo>
                    <a:pt x="53497" y="2766"/>
                  </a:lnTo>
                  <a:lnTo>
                    <a:pt x="53254" y="2766"/>
                  </a:lnTo>
                  <a:lnTo>
                    <a:pt x="53254" y="3040"/>
                  </a:lnTo>
                  <a:lnTo>
                    <a:pt x="52555" y="2827"/>
                  </a:lnTo>
                  <a:lnTo>
                    <a:pt x="52403" y="2979"/>
                  </a:lnTo>
                  <a:cubicBezTo>
                    <a:pt x="52342" y="2888"/>
                    <a:pt x="52190" y="2857"/>
                    <a:pt x="52221" y="2675"/>
                  </a:cubicBezTo>
                  <a:lnTo>
                    <a:pt x="52221" y="2675"/>
                  </a:lnTo>
                  <a:cubicBezTo>
                    <a:pt x="51978" y="2736"/>
                    <a:pt x="51947" y="2979"/>
                    <a:pt x="51765" y="3101"/>
                  </a:cubicBezTo>
                  <a:lnTo>
                    <a:pt x="51765" y="3344"/>
                  </a:lnTo>
                  <a:lnTo>
                    <a:pt x="51491" y="2979"/>
                  </a:lnTo>
                  <a:lnTo>
                    <a:pt x="51400" y="3009"/>
                  </a:lnTo>
                  <a:cubicBezTo>
                    <a:pt x="51522" y="3374"/>
                    <a:pt x="51491" y="3557"/>
                    <a:pt x="51370" y="3587"/>
                  </a:cubicBezTo>
                  <a:cubicBezTo>
                    <a:pt x="51339" y="3526"/>
                    <a:pt x="51309" y="3496"/>
                    <a:pt x="51309" y="3465"/>
                  </a:cubicBezTo>
                  <a:lnTo>
                    <a:pt x="51187" y="3405"/>
                  </a:lnTo>
                  <a:lnTo>
                    <a:pt x="51187" y="3070"/>
                  </a:lnTo>
                  <a:lnTo>
                    <a:pt x="51035" y="3070"/>
                  </a:lnTo>
                  <a:lnTo>
                    <a:pt x="50823" y="3344"/>
                  </a:lnTo>
                  <a:cubicBezTo>
                    <a:pt x="50671" y="3313"/>
                    <a:pt x="50549" y="3313"/>
                    <a:pt x="50458" y="3253"/>
                  </a:cubicBezTo>
                  <a:cubicBezTo>
                    <a:pt x="50451" y="3249"/>
                    <a:pt x="50443" y="3248"/>
                    <a:pt x="50435" y="3248"/>
                  </a:cubicBezTo>
                  <a:cubicBezTo>
                    <a:pt x="50399" y="3248"/>
                    <a:pt x="50357" y="3277"/>
                    <a:pt x="50317" y="3277"/>
                  </a:cubicBezTo>
                  <a:cubicBezTo>
                    <a:pt x="50291" y="3277"/>
                    <a:pt x="50266" y="3265"/>
                    <a:pt x="50245" y="3222"/>
                  </a:cubicBezTo>
                  <a:lnTo>
                    <a:pt x="49971" y="3313"/>
                  </a:lnTo>
                  <a:lnTo>
                    <a:pt x="49880" y="3101"/>
                  </a:lnTo>
                  <a:lnTo>
                    <a:pt x="49789" y="3222"/>
                  </a:lnTo>
                  <a:lnTo>
                    <a:pt x="49850" y="3253"/>
                  </a:lnTo>
                  <a:lnTo>
                    <a:pt x="49819" y="3283"/>
                  </a:lnTo>
                  <a:lnTo>
                    <a:pt x="49789" y="3222"/>
                  </a:lnTo>
                  <a:cubicBezTo>
                    <a:pt x="49607" y="3222"/>
                    <a:pt x="49759" y="3040"/>
                    <a:pt x="49637" y="3009"/>
                  </a:cubicBezTo>
                  <a:lnTo>
                    <a:pt x="49637" y="3009"/>
                  </a:lnTo>
                  <a:lnTo>
                    <a:pt x="49516" y="3405"/>
                  </a:lnTo>
                  <a:lnTo>
                    <a:pt x="49303" y="3283"/>
                  </a:lnTo>
                  <a:lnTo>
                    <a:pt x="49181" y="3131"/>
                  </a:lnTo>
                  <a:lnTo>
                    <a:pt x="49029" y="3253"/>
                  </a:lnTo>
                  <a:lnTo>
                    <a:pt x="49029" y="2918"/>
                  </a:lnTo>
                  <a:lnTo>
                    <a:pt x="48573" y="3070"/>
                  </a:lnTo>
                  <a:lnTo>
                    <a:pt x="48482" y="3009"/>
                  </a:lnTo>
                  <a:cubicBezTo>
                    <a:pt x="48391" y="3070"/>
                    <a:pt x="48300" y="3101"/>
                    <a:pt x="48178" y="3131"/>
                  </a:cubicBezTo>
                  <a:cubicBezTo>
                    <a:pt x="48074" y="3157"/>
                    <a:pt x="48126" y="3362"/>
                    <a:pt x="48009" y="3362"/>
                  </a:cubicBezTo>
                  <a:cubicBezTo>
                    <a:pt x="47989" y="3362"/>
                    <a:pt x="47965" y="3357"/>
                    <a:pt x="47935" y="3344"/>
                  </a:cubicBezTo>
                  <a:lnTo>
                    <a:pt x="47935" y="3070"/>
                  </a:lnTo>
                  <a:lnTo>
                    <a:pt x="47783" y="3070"/>
                  </a:lnTo>
                  <a:lnTo>
                    <a:pt x="47905" y="2827"/>
                  </a:lnTo>
                  <a:cubicBezTo>
                    <a:pt x="47935" y="2918"/>
                    <a:pt x="47935" y="3009"/>
                    <a:pt x="47935" y="3070"/>
                  </a:cubicBezTo>
                  <a:lnTo>
                    <a:pt x="48117" y="2888"/>
                  </a:lnTo>
                  <a:lnTo>
                    <a:pt x="47813" y="2705"/>
                  </a:lnTo>
                  <a:lnTo>
                    <a:pt x="47631" y="2918"/>
                  </a:lnTo>
                  <a:lnTo>
                    <a:pt x="47692" y="3070"/>
                  </a:lnTo>
                  <a:lnTo>
                    <a:pt x="47509" y="3161"/>
                  </a:lnTo>
                  <a:lnTo>
                    <a:pt x="47449" y="3009"/>
                  </a:lnTo>
                  <a:lnTo>
                    <a:pt x="47266" y="3222"/>
                  </a:lnTo>
                  <a:lnTo>
                    <a:pt x="46962" y="3222"/>
                  </a:lnTo>
                  <a:lnTo>
                    <a:pt x="46810" y="2827"/>
                  </a:lnTo>
                  <a:lnTo>
                    <a:pt x="46567" y="2979"/>
                  </a:lnTo>
                  <a:lnTo>
                    <a:pt x="46658" y="3192"/>
                  </a:lnTo>
                  <a:cubicBezTo>
                    <a:pt x="46628" y="3222"/>
                    <a:pt x="46628" y="3283"/>
                    <a:pt x="46628" y="3313"/>
                  </a:cubicBezTo>
                  <a:cubicBezTo>
                    <a:pt x="46658" y="3344"/>
                    <a:pt x="46658" y="3405"/>
                    <a:pt x="46658" y="3465"/>
                  </a:cubicBezTo>
                  <a:lnTo>
                    <a:pt x="46628" y="3465"/>
                  </a:lnTo>
                  <a:lnTo>
                    <a:pt x="46598" y="3313"/>
                  </a:lnTo>
                  <a:lnTo>
                    <a:pt x="46628" y="3313"/>
                  </a:lnTo>
                  <a:cubicBezTo>
                    <a:pt x="46476" y="3283"/>
                    <a:pt x="46537" y="3192"/>
                    <a:pt x="46537" y="3131"/>
                  </a:cubicBezTo>
                  <a:cubicBezTo>
                    <a:pt x="46506" y="3070"/>
                    <a:pt x="46446" y="3040"/>
                    <a:pt x="46415" y="3009"/>
                  </a:cubicBezTo>
                  <a:lnTo>
                    <a:pt x="46142" y="3161"/>
                  </a:lnTo>
                  <a:lnTo>
                    <a:pt x="45898" y="2979"/>
                  </a:lnTo>
                  <a:cubicBezTo>
                    <a:pt x="45777" y="3161"/>
                    <a:pt x="45625" y="3313"/>
                    <a:pt x="45777" y="3526"/>
                  </a:cubicBezTo>
                  <a:cubicBezTo>
                    <a:pt x="45868" y="3526"/>
                    <a:pt x="45868" y="3617"/>
                    <a:pt x="45838" y="3648"/>
                  </a:cubicBezTo>
                  <a:cubicBezTo>
                    <a:pt x="45838" y="3678"/>
                    <a:pt x="45777" y="3709"/>
                    <a:pt x="45746" y="3769"/>
                  </a:cubicBezTo>
                  <a:lnTo>
                    <a:pt x="45716" y="3617"/>
                  </a:lnTo>
                  <a:lnTo>
                    <a:pt x="45564" y="3587"/>
                  </a:lnTo>
                  <a:lnTo>
                    <a:pt x="45594" y="3526"/>
                  </a:lnTo>
                  <a:lnTo>
                    <a:pt x="45351" y="3222"/>
                  </a:lnTo>
                  <a:lnTo>
                    <a:pt x="45199" y="3222"/>
                  </a:lnTo>
                  <a:lnTo>
                    <a:pt x="45169" y="3496"/>
                  </a:lnTo>
                  <a:cubicBezTo>
                    <a:pt x="45047" y="3283"/>
                    <a:pt x="44956" y="3070"/>
                    <a:pt x="44713" y="3070"/>
                  </a:cubicBezTo>
                  <a:cubicBezTo>
                    <a:pt x="44683" y="3101"/>
                    <a:pt x="44652" y="3161"/>
                    <a:pt x="44652" y="3222"/>
                  </a:cubicBezTo>
                  <a:cubicBezTo>
                    <a:pt x="44652" y="3253"/>
                    <a:pt x="44683" y="3313"/>
                    <a:pt x="44683" y="3374"/>
                  </a:cubicBezTo>
                  <a:lnTo>
                    <a:pt x="44622" y="3374"/>
                  </a:lnTo>
                  <a:lnTo>
                    <a:pt x="44591" y="3222"/>
                  </a:lnTo>
                  <a:lnTo>
                    <a:pt x="44622" y="3222"/>
                  </a:lnTo>
                  <a:cubicBezTo>
                    <a:pt x="44591" y="3192"/>
                    <a:pt x="44531" y="3161"/>
                    <a:pt x="44531" y="3161"/>
                  </a:cubicBezTo>
                  <a:lnTo>
                    <a:pt x="44531" y="2918"/>
                  </a:lnTo>
                  <a:lnTo>
                    <a:pt x="44348" y="2705"/>
                  </a:lnTo>
                  <a:lnTo>
                    <a:pt x="43984" y="2827"/>
                  </a:lnTo>
                  <a:lnTo>
                    <a:pt x="43832" y="3131"/>
                  </a:lnTo>
                  <a:cubicBezTo>
                    <a:pt x="43740" y="2918"/>
                    <a:pt x="43558" y="2857"/>
                    <a:pt x="43406" y="2766"/>
                  </a:cubicBezTo>
                  <a:lnTo>
                    <a:pt x="43224" y="2888"/>
                  </a:lnTo>
                  <a:cubicBezTo>
                    <a:pt x="43193" y="2949"/>
                    <a:pt x="43254" y="3040"/>
                    <a:pt x="43132" y="3040"/>
                  </a:cubicBezTo>
                  <a:cubicBezTo>
                    <a:pt x="43102" y="3101"/>
                    <a:pt x="43064" y="3131"/>
                    <a:pt x="43026" y="3131"/>
                  </a:cubicBezTo>
                  <a:cubicBezTo>
                    <a:pt x="42988" y="3131"/>
                    <a:pt x="42950" y="3101"/>
                    <a:pt x="42920" y="3040"/>
                  </a:cubicBezTo>
                  <a:lnTo>
                    <a:pt x="42859" y="2979"/>
                  </a:lnTo>
                  <a:cubicBezTo>
                    <a:pt x="42730" y="2979"/>
                    <a:pt x="42617" y="2888"/>
                    <a:pt x="42486" y="2888"/>
                  </a:cubicBezTo>
                  <a:cubicBezTo>
                    <a:pt x="42432" y="2888"/>
                    <a:pt x="42374" y="2904"/>
                    <a:pt x="42312" y="2949"/>
                  </a:cubicBezTo>
                  <a:lnTo>
                    <a:pt x="42312" y="3313"/>
                  </a:lnTo>
                  <a:cubicBezTo>
                    <a:pt x="42190" y="3222"/>
                    <a:pt x="42099" y="3253"/>
                    <a:pt x="41977" y="3222"/>
                  </a:cubicBezTo>
                  <a:cubicBezTo>
                    <a:pt x="41901" y="3207"/>
                    <a:pt x="41833" y="3199"/>
                    <a:pt x="41765" y="3199"/>
                  </a:cubicBezTo>
                  <a:cubicBezTo>
                    <a:pt x="41696" y="3199"/>
                    <a:pt x="41628" y="3207"/>
                    <a:pt x="41552" y="3222"/>
                  </a:cubicBezTo>
                  <a:lnTo>
                    <a:pt x="41430" y="3374"/>
                  </a:lnTo>
                  <a:lnTo>
                    <a:pt x="41552" y="3496"/>
                  </a:lnTo>
                  <a:cubicBezTo>
                    <a:pt x="41491" y="3557"/>
                    <a:pt x="41369" y="3617"/>
                    <a:pt x="41552" y="3709"/>
                  </a:cubicBezTo>
                  <a:lnTo>
                    <a:pt x="41673" y="3587"/>
                  </a:lnTo>
                  <a:lnTo>
                    <a:pt x="41613" y="3496"/>
                  </a:lnTo>
                  <a:cubicBezTo>
                    <a:pt x="41656" y="3461"/>
                    <a:pt x="41699" y="3449"/>
                    <a:pt x="41743" y="3449"/>
                  </a:cubicBezTo>
                  <a:cubicBezTo>
                    <a:pt x="41851" y="3449"/>
                    <a:pt x="41960" y="3526"/>
                    <a:pt x="42069" y="3526"/>
                  </a:cubicBezTo>
                  <a:lnTo>
                    <a:pt x="42251" y="3374"/>
                  </a:lnTo>
                  <a:lnTo>
                    <a:pt x="42494" y="3496"/>
                  </a:lnTo>
                  <a:cubicBezTo>
                    <a:pt x="42433" y="3678"/>
                    <a:pt x="42585" y="3739"/>
                    <a:pt x="42676" y="3830"/>
                  </a:cubicBezTo>
                  <a:cubicBezTo>
                    <a:pt x="42737" y="3769"/>
                    <a:pt x="42828" y="3678"/>
                    <a:pt x="42920" y="3617"/>
                  </a:cubicBezTo>
                  <a:lnTo>
                    <a:pt x="42920" y="4013"/>
                  </a:lnTo>
                  <a:lnTo>
                    <a:pt x="42707" y="3891"/>
                  </a:lnTo>
                  <a:cubicBezTo>
                    <a:pt x="42631" y="3952"/>
                    <a:pt x="42532" y="3982"/>
                    <a:pt x="42430" y="3982"/>
                  </a:cubicBezTo>
                  <a:cubicBezTo>
                    <a:pt x="42327" y="3982"/>
                    <a:pt x="42221" y="3952"/>
                    <a:pt x="42129" y="3891"/>
                  </a:cubicBezTo>
                  <a:cubicBezTo>
                    <a:pt x="42038" y="3921"/>
                    <a:pt x="41947" y="3952"/>
                    <a:pt x="41856" y="3952"/>
                  </a:cubicBezTo>
                  <a:lnTo>
                    <a:pt x="41582" y="4043"/>
                  </a:lnTo>
                  <a:cubicBezTo>
                    <a:pt x="41552" y="4013"/>
                    <a:pt x="41491" y="3982"/>
                    <a:pt x="41430" y="3982"/>
                  </a:cubicBezTo>
                  <a:cubicBezTo>
                    <a:pt x="41369" y="3982"/>
                    <a:pt x="41309" y="4013"/>
                    <a:pt x="41248" y="4013"/>
                  </a:cubicBezTo>
                  <a:lnTo>
                    <a:pt x="41187" y="3952"/>
                  </a:lnTo>
                  <a:lnTo>
                    <a:pt x="41309" y="3283"/>
                  </a:lnTo>
                  <a:lnTo>
                    <a:pt x="41066" y="3405"/>
                  </a:lnTo>
                  <a:lnTo>
                    <a:pt x="41187" y="3617"/>
                  </a:lnTo>
                  <a:lnTo>
                    <a:pt x="41035" y="3739"/>
                  </a:lnTo>
                  <a:lnTo>
                    <a:pt x="40974" y="3374"/>
                  </a:lnTo>
                  <a:lnTo>
                    <a:pt x="40792" y="3526"/>
                  </a:lnTo>
                  <a:lnTo>
                    <a:pt x="40792" y="3830"/>
                  </a:lnTo>
                  <a:lnTo>
                    <a:pt x="40944" y="3891"/>
                  </a:lnTo>
                  <a:lnTo>
                    <a:pt x="40944" y="3952"/>
                  </a:lnTo>
                  <a:lnTo>
                    <a:pt x="40701" y="3952"/>
                  </a:lnTo>
                  <a:lnTo>
                    <a:pt x="40610" y="3769"/>
                  </a:lnTo>
                  <a:lnTo>
                    <a:pt x="40427" y="4073"/>
                  </a:lnTo>
                  <a:lnTo>
                    <a:pt x="40214" y="3800"/>
                  </a:lnTo>
                  <a:cubicBezTo>
                    <a:pt x="40245" y="3678"/>
                    <a:pt x="40366" y="3557"/>
                    <a:pt x="40366" y="3405"/>
                  </a:cubicBezTo>
                  <a:lnTo>
                    <a:pt x="39971" y="3344"/>
                  </a:lnTo>
                  <a:lnTo>
                    <a:pt x="39971" y="3557"/>
                  </a:lnTo>
                  <a:cubicBezTo>
                    <a:pt x="39880" y="3617"/>
                    <a:pt x="39728" y="3648"/>
                    <a:pt x="39667" y="3800"/>
                  </a:cubicBezTo>
                  <a:cubicBezTo>
                    <a:pt x="39576" y="3952"/>
                    <a:pt x="39424" y="3982"/>
                    <a:pt x="39363" y="4073"/>
                  </a:cubicBezTo>
                  <a:cubicBezTo>
                    <a:pt x="39151" y="4073"/>
                    <a:pt x="38938" y="4104"/>
                    <a:pt x="38725" y="4195"/>
                  </a:cubicBezTo>
                  <a:cubicBezTo>
                    <a:pt x="38634" y="4225"/>
                    <a:pt x="38543" y="4240"/>
                    <a:pt x="38451" y="4240"/>
                  </a:cubicBezTo>
                  <a:cubicBezTo>
                    <a:pt x="38360" y="4240"/>
                    <a:pt x="38269" y="4225"/>
                    <a:pt x="38178" y="4195"/>
                  </a:cubicBezTo>
                  <a:lnTo>
                    <a:pt x="38087" y="4256"/>
                  </a:lnTo>
                  <a:lnTo>
                    <a:pt x="38026" y="4104"/>
                  </a:lnTo>
                  <a:lnTo>
                    <a:pt x="37813" y="4256"/>
                  </a:lnTo>
                  <a:lnTo>
                    <a:pt x="37540" y="4164"/>
                  </a:lnTo>
                  <a:lnTo>
                    <a:pt x="37540" y="3921"/>
                  </a:lnTo>
                  <a:lnTo>
                    <a:pt x="37722" y="4043"/>
                  </a:lnTo>
                  <a:lnTo>
                    <a:pt x="37813" y="3921"/>
                  </a:lnTo>
                  <a:lnTo>
                    <a:pt x="37752" y="3830"/>
                  </a:lnTo>
                  <a:lnTo>
                    <a:pt x="37874" y="3830"/>
                  </a:lnTo>
                  <a:lnTo>
                    <a:pt x="37904" y="4043"/>
                  </a:lnTo>
                  <a:cubicBezTo>
                    <a:pt x="38056" y="3891"/>
                    <a:pt x="38087" y="3739"/>
                    <a:pt x="38026" y="3678"/>
                  </a:cubicBezTo>
                  <a:lnTo>
                    <a:pt x="38026" y="3678"/>
                  </a:lnTo>
                  <a:lnTo>
                    <a:pt x="37904" y="3861"/>
                  </a:lnTo>
                  <a:lnTo>
                    <a:pt x="37904" y="3861"/>
                  </a:lnTo>
                  <a:lnTo>
                    <a:pt x="37996" y="3557"/>
                  </a:lnTo>
                  <a:lnTo>
                    <a:pt x="37904" y="3435"/>
                  </a:lnTo>
                  <a:lnTo>
                    <a:pt x="38117" y="3131"/>
                  </a:lnTo>
                  <a:lnTo>
                    <a:pt x="37752" y="3131"/>
                  </a:lnTo>
                  <a:cubicBezTo>
                    <a:pt x="37783" y="3101"/>
                    <a:pt x="37783" y="3070"/>
                    <a:pt x="37813" y="3040"/>
                  </a:cubicBezTo>
                  <a:cubicBezTo>
                    <a:pt x="37844" y="3009"/>
                    <a:pt x="37844" y="3009"/>
                    <a:pt x="37844" y="3009"/>
                  </a:cubicBezTo>
                  <a:cubicBezTo>
                    <a:pt x="37844" y="3009"/>
                    <a:pt x="37813" y="3009"/>
                    <a:pt x="37813" y="2979"/>
                  </a:cubicBezTo>
                  <a:lnTo>
                    <a:pt x="37540" y="2979"/>
                  </a:lnTo>
                  <a:cubicBezTo>
                    <a:pt x="37540" y="3070"/>
                    <a:pt x="37540" y="3131"/>
                    <a:pt x="37600" y="3161"/>
                  </a:cubicBezTo>
                  <a:cubicBezTo>
                    <a:pt x="37661" y="3222"/>
                    <a:pt x="37722" y="3283"/>
                    <a:pt x="37752" y="3374"/>
                  </a:cubicBezTo>
                  <a:cubicBezTo>
                    <a:pt x="37783" y="3435"/>
                    <a:pt x="37783" y="3526"/>
                    <a:pt x="37752" y="3526"/>
                  </a:cubicBezTo>
                  <a:cubicBezTo>
                    <a:pt x="37631" y="3587"/>
                    <a:pt x="37783" y="3648"/>
                    <a:pt x="37752" y="3709"/>
                  </a:cubicBezTo>
                  <a:cubicBezTo>
                    <a:pt x="37725" y="3722"/>
                    <a:pt x="37702" y="3728"/>
                    <a:pt x="37684" y="3728"/>
                  </a:cubicBezTo>
                  <a:cubicBezTo>
                    <a:pt x="37620" y="3728"/>
                    <a:pt x="37607" y="3658"/>
                    <a:pt x="37631" y="3587"/>
                  </a:cubicBezTo>
                  <a:lnTo>
                    <a:pt x="37418" y="3557"/>
                  </a:lnTo>
                  <a:cubicBezTo>
                    <a:pt x="37418" y="3526"/>
                    <a:pt x="37418" y="3496"/>
                    <a:pt x="37418" y="3465"/>
                  </a:cubicBezTo>
                  <a:cubicBezTo>
                    <a:pt x="37418" y="3313"/>
                    <a:pt x="37540" y="3253"/>
                    <a:pt x="37600" y="3161"/>
                  </a:cubicBezTo>
                  <a:lnTo>
                    <a:pt x="37600" y="3161"/>
                  </a:lnTo>
                  <a:cubicBezTo>
                    <a:pt x="37540" y="3192"/>
                    <a:pt x="37479" y="3192"/>
                    <a:pt x="37418" y="3192"/>
                  </a:cubicBezTo>
                  <a:lnTo>
                    <a:pt x="37479" y="3040"/>
                  </a:lnTo>
                  <a:lnTo>
                    <a:pt x="37296" y="3040"/>
                  </a:lnTo>
                  <a:lnTo>
                    <a:pt x="37175" y="3192"/>
                  </a:lnTo>
                  <a:lnTo>
                    <a:pt x="37236" y="3374"/>
                  </a:lnTo>
                  <a:cubicBezTo>
                    <a:pt x="37191" y="3397"/>
                    <a:pt x="37162" y="3520"/>
                    <a:pt x="37076" y="3520"/>
                  </a:cubicBezTo>
                  <a:cubicBezTo>
                    <a:pt x="37046" y="3520"/>
                    <a:pt x="37009" y="3505"/>
                    <a:pt x="36962" y="3465"/>
                  </a:cubicBezTo>
                  <a:cubicBezTo>
                    <a:pt x="36978" y="3449"/>
                    <a:pt x="36992" y="3436"/>
                    <a:pt x="37005" y="3425"/>
                  </a:cubicBezTo>
                  <a:lnTo>
                    <a:pt x="37005" y="3425"/>
                  </a:lnTo>
                  <a:cubicBezTo>
                    <a:pt x="36979" y="3441"/>
                    <a:pt x="36961" y="3453"/>
                    <a:pt x="36956" y="3459"/>
                  </a:cubicBezTo>
                  <a:lnTo>
                    <a:pt x="36956" y="3459"/>
                  </a:lnTo>
                  <a:cubicBezTo>
                    <a:pt x="36898" y="3397"/>
                    <a:pt x="36911" y="3336"/>
                    <a:pt x="36975" y="3336"/>
                  </a:cubicBezTo>
                  <a:cubicBezTo>
                    <a:pt x="37000" y="3336"/>
                    <a:pt x="37033" y="3346"/>
                    <a:pt x="37073" y="3368"/>
                  </a:cubicBezTo>
                  <a:lnTo>
                    <a:pt x="37073" y="3368"/>
                  </a:lnTo>
                  <a:cubicBezTo>
                    <a:pt x="37089" y="3353"/>
                    <a:pt x="37102" y="3338"/>
                    <a:pt x="37114" y="3313"/>
                  </a:cubicBezTo>
                  <a:cubicBezTo>
                    <a:pt x="37114" y="3253"/>
                    <a:pt x="37084" y="3192"/>
                    <a:pt x="37175" y="3192"/>
                  </a:cubicBezTo>
                  <a:lnTo>
                    <a:pt x="37175" y="2979"/>
                  </a:lnTo>
                  <a:lnTo>
                    <a:pt x="36901" y="2827"/>
                  </a:lnTo>
                  <a:lnTo>
                    <a:pt x="36992" y="2705"/>
                  </a:lnTo>
                  <a:lnTo>
                    <a:pt x="36992" y="2705"/>
                  </a:lnTo>
                  <a:lnTo>
                    <a:pt x="36628" y="2797"/>
                  </a:lnTo>
                  <a:lnTo>
                    <a:pt x="36537" y="2736"/>
                  </a:lnTo>
                  <a:lnTo>
                    <a:pt x="36415" y="2949"/>
                  </a:lnTo>
                  <a:lnTo>
                    <a:pt x="36172" y="2949"/>
                  </a:lnTo>
                  <a:lnTo>
                    <a:pt x="36141" y="2857"/>
                  </a:lnTo>
                  <a:lnTo>
                    <a:pt x="35959" y="3040"/>
                  </a:lnTo>
                  <a:lnTo>
                    <a:pt x="36020" y="3070"/>
                  </a:lnTo>
                  <a:cubicBezTo>
                    <a:pt x="35989" y="3192"/>
                    <a:pt x="35868" y="3313"/>
                    <a:pt x="35959" y="3465"/>
                  </a:cubicBezTo>
                  <a:lnTo>
                    <a:pt x="36111" y="3557"/>
                  </a:lnTo>
                  <a:lnTo>
                    <a:pt x="36263" y="3405"/>
                  </a:lnTo>
                  <a:lnTo>
                    <a:pt x="36293" y="3435"/>
                  </a:lnTo>
                  <a:lnTo>
                    <a:pt x="36172" y="3709"/>
                  </a:lnTo>
                  <a:lnTo>
                    <a:pt x="35989" y="3617"/>
                  </a:lnTo>
                  <a:lnTo>
                    <a:pt x="35989" y="4013"/>
                  </a:lnTo>
                  <a:lnTo>
                    <a:pt x="35898" y="4013"/>
                  </a:lnTo>
                  <a:lnTo>
                    <a:pt x="35777" y="3800"/>
                  </a:lnTo>
                  <a:lnTo>
                    <a:pt x="35837" y="3739"/>
                  </a:lnTo>
                  <a:lnTo>
                    <a:pt x="35625" y="3587"/>
                  </a:lnTo>
                  <a:lnTo>
                    <a:pt x="35746" y="3374"/>
                  </a:lnTo>
                  <a:lnTo>
                    <a:pt x="35655" y="3161"/>
                  </a:lnTo>
                  <a:lnTo>
                    <a:pt x="35473" y="3161"/>
                  </a:lnTo>
                  <a:lnTo>
                    <a:pt x="35564" y="2888"/>
                  </a:lnTo>
                  <a:lnTo>
                    <a:pt x="35564" y="2888"/>
                  </a:lnTo>
                  <a:cubicBezTo>
                    <a:pt x="35382" y="2979"/>
                    <a:pt x="35290" y="3161"/>
                    <a:pt x="35351" y="3344"/>
                  </a:cubicBezTo>
                  <a:lnTo>
                    <a:pt x="35534" y="3344"/>
                  </a:lnTo>
                  <a:cubicBezTo>
                    <a:pt x="35594" y="3557"/>
                    <a:pt x="35321" y="3769"/>
                    <a:pt x="35534" y="3982"/>
                  </a:cubicBezTo>
                  <a:cubicBezTo>
                    <a:pt x="35474" y="4042"/>
                    <a:pt x="35387" y="4115"/>
                    <a:pt x="35318" y="4115"/>
                  </a:cubicBezTo>
                  <a:cubicBezTo>
                    <a:pt x="35282" y="4115"/>
                    <a:pt x="35250" y="4095"/>
                    <a:pt x="35230" y="4043"/>
                  </a:cubicBezTo>
                  <a:cubicBezTo>
                    <a:pt x="35169" y="3891"/>
                    <a:pt x="35412" y="3800"/>
                    <a:pt x="35260" y="3617"/>
                  </a:cubicBezTo>
                  <a:lnTo>
                    <a:pt x="35260" y="3617"/>
                  </a:lnTo>
                  <a:cubicBezTo>
                    <a:pt x="35138" y="3709"/>
                    <a:pt x="35047" y="3861"/>
                    <a:pt x="35017" y="4013"/>
                  </a:cubicBezTo>
                  <a:lnTo>
                    <a:pt x="35138" y="4256"/>
                  </a:lnTo>
                  <a:lnTo>
                    <a:pt x="35290" y="4164"/>
                  </a:lnTo>
                  <a:lnTo>
                    <a:pt x="35351" y="4225"/>
                  </a:lnTo>
                  <a:lnTo>
                    <a:pt x="35412" y="4164"/>
                  </a:lnTo>
                  <a:lnTo>
                    <a:pt x="35625" y="4286"/>
                  </a:lnTo>
                  <a:lnTo>
                    <a:pt x="35230" y="4468"/>
                  </a:lnTo>
                  <a:lnTo>
                    <a:pt x="35047" y="4377"/>
                  </a:lnTo>
                  <a:lnTo>
                    <a:pt x="34986" y="4560"/>
                  </a:lnTo>
                  <a:lnTo>
                    <a:pt x="34804" y="4560"/>
                  </a:lnTo>
                  <a:lnTo>
                    <a:pt x="34774" y="4681"/>
                  </a:lnTo>
                  <a:lnTo>
                    <a:pt x="34470" y="4529"/>
                  </a:lnTo>
                  <a:cubicBezTo>
                    <a:pt x="34421" y="4578"/>
                    <a:pt x="34372" y="4609"/>
                    <a:pt x="34319" y="4609"/>
                  </a:cubicBezTo>
                  <a:cubicBezTo>
                    <a:pt x="34272" y="4609"/>
                    <a:pt x="34222" y="4586"/>
                    <a:pt x="34166" y="4529"/>
                  </a:cubicBezTo>
                  <a:lnTo>
                    <a:pt x="34014" y="4681"/>
                  </a:lnTo>
                  <a:lnTo>
                    <a:pt x="33983" y="4468"/>
                  </a:lnTo>
                  <a:lnTo>
                    <a:pt x="33862" y="4438"/>
                  </a:lnTo>
                  <a:lnTo>
                    <a:pt x="33862" y="4225"/>
                  </a:lnTo>
                  <a:lnTo>
                    <a:pt x="34044" y="4195"/>
                  </a:lnTo>
                  <a:lnTo>
                    <a:pt x="34044" y="3921"/>
                  </a:lnTo>
                  <a:lnTo>
                    <a:pt x="33831" y="3800"/>
                  </a:lnTo>
                  <a:lnTo>
                    <a:pt x="33679" y="3861"/>
                  </a:lnTo>
                  <a:cubicBezTo>
                    <a:pt x="33710" y="3982"/>
                    <a:pt x="33801" y="4134"/>
                    <a:pt x="33771" y="4164"/>
                  </a:cubicBezTo>
                  <a:cubicBezTo>
                    <a:pt x="33588" y="4316"/>
                    <a:pt x="33771" y="4438"/>
                    <a:pt x="33710" y="4529"/>
                  </a:cubicBezTo>
                  <a:lnTo>
                    <a:pt x="33649" y="4712"/>
                  </a:lnTo>
                  <a:lnTo>
                    <a:pt x="33375" y="4529"/>
                  </a:lnTo>
                  <a:lnTo>
                    <a:pt x="33193" y="4620"/>
                  </a:lnTo>
                  <a:lnTo>
                    <a:pt x="33193" y="4347"/>
                  </a:lnTo>
                  <a:lnTo>
                    <a:pt x="33527" y="4499"/>
                  </a:lnTo>
                  <a:lnTo>
                    <a:pt x="33619" y="4286"/>
                  </a:lnTo>
                  <a:lnTo>
                    <a:pt x="33436" y="4013"/>
                  </a:lnTo>
                  <a:lnTo>
                    <a:pt x="33223" y="4073"/>
                  </a:lnTo>
                  <a:lnTo>
                    <a:pt x="33011" y="3861"/>
                  </a:lnTo>
                  <a:lnTo>
                    <a:pt x="32737" y="4043"/>
                  </a:lnTo>
                  <a:lnTo>
                    <a:pt x="32707" y="3861"/>
                  </a:lnTo>
                  <a:lnTo>
                    <a:pt x="32524" y="3769"/>
                  </a:lnTo>
                  <a:lnTo>
                    <a:pt x="32251" y="4134"/>
                  </a:lnTo>
                  <a:cubicBezTo>
                    <a:pt x="32216" y="4088"/>
                    <a:pt x="32186" y="4073"/>
                    <a:pt x="32157" y="4073"/>
                  </a:cubicBezTo>
                  <a:cubicBezTo>
                    <a:pt x="32109" y="4073"/>
                    <a:pt x="32064" y="4115"/>
                    <a:pt x="32008" y="4134"/>
                  </a:cubicBezTo>
                  <a:cubicBezTo>
                    <a:pt x="31977" y="4013"/>
                    <a:pt x="32160" y="3891"/>
                    <a:pt x="32038" y="3769"/>
                  </a:cubicBezTo>
                  <a:lnTo>
                    <a:pt x="32038" y="3769"/>
                  </a:lnTo>
                  <a:cubicBezTo>
                    <a:pt x="31916" y="3861"/>
                    <a:pt x="31856" y="3982"/>
                    <a:pt x="31856" y="4134"/>
                  </a:cubicBezTo>
                  <a:cubicBezTo>
                    <a:pt x="31886" y="4164"/>
                    <a:pt x="31886" y="4164"/>
                    <a:pt x="31916" y="4195"/>
                  </a:cubicBezTo>
                  <a:lnTo>
                    <a:pt x="31886" y="4225"/>
                  </a:lnTo>
                  <a:lnTo>
                    <a:pt x="31825" y="4164"/>
                  </a:lnTo>
                  <a:cubicBezTo>
                    <a:pt x="31825" y="4134"/>
                    <a:pt x="31764" y="4104"/>
                    <a:pt x="31764" y="4073"/>
                  </a:cubicBezTo>
                  <a:cubicBezTo>
                    <a:pt x="31734" y="3952"/>
                    <a:pt x="31704" y="3861"/>
                    <a:pt x="31704" y="3739"/>
                  </a:cubicBezTo>
                  <a:lnTo>
                    <a:pt x="31764" y="3617"/>
                  </a:lnTo>
                  <a:cubicBezTo>
                    <a:pt x="31673" y="3617"/>
                    <a:pt x="31582" y="3587"/>
                    <a:pt x="31491" y="3557"/>
                  </a:cubicBezTo>
                  <a:cubicBezTo>
                    <a:pt x="31455" y="3545"/>
                    <a:pt x="31420" y="3540"/>
                    <a:pt x="31384" y="3540"/>
                  </a:cubicBezTo>
                  <a:cubicBezTo>
                    <a:pt x="31236" y="3540"/>
                    <a:pt x="31085" y="3623"/>
                    <a:pt x="30913" y="3648"/>
                  </a:cubicBezTo>
                  <a:cubicBezTo>
                    <a:pt x="31035" y="3739"/>
                    <a:pt x="31126" y="3800"/>
                    <a:pt x="31248" y="3891"/>
                  </a:cubicBezTo>
                  <a:cubicBezTo>
                    <a:pt x="31339" y="3982"/>
                    <a:pt x="31460" y="4104"/>
                    <a:pt x="31552" y="4195"/>
                  </a:cubicBezTo>
                  <a:lnTo>
                    <a:pt x="31460" y="4468"/>
                  </a:lnTo>
                  <a:cubicBezTo>
                    <a:pt x="31633" y="4468"/>
                    <a:pt x="31833" y="4441"/>
                    <a:pt x="32009" y="4387"/>
                  </a:cubicBezTo>
                  <a:lnTo>
                    <a:pt x="32009" y="4387"/>
                  </a:lnTo>
                  <a:cubicBezTo>
                    <a:pt x="32011" y="4416"/>
                    <a:pt x="32018" y="4449"/>
                    <a:pt x="32038" y="4468"/>
                  </a:cubicBezTo>
                  <a:cubicBezTo>
                    <a:pt x="32038" y="4408"/>
                    <a:pt x="32038" y="4377"/>
                    <a:pt x="32038" y="4377"/>
                  </a:cubicBezTo>
                  <a:cubicBezTo>
                    <a:pt x="32028" y="4380"/>
                    <a:pt x="32019" y="4384"/>
                    <a:pt x="32009" y="4387"/>
                  </a:cubicBezTo>
                  <a:lnTo>
                    <a:pt x="32009" y="4387"/>
                  </a:lnTo>
                  <a:cubicBezTo>
                    <a:pt x="32008" y="4371"/>
                    <a:pt x="32008" y="4357"/>
                    <a:pt x="32008" y="4347"/>
                  </a:cubicBezTo>
                  <a:cubicBezTo>
                    <a:pt x="31992" y="4332"/>
                    <a:pt x="32000" y="4324"/>
                    <a:pt x="32011" y="4324"/>
                  </a:cubicBezTo>
                  <a:cubicBezTo>
                    <a:pt x="32023" y="4324"/>
                    <a:pt x="32038" y="4332"/>
                    <a:pt x="32038" y="4347"/>
                  </a:cubicBezTo>
                  <a:cubicBezTo>
                    <a:pt x="32038" y="4468"/>
                    <a:pt x="32068" y="4560"/>
                    <a:pt x="32160" y="4651"/>
                  </a:cubicBezTo>
                  <a:lnTo>
                    <a:pt x="32464" y="4073"/>
                  </a:lnTo>
                  <a:cubicBezTo>
                    <a:pt x="32464" y="4134"/>
                    <a:pt x="32464" y="4225"/>
                    <a:pt x="32464" y="4316"/>
                  </a:cubicBezTo>
                  <a:lnTo>
                    <a:pt x="32464" y="4620"/>
                  </a:lnTo>
                  <a:cubicBezTo>
                    <a:pt x="32464" y="4620"/>
                    <a:pt x="32433" y="4651"/>
                    <a:pt x="32433" y="4681"/>
                  </a:cubicBezTo>
                  <a:lnTo>
                    <a:pt x="32281" y="4681"/>
                  </a:lnTo>
                  <a:cubicBezTo>
                    <a:pt x="32251" y="4681"/>
                    <a:pt x="32220" y="4712"/>
                    <a:pt x="32190" y="4742"/>
                  </a:cubicBezTo>
                  <a:lnTo>
                    <a:pt x="32129" y="4681"/>
                  </a:lnTo>
                  <a:lnTo>
                    <a:pt x="31916" y="4864"/>
                  </a:lnTo>
                  <a:lnTo>
                    <a:pt x="31734" y="4590"/>
                  </a:lnTo>
                  <a:lnTo>
                    <a:pt x="31582" y="4590"/>
                  </a:lnTo>
                  <a:lnTo>
                    <a:pt x="31552" y="4742"/>
                  </a:lnTo>
                  <a:lnTo>
                    <a:pt x="31278" y="4712"/>
                  </a:lnTo>
                  <a:cubicBezTo>
                    <a:pt x="31278" y="4712"/>
                    <a:pt x="31278" y="4712"/>
                    <a:pt x="31278" y="4681"/>
                  </a:cubicBezTo>
                  <a:cubicBezTo>
                    <a:pt x="31460" y="4468"/>
                    <a:pt x="31278" y="4286"/>
                    <a:pt x="31278" y="4073"/>
                  </a:cubicBezTo>
                  <a:cubicBezTo>
                    <a:pt x="31137" y="4045"/>
                    <a:pt x="30999" y="4031"/>
                    <a:pt x="30863" y="4031"/>
                  </a:cubicBezTo>
                  <a:cubicBezTo>
                    <a:pt x="30562" y="4031"/>
                    <a:pt x="30274" y="4099"/>
                    <a:pt x="30001" y="4225"/>
                  </a:cubicBezTo>
                  <a:lnTo>
                    <a:pt x="29941" y="4073"/>
                  </a:lnTo>
                  <a:lnTo>
                    <a:pt x="29576" y="4164"/>
                  </a:lnTo>
                  <a:lnTo>
                    <a:pt x="29698" y="4590"/>
                  </a:lnTo>
                  <a:lnTo>
                    <a:pt x="29850" y="4438"/>
                  </a:lnTo>
                  <a:lnTo>
                    <a:pt x="30062" y="4620"/>
                  </a:lnTo>
                  <a:lnTo>
                    <a:pt x="30153" y="4438"/>
                  </a:lnTo>
                  <a:lnTo>
                    <a:pt x="30397" y="4772"/>
                  </a:lnTo>
                  <a:cubicBezTo>
                    <a:pt x="30295" y="4772"/>
                    <a:pt x="30207" y="4826"/>
                    <a:pt x="30124" y="4826"/>
                  </a:cubicBezTo>
                  <a:cubicBezTo>
                    <a:pt x="30083" y="4826"/>
                    <a:pt x="30042" y="4813"/>
                    <a:pt x="30001" y="4772"/>
                  </a:cubicBezTo>
                  <a:cubicBezTo>
                    <a:pt x="29880" y="4772"/>
                    <a:pt x="29789" y="4864"/>
                    <a:pt x="29789" y="4985"/>
                  </a:cubicBezTo>
                  <a:cubicBezTo>
                    <a:pt x="29770" y="4988"/>
                    <a:pt x="29752" y="4989"/>
                    <a:pt x="29736" y="4989"/>
                  </a:cubicBezTo>
                  <a:cubicBezTo>
                    <a:pt x="29565" y="4989"/>
                    <a:pt x="29507" y="4856"/>
                    <a:pt x="29424" y="4772"/>
                  </a:cubicBezTo>
                  <a:cubicBezTo>
                    <a:pt x="29454" y="4651"/>
                    <a:pt x="29606" y="4529"/>
                    <a:pt x="29424" y="4438"/>
                  </a:cubicBezTo>
                  <a:lnTo>
                    <a:pt x="29272" y="4560"/>
                  </a:lnTo>
                  <a:lnTo>
                    <a:pt x="29363" y="4864"/>
                  </a:lnTo>
                  <a:lnTo>
                    <a:pt x="29242" y="4985"/>
                  </a:lnTo>
                  <a:lnTo>
                    <a:pt x="28542" y="4985"/>
                  </a:lnTo>
                  <a:cubicBezTo>
                    <a:pt x="28482" y="4955"/>
                    <a:pt x="28391" y="4955"/>
                    <a:pt x="28330" y="4894"/>
                  </a:cubicBezTo>
                  <a:cubicBezTo>
                    <a:pt x="28316" y="4974"/>
                    <a:pt x="28285" y="4990"/>
                    <a:pt x="28247" y="4990"/>
                  </a:cubicBezTo>
                  <a:cubicBezTo>
                    <a:pt x="28223" y="4990"/>
                    <a:pt x="28196" y="4983"/>
                    <a:pt x="28168" y="4983"/>
                  </a:cubicBezTo>
                  <a:cubicBezTo>
                    <a:pt x="28140" y="4983"/>
                    <a:pt x="28112" y="4990"/>
                    <a:pt x="28087" y="5016"/>
                  </a:cubicBezTo>
                  <a:cubicBezTo>
                    <a:pt x="28026" y="5107"/>
                    <a:pt x="27935" y="5168"/>
                    <a:pt x="27843" y="5198"/>
                  </a:cubicBezTo>
                  <a:lnTo>
                    <a:pt x="27691" y="4894"/>
                  </a:lnTo>
                  <a:lnTo>
                    <a:pt x="27144" y="5137"/>
                  </a:lnTo>
                  <a:lnTo>
                    <a:pt x="27175" y="4681"/>
                  </a:lnTo>
                  <a:cubicBezTo>
                    <a:pt x="27144" y="4620"/>
                    <a:pt x="27114" y="4590"/>
                    <a:pt x="27083" y="4529"/>
                  </a:cubicBezTo>
                  <a:cubicBezTo>
                    <a:pt x="27023" y="4499"/>
                    <a:pt x="26992" y="4468"/>
                    <a:pt x="26962" y="4438"/>
                  </a:cubicBezTo>
                  <a:lnTo>
                    <a:pt x="26871" y="4924"/>
                  </a:lnTo>
                  <a:lnTo>
                    <a:pt x="26932" y="5137"/>
                  </a:lnTo>
                  <a:cubicBezTo>
                    <a:pt x="26922" y="5135"/>
                    <a:pt x="26913" y="5134"/>
                    <a:pt x="26904" y="5134"/>
                  </a:cubicBezTo>
                  <a:cubicBezTo>
                    <a:pt x="26829" y="5134"/>
                    <a:pt x="26775" y="5210"/>
                    <a:pt x="26698" y="5210"/>
                  </a:cubicBezTo>
                  <a:cubicBezTo>
                    <a:pt x="26669" y="5210"/>
                    <a:pt x="26636" y="5199"/>
                    <a:pt x="26597" y="5168"/>
                  </a:cubicBezTo>
                  <a:cubicBezTo>
                    <a:pt x="26591" y="5155"/>
                    <a:pt x="26580" y="5150"/>
                    <a:pt x="26565" y="5150"/>
                  </a:cubicBezTo>
                  <a:cubicBezTo>
                    <a:pt x="26515" y="5150"/>
                    <a:pt x="26427" y="5203"/>
                    <a:pt x="26357" y="5203"/>
                  </a:cubicBezTo>
                  <a:cubicBezTo>
                    <a:pt x="26345" y="5203"/>
                    <a:pt x="26334" y="5201"/>
                    <a:pt x="26324" y="5198"/>
                  </a:cubicBezTo>
                  <a:cubicBezTo>
                    <a:pt x="26243" y="5198"/>
                    <a:pt x="26175" y="5293"/>
                    <a:pt x="26112" y="5293"/>
                  </a:cubicBezTo>
                  <a:cubicBezTo>
                    <a:pt x="26080" y="5293"/>
                    <a:pt x="26050" y="5269"/>
                    <a:pt x="26020" y="5198"/>
                  </a:cubicBezTo>
                  <a:cubicBezTo>
                    <a:pt x="25959" y="5259"/>
                    <a:pt x="25906" y="5274"/>
                    <a:pt x="25852" y="5274"/>
                  </a:cubicBezTo>
                  <a:cubicBezTo>
                    <a:pt x="25799" y="5274"/>
                    <a:pt x="25746" y="5259"/>
                    <a:pt x="25685" y="5259"/>
                  </a:cubicBezTo>
                  <a:lnTo>
                    <a:pt x="25564" y="5107"/>
                  </a:lnTo>
                  <a:lnTo>
                    <a:pt x="25746" y="5016"/>
                  </a:lnTo>
                  <a:lnTo>
                    <a:pt x="25594" y="4924"/>
                  </a:lnTo>
                  <a:cubicBezTo>
                    <a:pt x="25625" y="4803"/>
                    <a:pt x="25746" y="4681"/>
                    <a:pt x="25655" y="4529"/>
                  </a:cubicBezTo>
                  <a:lnTo>
                    <a:pt x="25321" y="4529"/>
                  </a:lnTo>
                  <a:lnTo>
                    <a:pt x="25533" y="4894"/>
                  </a:lnTo>
                  <a:cubicBezTo>
                    <a:pt x="25521" y="4896"/>
                    <a:pt x="25509" y="4897"/>
                    <a:pt x="25498" y="4897"/>
                  </a:cubicBezTo>
                  <a:cubicBezTo>
                    <a:pt x="25317" y="4897"/>
                    <a:pt x="25281" y="4679"/>
                    <a:pt x="25138" y="4651"/>
                  </a:cubicBezTo>
                  <a:cubicBezTo>
                    <a:pt x="25077" y="4712"/>
                    <a:pt x="25047" y="4772"/>
                    <a:pt x="24986" y="4803"/>
                  </a:cubicBezTo>
                  <a:cubicBezTo>
                    <a:pt x="24925" y="4833"/>
                    <a:pt x="24865" y="4833"/>
                    <a:pt x="24804" y="4833"/>
                  </a:cubicBezTo>
                  <a:lnTo>
                    <a:pt x="24773" y="4955"/>
                  </a:lnTo>
                  <a:lnTo>
                    <a:pt x="24439" y="4864"/>
                  </a:lnTo>
                  <a:lnTo>
                    <a:pt x="24135" y="4560"/>
                  </a:lnTo>
                  <a:lnTo>
                    <a:pt x="23953" y="4651"/>
                  </a:lnTo>
                  <a:lnTo>
                    <a:pt x="24257" y="4712"/>
                  </a:lnTo>
                  <a:lnTo>
                    <a:pt x="23588" y="4864"/>
                  </a:lnTo>
                  <a:lnTo>
                    <a:pt x="23527" y="4955"/>
                  </a:lnTo>
                  <a:lnTo>
                    <a:pt x="23162" y="4742"/>
                  </a:lnTo>
                  <a:lnTo>
                    <a:pt x="23102" y="4803"/>
                  </a:lnTo>
                  <a:lnTo>
                    <a:pt x="23102" y="4742"/>
                  </a:lnTo>
                  <a:lnTo>
                    <a:pt x="22980" y="4742"/>
                  </a:lnTo>
                  <a:lnTo>
                    <a:pt x="22919" y="4590"/>
                  </a:lnTo>
                  <a:cubicBezTo>
                    <a:pt x="22828" y="4620"/>
                    <a:pt x="22767" y="4712"/>
                    <a:pt x="22798" y="4833"/>
                  </a:cubicBezTo>
                  <a:cubicBezTo>
                    <a:pt x="22828" y="4833"/>
                    <a:pt x="22858" y="4818"/>
                    <a:pt x="22885" y="4818"/>
                  </a:cubicBezTo>
                  <a:cubicBezTo>
                    <a:pt x="22912" y="4818"/>
                    <a:pt x="22934" y="4833"/>
                    <a:pt x="22950" y="4894"/>
                  </a:cubicBezTo>
                  <a:cubicBezTo>
                    <a:pt x="22980" y="4985"/>
                    <a:pt x="23102" y="5046"/>
                    <a:pt x="23162" y="5137"/>
                  </a:cubicBezTo>
                  <a:cubicBezTo>
                    <a:pt x="23193" y="5137"/>
                    <a:pt x="23223" y="5137"/>
                    <a:pt x="23254" y="5107"/>
                  </a:cubicBezTo>
                  <a:cubicBezTo>
                    <a:pt x="23277" y="5100"/>
                    <a:pt x="23299" y="5097"/>
                    <a:pt x="23320" y="5097"/>
                  </a:cubicBezTo>
                  <a:cubicBezTo>
                    <a:pt x="23489" y="5097"/>
                    <a:pt x="23588" y="5292"/>
                    <a:pt x="23831" y="5320"/>
                  </a:cubicBezTo>
                  <a:cubicBezTo>
                    <a:pt x="23679" y="5350"/>
                    <a:pt x="23588" y="5380"/>
                    <a:pt x="23558" y="5380"/>
                  </a:cubicBezTo>
                  <a:cubicBezTo>
                    <a:pt x="23527" y="5380"/>
                    <a:pt x="23497" y="5411"/>
                    <a:pt x="23497" y="5411"/>
                  </a:cubicBezTo>
                  <a:lnTo>
                    <a:pt x="23345" y="5350"/>
                  </a:lnTo>
                  <a:cubicBezTo>
                    <a:pt x="23314" y="5259"/>
                    <a:pt x="23284" y="5168"/>
                    <a:pt x="23254" y="5107"/>
                  </a:cubicBezTo>
                  <a:lnTo>
                    <a:pt x="23254" y="5411"/>
                  </a:lnTo>
                  <a:lnTo>
                    <a:pt x="22980" y="5532"/>
                  </a:lnTo>
                  <a:lnTo>
                    <a:pt x="22919" y="5350"/>
                  </a:lnTo>
                  <a:lnTo>
                    <a:pt x="22798" y="5350"/>
                  </a:lnTo>
                  <a:lnTo>
                    <a:pt x="22707" y="5654"/>
                  </a:lnTo>
                  <a:lnTo>
                    <a:pt x="22403" y="5715"/>
                  </a:lnTo>
                  <a:lnTo>
                    <a:pt x="22281" y="5654"/>
                  </a:lnTo>
                  <a:lnTo>
                    <a:pt x="22190" y="5623"/>
                  </a:lnTo>
                  <a:cubicBezTo>
                    <a:pt x="22251" y="5471"/>
                    <a:pt x="22372" y="5380"/>
                    <a:pt x="22494" y="5320"/>
                  </a:cubicBezTo>
                  <a:lnTo>
                    <a:pt x="22494" y="4985"/>
                  </a:lnTo>
                  <a:lnTo>
                    <a:pt x="22342" y="5228"/>
                  </a:lnTo>
                  <a:lnTo>
                    <a:pt x="22251" y="5046"/>
                  </a:lnTo>
                  <a:lnTo>
                    <a:pt x="22099" y="5046"/>
                  </a:lnTo>
                  <a:lnTo>
                    <a:pt x="21916" y="4742"/>
                  </a:lnTo>
                  <a:cubicBezTo>
                    <a:pt x="21764" y="4651"/>
                    <a:pt x="21886" y="4499"/>
                    <a:pt x="21825" y="4408"/>
                  </a:cubicBezTo>
                  <a:lnTo>
                    <a:pt x="21673" y="4164"/>
                  </a:lnTo>
                  <a:lnTo>
                    <a:pt x="21369" y="4073"/>
                  </a:lnTo>
                  <a:lnTo>
                    <a:pt x="21369" y="4073"/>
                  </a:lnTo>
                  <a:lnTo>
                    <a:pt x="21491" y="4499"/>
                  </a:lnTo>
                  <a:lnTo>
                    <a:pt x="21612" y="4560"/>
                  </a:lnTo>
                  <a:cubicBezTo>
                    <a:pt x="21612" y="4864"/>
                    <a:pt x="21673" y="5168"/>
                    <a:pt x="21825" y="5471"/>
                  </a:cubicBezTo>
                  <a:cubicBezTo>
                    <a:pt x="21932" y="5391"/>
                    <a:pt x="21921" y="5218"/>
                    <a:pt x="22061" y="5218"/>
                  </a:cubicBezTo>
                  <a:cubicBezTo>
                    <a:pt x="22081" y="5218"/>
                    <a:pt x="22103" y="5221"/>
                    <a:pt x="22129" y="5228"/>
                  </a:cubicBezTo>
                  <a:lnTo>
                    <a:pt x="22129" y="5563"/>
                  </a:lnTo>
                  <a:lnTo>
                    <a:pt x="21977" y="5684"/>
                  </a:lnTo>
                  <a:lnTo>
                    <a:pt x="21795" y="5532"/>
                  </a:lnTo>
                  <a:lnTo>
                    <a:pt x="21734" y="5593"/>
                  </a:lnTo>
                  <a:lnTo>
                    <a:pt x="21612" y="5502"/>
                  </a:lnTo>
                  <a:lnTo>
                    <a:pt x="21460" y="5654"/>
                  </a:lnTo>
                  <a:lnTo>
                    <a:pt x="21643" y="5775"/>
                  </a:lnTo>
                  <a:cubicBezTo>
                    <a:pt x="21582" y="5806"/>
                    <a:pt x="21521" y="5806"/>
                    <a:pt x="21460" y="5806"/>
                  </a:cubicBezTo>
                  <a:cubicBezTo>
                    <a:pt x="21430" y="5836"/>
                    <a:pt x="21399" y="5836"/>
                    <a:pt x="21339" y="5867"/>
                  </a:cubicBezTo>
                  <a:lnTo>
                    <a:pt x="21278" y="5684"/>
                  </a:lnTo>
                  <a:lnTo>
                    <a:pt x="21460" y="5623"/>
                  </a:lnTo>
                  <a:lnTo>
                    <a:pt x="21187" y="5563"/>
                  </a:lnTo>
                  <a:lnTo>
                    <a:pt x="21187" y="5380"/>
                  </a:lnTo>
                  <a:lnTo>
                    <a:pt x="21339" y="5320"/>
                  </a:lnTo>
                  <a:lnTo>
                    <a:pt x="21217" y="5076"/>
                  </a:lnTo>
                  <a:lnTo>
                    <a:pt x="21126" y="5016"/>
                  </a:lnTo>
                  <a:cubicBezTo>
                    <a:pt x="21187" y="4894"/>
                    <a:pt x="21278" y="4924"/>
                    <a:pt x="21369" y="4894"/>
                  </a:cubicBezTo>
                  <a:cubicBezTo>
                    <a:pt x="21460" y="4864"/>
                    <a:pt x="21551" y="4712"/>
                    <a:pt x="21491" y="4651"/>
                  </a:cubicBezTo>
                  <a:lnTo>
                    <a:pt x="21491" y="4651"/>
                  </a:lnTo>
                  <a:lnTo>
                    <a:pt x="21308" y="4803"/>
                  </a:lnTo>
                  <a:lnTo>
                    <a:pt x="20974" y="4681"/>
                  </a:lnTo>
                  <a:cubicBezTo>
                    <a:pt x="20951" y="4727"/>
                    <a:pt x="20924" y="4743"/>
                    <a:pt x="20895" y="4743"/>
                  </a:cubicBezTo>
                  <a:cubicBezTo>
                    <a:pt x="20849" y="4743"/>
                    <a:pt x="20799" y="4700"/>
                    <a:pt x="20761" y="4681"/>
                  </a:cubicBezTo>
                  <a:lnTo>
                    <a:pt x="20579" y="4833"/>
                  </a:lnTo>
                  <a:cubicBezTo>
                    <a:pt x="20579" y="4833"/>
                    <a:pt x="20548" y="4864"/>
                    <a:pt x="20548" y="4894"/>
                  </a:cubicBezTo>
                  <a:lnTo>
                    <a:pt x="20518" y="4864"/>
                  </a:lnTo>
                  <a:lnTo>
                    <a:pt x="20579" y="4803"/>
                  </a:lnTo>
                  <a:lnTo>
                    <a:pt x="20518" y="4590"/>
                  </a:lnTo>
                  <a:lnTo>
                    <a:pt x="20609" y="4438"/>
                  </a:lnTo>
                  <a:lnTo>
                    <a:pt x="20366" y="4408"/>
                  </a:lnTo>
                  <a:lnTo>
                    <a:pt x="20427" y="4195"/>
                  </a:lnTo>
                  <a:lnTo>
                    <a:pt x="20336" y="4195"/>
                  </a:lnTo>
                  <a:lnTo>
                    <a:pt x="20244" y="4377"/>
                  </a:lnTo>
                  <a:lnTo>
                    <a:pt x="20062" y="4286"/>
                  </a:lnTo>
                  <a:lnTo>
                    <a:pt x="20123" y="4529"/>
                  </a:lnTo>
                  <a:lnTo>
                    <a:pt x="20062" y="4651"/>
                  </a:lnTo>
                  <a:cubicBezTo>
                    <a:pt x="19961" y="4676"/>
                    <a:pt x="19965" y="4744"/>
                    <a:pt x="19969" y="4801"/>
                  </a:cubicBezTo>
                  <a:lnTo>
                    <a:pt x="19969" y="4801"/>
                  </a:lnTo>
                  <a:lnTo>
                    <a:pt x="19789" y="4590"/>
                  </a:lnTo>
                  <a:lnTo>
                    <a:pt x="19758" y="5016"/>
                  </a:lnTo>
                  <a:cubicBezTo>
                    <a:pt x="19667" y="5046"/>
                    <a:pt x="19576" y="5076"/>
                    <a:pt x="19515" y="5107"/>
                  </a:cubicBezTo>
                  <a:cubicBezTo>
                    <a:pt x="19454" y="5168"/>
                    <a:pt x="19393" y="5198"/>
                    <a:pt x="19333" y="5198"/>
                  </a:cubicBezTo>
                  <a:lnTo>
                    <a:pt x="19333" y="5471"/>
                  </a:lnTo>
                  <a:lnTo>
                    <a:pt x="19120" y="5631"/>
                  </a:lnTo>
                  <a:lnTo>
                    <a:pt x="19120" y="5320"/>
                  </a:lnTo>
                  <a:lnTo>
                    <a:pt x="18968" y="5198"/>
                  </a:lnTo>
                  <a:cubicBezTo>
                    <a:pt x="18931" y="5198"/>
                    <a:pt x="18890" y="5193"/>
                    <a:pt x="18852" y="5193"/>
                  </a:cubicBezTo>
                  <a:cubicBezTo>
                    <a:pt x="18794" y="5193"/>
                    <a:pt x="18743" y="5204"/>
                    <a:pt x="18725" y="5259"/>
                  </a:cubicBezTo>
                  <a:lnTo>
                    <a:pt x="18512" y="5168"/>
                  </a:lnTo>
                  <a:lnTo>
                    <a:pt x="18603" y="4833"/>
                  </a:lnTo>
                  <a:lnTo>
                    <a:pt x="18603" y="4833"/>
                  </a:lnTo>
                  <a:cubicBezTo>
                    <a:pt x="18482" y="4864"/>
                    <a:pt x="18451" y="4955"/>
                    <a:pt x="18451" y="5076"/>
                  </a:cubicBezTo>
                  <a:cubicBezTo>
                    <a:pt x="18451" y="5137"/>
                    <a:pt x="18360" y="5168"/>
                    <a:pt x="18360" y="5168"/>
                  </a:cubicBezTo>
                  <a:lnTo>
                    <a:pt x="18086" y="5107"/>
                  </a:lnTo>
                  <a:lnTo>
                    <a:pt x="18299" y="5411"/>
                  </a:lnTo>
                  <a:lnTo>
                    <a:pt x="17904" y="5563"/>
                  </a:lnTo>
                  <a:lnTo>
                    <a:pt x="17722" y="5471"/>
                  </a:lnTo>
                  <a:lnTo>
                    <a:pt x="17691" y="5198"/>
                  </a:lnTo>
                  <a:lnTo>
                    <a:pt x="17600" y="5289"/>
                  </a:lnTo>
                  <a:lnTo>
                    <a:pt x="17509" y="5137"/>
                  </a:lnTo>
                  <a:cubicBezTo>
                    <a:pt x="17296" y="5228"/>
                    <a:pt x="17144" y="5380"/>
                    <a:pt x="17053" y="5593"/>
                  </a:cubicBezTo>
                  <a:cubicBezTo>
                    <a:pt x="17114" y="5684"/>
                    <a:pt x="17144" y="5836"/>
                    <a:pt x="17083" y="5958"/>
                  </a:cubicBezTo>
                  <a:cubicBezTo>
                    <a:pt x="17023" y="6049"/>
                    <a:pt x="16931" y="6140"/>
                    <a:pt x="16840" y="6231"/>
                  </a:cubicBezTo>
                  <a:lnTo>
                    <a:pt x="16506" y="5988"/>
                  </a:lnTo>
                  <a:lnTo>
                    <a:pt x="16506" y="5563"/>
                  </a:lnTo>
                  <a:lnTo>
                    <a:pt x="16415" y="5411"/>
                  </a:lnTo>
                  <a:lnTo>
                    <a:pt x="16232" y="5411"/>
                  </a:lnTo>
                  <a:cubicBezTo>
                    <a:pt x="16293" y="5623"/>
                    <a:pt x="16263" y="5775"/>
                    <a:pt x="16141" y="5775"/>
                  </a:cubicBezTo>
                  <a:lnTo>
                    <a:pt x="16141" y="5775"/>
                  </a:lnTo>
                  <a:cubicBezTo>
                    <a:pt x="16171" y="5654"/>
                    <a:pt x="16080" y="5563"/>
                    <a:pt x="15989" y="5563"/>
                  </a:cubicBezTo>
                  <a:lnTo>
                    <a:pt x="15837" y="5654"/>
                  </a:lnTo>
                  <a:lnTo>
                    <a:pt x="15959" y="5988"/>
                  </a:lnTo>
                  <a:cubicBezTo>
                    <a:pt x="15877" y="5907"/>
                    <a:pt x="15809" y="5879"/>
                    <a:pt x="15747" y="5879"/>
                  </a:cubicBezTo>
                  <a:cubicBezTo>
                    <a:pt x="15648" y="5879"/>
                    <a:pt x="15566" y="5951"/>
                    <a:pt x="15472" y="5988"/>
                  </a:cubicBezTo>
                  <a:lnTo>
                    <a:pt x="15472" y="6072"/>
                  </a:lnTo>
                  <a:lnTo>
                    <a:pt x="15381" y="5958"/>
                  </a:lnTo>
                  <a:lnTo>
                    <a:pt x="15290" y="6049"/>
                  </a:lnTo>
                  <a:lnTo>
                    <a:pt x="14895" y="5836"/>
                  </a:lnTo>
                  <a:lnTo>
                    <a:pt x="14895" y="5806"/>
                  </a:lnTo>
                  <a:lnTo>
                    <a:pt x="14712" y="5958"/>
                  </a:lnTo>
                  <a:lnTo>
                    <a:pt x="14895" y="5988"/>
                  </a:lnTo>
                  <a:cubicBezTo>
                    <a:pt x="14895" y="6262"/>
                    <a:pt x="14895" y="6262"/>
                    <a:pt x="14743" y="6353"/>
                  </a:cubicBezTo>
                  <a:cubicBezTo>
                    <a:pt x="14621" y="6201"/>
                    <a:pt x="14500" y="6079"/>
                    <a:pt x="14317" y="5988"/>
                  </a:cubicBezTo>
                  <a:lnTo>
                    <a:pt x="14317" y="5988"/>
                  </a:lnTo>
                  <a:lnTo>
                    <a:pt x="14500" y="6353"/>
                  </a:lnTo>
                  <a:lnTo>
                    <a:pt x="14287" y="6353"/>
                  </a:lnTo>
                  <a:cubicBezTo>
                    <a:pt x="14196" y="6140"/>
                    <a:pt x="14165" y="5927"/>
                    <a:pt x="14257" y="5715"/>
                  </a:cubicBezTo>
                  <a:cubicBezTo>
                    <a:pt x="14105" y="5654"/>
                    <a:pt x="13922" y="5654"/>
                    <a:pt x="13953" y="5441"/>
                  </a:cubicBezTo>
                  <a:lnTo>
                    <a:pt x="13557" y="5441"/>
                  </a:lnTo>
                  <a:lnTo>
                    <a:pt x="13618" y="5775"/>
                  </a:lnTo>
                  <a:lnTo>
                    <a:pt x="13618" y="5775"/>
                  </a:lnTo>
                  <a:lnTo>
                    <a:pt x="13405" y="5654"/>
                  </a:lnTo>
                  <a:lnTo>
                    <a:pt x="13253" y="5988"/>
                  </a:lnTo>
                  <a:lnTo>
                    <a:pt x="13132" y="5927"/>
                  </a:lnTo>
                  <a:lnTo>
                    <a:pt x="13223" y="5623"/>
                  </a:lnTo>
                  <a:lnTo>
                    <a:pt x="12858" y="5563"/>
                  </a:lnTo>
                  <a:cubicBezTo>
                    <a:pt x="12823" y="5607"/>
                    <a:pt x="12787" y="5623"/>
                    <a:pt x="12750" y="5623"/>
                  </a:cubicBezTo>
                  <a:cubicBezTo>
                    <a:pt x="12663" y="5623"/>
                    <a:pt x="12570" y="5532"/>
                    <a:pt x="12463" y="5532"/>
                  </a:cubicBezTo>
                  <a:cubicBezTo>
                    <a:pt x="12402" y="5654"/>
                    <a:pt x="12524" y="5867"/>
                    <a:pt x="12342" y="5897"/>
                  </a:cubicBezTo>
                  <a:cubicBezTo>
                    <a:pt x="12220" y="5806"/>
                    <a:pt x="12342" y="5593"/>
                    <a:pt x="12159" y="5532"/>
                  </a:cubicBezTo>
                  <a:lnTo>
                    <a:pt x="12159" y="5684"/>
                  </a:lnTo>
                  <a:lnTo>
                    <a:pt x="11855" y="5958"/>
                  </a:lnTo>
                  <a:lnTo>
                    <a:pt x="11825" y="5958"/>
                  </a:lnTo>
                  <a:lnTo>
                    <a:pt x="11734" y="5715"/>
                  </a:lnTo>
                  <a:lnTo>
                    <a:pt x="11521" y="5563"/>
                  </a:lnTo>
                  <a:lnTo>
                    <a:pt x="11582" y="5350"/>
                  </a:lnTo>
                  <a:lnTo>
                    <a:pt x="11582" y="5350"/>
                  </a:lnTo>
                  <a:lnTo>
                    <a:pt x="11369" y="5593"/>
                  </a:lnTo>
                  <a:lnTo>
                    <a:pt x="11247" y="5532"/>
                  </a:lnTo>
                  <a:lnTo>
                    <a:pt x="11156" y="5623"/>
                  </a:lnTo>
                  <a:lnTo>
                    <a:pt x="11217" y="5897"/>
                  </a:lnTo>
                  <a:cubicBezTo>
                    <a:pt x="11208" y="5898"/>
                    <a:pt x="11199" y="5899"/>
                    <a:pt x="11191" y="5899"/>
                  </a:cubicBezTo>
                  <a:cubicBezTo>
                    <a:pt x="11032" y="5899"/>
                    <a:pt x="11048" y="5668"/>
                    <a:pt x="10918" y="5668"/>
                  </a:cubicBezTo>
                  <a:cubicBezTo>
                    <a:pt x="10900" y="5668"/>
                    <a:pt x="10878" y="5673"/>
                    <a:pt x="10852" y="5684"/>
                  </a:cubicBezTo>
                  <a:cubicBezTo>
                    <a:pt x="10852" y="5715"/>
                    <a:pt x="10883" y="5745"/>
                    <a:pt x="10852" y="5775"/>
                  </a:cubicBezTo>
                  <a:cubicBezTo>
                    <a:pt x="10852" y="5806"/>
                    <a:pt x="10852" y="5836"/>
                    <a:pt x="10852" y="5927"/>
                  </a:cubicBezTo>
                  <a:cubicBezTo>
                    <a:pt x="10775" y="5799"/>
                    <a:pt x="10763" y="5671"/>
                    <a:pt x="10651" y="5671"/>
                  </a:cubicBezTo>
                  <a:cubicBezTo>
                    <a:pt x="10631" y="5671"/>
                    <a:pt x="10607" y="5675"/>
                    <a:pt x="10579" y="5684"/>
                  </a:cubicBezTo>
                  <a:lnTo>
                    <a:pt x="10548" y="5897"/>
                  </a:lnTo>
                  <a:lnTo>
                    <a:pt x="10305" y="5593"/>
                  </a:lnTo>
                  <a:lnTo>
                    <a:pt x="10153" y="5684"/>
                  </a:lnTo>
                  <a:lnTo>
                    <a:pt x="10092" y="5380"/>
                  </a:lnTo>
                  <a:lnTo>
                    <a:pt x="9940" y="5563"/>
                  </a:lnTo>
                  <a:lnTo>
                    <a:pt x="9697" y="5715"/>
                  </a:lnTo>
                  <a:lnTo>
                    <a:pt x="9758" y="5806"/>
                  </a:lnTo>
                  <a:lnTo>
                    <a:pt x="9636" y="5806"/>
                  </a:lnTo>
                  <a:lnTo>
                    <a:pt x="9576" y="5654"/>
                  </a:lnTo>
                  <a:lnTo>
                    <a:pt x="9393" y="5654"/>
                  </a:lnTo>
                  <a:lnTo>
                    <a:pt x="9120" y="5411"/>
                  </a:lnTo>
                  <a:lnTo>
                    <a:pt x="8998" y="5654"/>
                  </a:lnTo>
                  <a:cubicBezTo>
                    <a:pt x="8907" y="5684"/>
                    <a:pt x="8816" y="5715"/>
                    <a:pt x="8724" y="5745"/>
                  </a:cubicBezTo>
                  <a:cubicBezTo>
                    <a:pt x="8680" y="5745"/>
                    <a:pt x="8620" y="5809"/>
                    <a:pt x="8567" y="5809"/>
                  </a:cubicBezTo>
                  <a:cubicBezTo>
                    <a:pt x="8547" y="5809"/>
                    <a:pt x="8528" y="5800"/>
                    <a:pt x="8512" y="5775"/>
                  </a:cubicBezTo>
                  <a:cubicBezTo>
                    <a:pt x="8501" y="5765"/>
                    <a:pt x="8490" y="5761"/>
                    <a:pt x="8478" y="5761"/>
                  </a:cubicBezTo>
                  <a:cubicBezTo>
                    <a:pt x="8432" y="5761"/>
                    <a:pt x="8375" y="5820"/>
                    <a:pt x="8316" y="5820"/>
                  </a:cubicBezTo>
                  <a:cubicBezTo>
                    <a:pt x="8300" y="5820"/>
                    <a:pt x="8284" y="5816"/>
                    <a:pt x="8269" y="5806"/>
                  </a:cubicBezTo>
                  <a:cubicBezTo>
                    <a:pt x="8242" y="5859"/>
                    <a:pt x="8210" y="5871"/>
                    <a:pt x="8177" y="5871"/>
                  </a:cubicBezTo>
                  <a:cubicBezTo>
                    <a:pt x="8147" y="5871"/>
                    <a:pt x="8115" y="5860"/>
                    <a:pt x="8087" y="5860"/>
                  </a:cubicBezTo>
                  <a:cubicBezTo>
                    <a:pt x="8076" y="5860"/>
                    <a:pt x="8066" y="5862"/>
                    <a:pt x="8056" y="5867"/>
                  </a:cubicBezTo>
                  <a:cubicBezTo>
                    <a:pt x="8047" y="5871"/>
                    <a:pt x="8038" y="5873"/>
                    <a:pt x="8030" y="5873"/>
                  </a:cubicBezTo>
                  <a:cubicBezTo>
                    <a:pt x="7977" y="5873"/>
                    <a:pt x="7921" y="5806"/>
                    <a:pt x="7843" y="5806"/>
                  </a:cubicBezTo>
                  <a:lnTo>
                    <a:pt x="7569" y="5806"/>
                  </a:lnTo>
                  <a:cubicBezTo>
                    <a:pt x="7539" y="5958"/>
                    <a:pt x="7600" y="6110"/>
                    <a:pt x="7357" y="6201"/>
                  </a:cubicBezTo>
                  <a:lnTo>
                    <a:pt x="6810" y="5623"/>
                  </a:lnTo>
                  <a:lnTo>
                    <a:pt x="6810" y="5927"/>
                  </a:lnTo>
                  <a:lnTo>
                    <a:pt x="6536" y="6019"/>
                  </a:lnTo>
                  <a:lnTo>
                    <a:pt x="6384" y="5806"/>
                  </a:lnTo>
                  <a:lnTo>
                    <a:pt x="6232" y="5806"/>
                  </a:lnTo>
                  <a:lnTo>
                    <a:pt x="6232" y="6323"/>
                  </a:lnTo>
                  <a:lnTo>
                    <a:pt x="6080" y="6262"/>
                  </a:lnTo>
                  <a:lnTo>
                    <a:pt x="5898" y="6353"/>
                  </a:lnTo>
                  <a:lnTo>
                    <a:pt x="5837" y="6201"/>
                  </a:lnTo>
                  <a:lnTo>
                    <a:pt x="5533" y="6079"/>
                  </a:lnTo>
                  <a:lnTo>
                    <a:pt x="5563" y="5775"/>
                  </a:lnTo>
                  <a:lnTo>
                    <a:pt x="5411" y="5836"/>
                  </a:lnTo>
                  <a:lnTo>
                    <a:pt x="5290" y="5867"/>
                  </a:lnTo>
                  <a:lnTo>
                    <a:pt x="5229" y="5684"/>
                  </a:lnTo>
                  <a:cubicBezTo>
                    <a:pt x="5107" y="5806"/>
                    <a:pt x="4925" y="5775"/>
                    <a:pt x="4895" y="5958"/>
                  </a:cubicBezTo>
                  <a:cubicBezTo>
                    <a:pt x="4834" y="6110"/>
                    <a:pt x="4773" y="6231"/>
                    <a:pt x="4712" y="6353"/>
                  </a:cubicBezTo>
                  <a:lnTo>
                    <a:pt x="4469" y="6049"/>
                  </a:lnTo>
                  <a:cubicBezTo>
                    <a:pt x="4408" y="6110"/>
                    <a:pt x="4378" y="6171"/>
                    <a:pt x="4348" y="6262"/>
                  </a:cubicBezTo>
                  <a:lnTo>
                    <a:pt x="4226" y="6171"/>
                  </a:lnTo>
                  <a:lnTo>
                    <a:pt x="4135" y="6262"/>
                  </a:lnTo>
                  <a:lnTo>
                    <a:pt x="3983" y="6140"/>
                  </a:lnTo>
                  <a:lnTo>
                    <a:pt x="3740" y="6140"/>
                  </a:lnTo>
                  <a:lnTo>
                    <a:pt x="3648" y="6657"/>
                  </a:lnTo>
                  <a:lnTo>
                    <a:pt x="4013" y="6657"/>
                  </a:lnTo>
                  <a:lnTo>
                    <a:pt x="3922" y="6475"/>
                  </a:lnTo>
                  <a:lnTo>
                    <a:pt x="4104" y="6323"/>
                  </a:lnTo>
                  <a:lnTo>
                    <a:pt x="4135" y="6414"/>
                  </a:lnTo>
                  <a:lnTo>
                    <a:pt x="4074" y="6505"/>
                  </a:lnTo>
                  <a:lnTo>
                    <a:pt x="4165" y="6687"/>
                  </a:lnTo>
                  <a:lnTo>
                    <a:pt x="4469" y="6596"/>
                  </a:lnTo>
                  <a:lnTo>
                    <a:pt x="4591" y="6718"/>
                  </a:lnTo>
                  <a:lnTo>
                    <a:pt x="4408" y="6930"/>
                  </a:lnTo>
                  <a:lnTo>
                    <a:pt x="4104" y="6870"/>
                  </a:lnTo>
                  <a:cubicBezTo>
                    <a:pt x="4135" y="6809"/>
                    <a:pt x="4165" y="6748"/>
                    <a:pt x="4165" y="6687"/>
                  </a:cubicBezTo>
                  <a:cubicBezTo>
                    <a:pt x="4135" y="6672"/>
                    <a:pt x="4112" y="6665"/>
                    <a:pt x="4089" y="6665"/>
                  </a:cubicBezTo>
                  <a:cubicBezTo>
                    <a:pt x="4066" y="6665"/>
                    <a:pt x="4044" y="6672"/>
                    <a:pt x="4013" y="6687"/>
                  </a:cubicBezTo>
                  <a:lnTo>
                    <a:pt x="4013" y="6779"/>
                  </a:lnTo>
                  <a:lnTo>
                    <a:pt x="3709" y="6930"/>
                  </a:lnTo>
                  <a:lnTo>
                    <a:pt x="3831" y="7082"/>
                  </a:lnTo>
                  <a:lnTo>
                    <a:pt x="3679" y="7143"/>
                  </a:lnTo>
                  <a:lnTo>
                    <a:pt x="3618" y="7356"/>
                  </a:lnTo>
                  <a:lnTo>
                    <a:pt x="3648" y="7569"/>
                  </a:lnTo>
                  <a:lnTo>
                    <a:pt x="3770" y="7569"/>
                  </a:lnTo>
                  <a:lnTo>
                    <a:pt x="3831" y="7204"/>
                  </a:lnTo>
                  <a:lnTo>
                    <a:pt x="3892" y="7386"/>
                  </a:lnTo>
                  <a:lnTo>
                    <a:pt x="4074" y="7447"/>
                  </a:lnTo>
                  <a:lnTo>
                    <a:pt x="4104" y="7599"/>
                  </a:lnTo>
                  <a:cubicBezTo>
                    <a:pt x="4160" y="7526"/>
                    <a:pt x="4215" y="7485"/>
                    <a:pt x="4277" y="7485"/>
                  </a:cubicBezTo>
                  <a:cubicBezTo>
                    <a:pt x="4317" y="7485"/>
                    <a:pt x="4360" y="7502"/>
                    <a:pt x="4408" y="7538"/>
                  </a:cubicBezTo>
                  <a:lnTo>
                    <a:pt x="4287" y="7873"/>
                  </a:lnTo>
                  <a:lnTo>
                    <a:pt x="4591" y="7873"/>
                  </a:lnTo>
                  <a:lnTo>
                    <a:pt x="4682" y="8086"/>
                  </a:lnTo>
                  <a:lnTo>
                    <a:pt x="4834" y="7842"/>
                  </a:lnTo>
                  <a:lnTo>
                    <a:pt x="5047" y="7903"/>
                  </a:lnTo>
                  <a:lnTo>
                    <a:pt x="4530" y="8329"/>
                  </a:lnTo>
                  <a:lnTo>
                    <a:pt x="4439" y="8268"/>
                  </a:lnTo>
                  <a:lnTo>
                    <a:pt x="4317" y="8329"/>
                  </a:lnTo>
                  <a:cubicBezTo>
                    <a:pt x="4196" y="8268"/>
                    <a:pt x="4135" y="8146"/>
                    <a:pt x="3983" y="8146"/>
                  </a:cubicBezTo>
                  <a:cubicBezTo>
                    <a:pt x="3922" y="8146"/>
                    <a:pt x="3831" y="8116"/>
                    <a:pt x="3800" y="8025"/>
                  </a:cubicBezTo>
                  <a:cubicBezTo>
                    <a:pt x="3770" y="7873"/>
                    <a:pt x="3618" y="7934"/>
                    <a:pt x="3557" y="7873"/>
                  </a:cubicBezTo>
                  <a:lnTo>
                    <a:pt x="3527" y="7903"/>
                  </a:lnTo>
                  <a:cubicBezTo>
                    <a:pt x="3527" y="7934"/>
                    <a:pt x="3557" y="7964"/>
                    <a:pt x="3588" y="8025"/>
                  </a:cubicBezTo>
                  <a:cubicBezTo>
                    <a:pt x="3618" y="8025"/>
                    <a:pt x="3618" y="8025"/>
                    <a:pt x="3648" y="8055"/>
                  </a:cubicBezTo>
                  <a:lnTo>
                    <a:pt x="3618" y="8086"/>
                  </a:lnTo>
                  <a:lnTo>
                    <a:pt x="3557" y="8025"/>
                  </a:lnTo>
                  <a:cubicBezTo>
                    <a:pt x="3541" y="8019"/>
                    <a:pt x="3526" y="8017"/>
                    <a:pt x="3511" y="8017"/>
                  </a:cubicBezTo>
                  <a:cubicBezTo>
                    <a:pt x="3444" y="8017"/>
                    <a:pt x="3394" y="8071"/>
                    <a:pt x="3344" y="8146"/>
                  </a:cubicBezTo>
                  <a:cubicBezTo>
                    <a:pt x="3436" y="8268"/>
                    <a:pt x="3618" y="8237"/>
                    <a:pt x="3648" y="8420"/>
                  </a:cubicBezTo>
                  <a:lnTo>
                    <a:pt x="3861" y="8511"/>
                  </a:lnTo>
                  <a:lnTo>
                    <a:pt x="3770" y="8663"/>
                  </a:lnTo>
                  <a:lnTo>
                    <a:pt x="4013" y="8785"/>
                  </a:lnTo>
                  <a:lnTo>
                    <a:pt x="4135" y="8511"/>
                  </a:lnTo>
                  <a:lnTo>
                    <a:pt x="4439" y="8511"/>
                  </a:lnTo>
                  <a:lnTo>
                    <a:pt x="4439" y="8602"/>
                  </a:lnTo>
                  <a:lnTo>
                    <a:pt x="4317" y="8663"/>
                  </a:lnTo>
                  <a:lnTo>
                    <a:pt x="4378" y="8754"/>
                  </a:lnTo>
                  <a:lnTo>
                    <a:pt x="4317" y="8876"/>
                  </a:lnTo>
                  <a:lnTo>
                    <a:pt x="4591" y="8876"/>
                  </a:lnTo>
                  <a:cubicBezTo>
                    <a:pt x="4560" y="9210"/>
                    <a:pt x="4530" y="9514"/>
                    <a:pt x="4135" y="9575"/>
                  </a:cubicBezTo>
                  <a:cubicBezTo>
                    <a:pt x="4256" y="9666"/>
                    <a:pt x="4226" y="9757"/>
                    <a:pt x="4135" y="9848"/>
                  </a:cubicBezTo>
                  <a:lnTo>
                    <a:pt x="4317" y="9940"/>
                  </a:lnTo>
                  <a:lnTo>
                    <a:pt x="4408" y="9757"/>
                  </a:lnTo>
                  <a:cubicBezTo>
                    <a:pt x="4530" y="9818"/>
                    <a:pt x="4682" y="9818"/>
                    <a:pt x="4773" y="9940"/>
                  </a:cubicBezTo>
                  <a:cubicBezTo>
                    <a:pt x="4803" y="9940"/>
                    <a:pt x="4834" y="9970"/>
                    <a:pt x="4834" y="9970"/>
                  </a:cubicBezTo>
                  <a:lnTo>
                    <a:pt x="4834" y="10000"/>
                  </a:lnTo>
                  <a:lnTo>
                    <a:pt x="4773" y="9940"/>
                  </a:lnTo>
                  <a:lnTo>
                    <a:pt x="4530" y="9940"/>
                  </a:lnTo>
                  <a:lnTo>
                    <a:pt x="4651" y="10456"/>
                  </a:lnTo>
                  <a:lnTo>
                    <a:pt x="4712" y="10487"/>
                  </a:lnTo>
                  <a:lnTo>
                    <a:pt x="4651" y="10639"/>
                  </a:lnTo>
                  <a:lnTo>
                    <a:pt x="4591" y="10548"/>
                  </a:lnTo>
                  <a:cubicBezTo>
                    <a:pt x="4591" y="10548"/>
                    <a:pt x="4560" y="10578"/>
                    <a:pt x="4530" y="10578"/>
                  </a:cubicBezTo>
                  <a:lnTo>
                    <a:pt x="4378" y="10852"/>
                  </a:lnTo>
                  <a:cubicBezTo>
                    <a:pt x="4340" y="10861"/>
                    <a:pt x="4300" y="10867"/>
                    <a:pt x="4259" y="10867"/>
                  </a:cubicBezTo>
                  <a:cubicBezTo>
                    <a:pt x="4168" y="10867"/>
                    <a:pt x="4076" y="10835"/>
                    <a:pt x="4013" y="10730"/>
                  </a:cubicBezTo>
                  <a:lnTo>
                    <a:pt x="4165" y="10669"/>
                  </a:lnTo>
                  <a:lnTo>
                    <a:pt x="4074" y="10396"/>
                  </a:lnTo>
                  <a:lnTo>
                    <a:pt x="3831" y="10365"/>
                  </a:lnTo>
                  <a:lnTo>
                    <a:pt x="3831" y="10304"/>
                  </a:lnTo>
                  <a:lnTo>
                    <a:pt x="4104" y="10304"/>
                  </a:lnTo>
                  <a:cubicBezTo>
                    <a:pt x="4080" y="10136"/>
                    <a:pt x="3999" y="10082"/>
                    <a:pt x="3906" y="10082"/>
                  </a:cubicBezTo>
                  <a:cubicBezTo>
                    <a:pt x="3881" y="10082"/>
                    <a:pt x="3856" y="10085"/>
                    <a:pt x="3831" y="10092"/>
                  </a:cubicBezTo>
                  <a:cubicBezTo>
                    <a:pt x="3709" y="10396"/>
                    <a:pt x="3648" y="10669"/>
                    <a:pt x="3618" y="10973"/>
                  </a:cubicBezTo>
                  <a:lnTo>
                    <a:pt x="3740" y="10852"/>
                  </a:lnTo>
                  <a:lnTo>
                    <a:pt x="3892" y="11186"/>
                  </a:lnTo>
                  <a:lnTo>
                    <a:pt x="4104" y="11003"/>
                  </a:lnTo>
                  <a:lnTo>
                    <a:pt x="4196" y="11095"/>
                  </a:lnTo>
                  <a:lnTo>
                    <a:pt x="4256" y="10943"/>
                  </a:lnTo>
                  <a:lnTo>
                    <a:pt x="4530" y="11095"/>
                  </a:lnTo>
                  <a:lnTo>
                    <a:pt x="4439" y="11186"/>
                  </a:lnTo>
                  <a:cubicBezTo>
                    <a:pt x="4560" y="11307"/>
                    <a:pt x="4499" y="11429"/>
                    <a:pt x="4499" y="11551"/>
                  </a:cubicBezTo>
                  <a:lnTo>
                    <a:pt x="4317" y="11551"/>
                  </a:lnTo>
                  <a:lnTo>
                    <a:pt x="4196" y="11277"/>
                  </a:lnTo>
                  <a:lnTo>
                    <a:pt x="3952" y="11490"/>
                  </a:lnTo>
                  <a:lnTo>
                    <a:pt x="4135" y="11733"/>
                  </a:lnTo>
                  <a:lnTo>
                    <a:pt x="4408" y="11824"/>
                  </a:lnTo>
                  <a:lnTo>
                    <a:pt x="4165" y="11946"/>
                  </a:lnTo>
                  <a:lnTo>
                    <a:pt x="3770" y="11885"/>
                  </a:lnTo>
                  <a:lnTo>
                    <a:pt x="3892" y="11611"/>
                  </a:lnTo>
                  <a:lnTo>
                    <a:pt x="3588" y="11581"/>
                  </a:lnTo>
                  <a:lnTo>
                    <a:pt x="3314" y="11551"/>
                  </a:lnTo>
                  <a:lnTo>
                    <a:pt x="3253" y="11703"/>
                  </a:lnTo>
                  <a:lnTo>
                    <a:pt x="3071" y="11611"/>
                  </a:lnTo>
                  <a:cubicBezTo>
                    <a:pt x="3071" y="11733"/>
                    <a:pt x="3071" y="11855"/>
                    <a:pt x="2919" y="11915"/>
                  </a:cubicBezTo>
                  <a:lnTo>
                    <a:pt x="2493" y="11703"/>
                  </a:lnTo>
                  <a:lnTo>
                    <a:pt x="2433" y="11763"/>
                  </a:lnTo>
                  <a:lnTo>
                    <a:pt x="2311" y="11672"/>
                  </a:lnTo>
                  <a:lnTo>
                    <a:pt x="2220" y="11976"/>
                  </a:lnTo>
                  <a:lnTo>
                    <a:pt x="2463" y="12159"/>
                  </a:lnTo>
                  <a:lnTo>
                    <a:pt x="2493" y="12402"/>
                  </a:lnTo>
                  <a:lnTo>
                    <a:pt x="2676" y="12311"/>
                  </a:lnTo>
                  <a:cubicBezTo>
                    <a:pt x="2706" y="12371"/>
                    <a:pt x="2737" y="12402"/>
                    <a:pt x="2797" y="12462"/>
                  </a:cubicBezTo>
                  <a:cubicBezTo>
                    <a:pt x="2797" y="12462"/>
                    <a:pt x="2828" y="12493"/>
                    <a:pt x="2858" y="12493"/>
                  </a:cubicBezTo>
                  <a:lnTo>
                    <a:pt x="2828" y="12523"/>
                  </a:lnTo>
                  <a:lnTo>
                    <a:pt x="2767" y="12462"/>
                  </a:lnTo>
                  <a:lnTo>
                    <a:pt x="2645" y="12462"/>
                  </a:lnTo>
                  <a:lnTo>
                    <a:pt x="2433" y="12645"/>
                  </a:lnTo>
                  <a:lnTo>
                    <a:pt x="2463" y="12858"/>
                  </a:lnTo>
                  <a:lnTo>
                    <a:pt x="2615" y="12766"/>
                  </a:lnTo>
                  <a:lnTo>
                    <a:pt x="2615" y="12766"/>
                  </a:lnTo>
                  <a:lnTo>
                    <a:pt x="2554" y="13010"/>
                  </a:lnTo>
                  <a:lnTo>
                    <a:pt x="2828" y="13101"/>
                  </a:lnTo>
                  <a:cubicBezTo>
                    <a:pt x="2737" y="13253"/>
                    <a:pt x="2797" y="13435"/>
                    <a:pt x="2767" y="13618"/>
                  </a:cubicBezTo>
                  <a:lnTo>
                    <a:pt x="2949" y="13739"/>
                  </a:lnTo>
                  <a:lnTo>
                    <a:pt x="2858" y="13982"/>
                  </a:lnTo>
                  <a:cubicBezTo>
                    <a:pt x="3162" y="13982"/>
                    <a:pt x="3192" y="13921"/>
                    <a:pt x="3071" y="13648"/>
                  </a:cubicBezTo>
                  <a:lnTo>
                    <a:pt x="3192" y="13526"/>
                  </a:lnTo>
                  <a:lnTo>
                    <a:pt x="3405" y="13587"/>
                  </a:lnTo>
                  <a:lnTo>
                    <a:pt x="3344" y="14043"/>
                  </a:lnTo>
                  <a:lnTo>
                    <a:pt x="3132" y="14286"/>
                  </a:lnTo>
                  <a:lnTo>
                    <a:pt x="2919" y="14225"/>
                  </a:lnTo>
                  <a:lnTo>
                    <a:pt x="2919" y="14225"/>
                  </a:lnTo>
                  <a:cubicBezTo>
                    <a:pt x="2980" y="14317"/>
                    <a:pt x="3071" y="14377"/>
                    <a:pt x="3132" y="14469"/>
                  </a:cubicBezTo>
                  <a:cubicBezTo>
                    <a:pt x="3132" y="14529"/>
                    <a:pt x="3132" y="14590"/>
                    <a:pt x="3132" y="14651"/>
                  </a:cubicBezTo>
                  <a:lnTo>
                    <a:pt x="2919" y="14742"/>
                  </a:lnTo>
                  <a:lnTo>
                    <a:pt x="2889" y="14621"/>
                  </a:lnTo>
                  <a:lnTo>
                    <a:pt x="2858" y="14621"/>
                  </a:lnTo>
                  <a:lnTo>
                    <a:pt x="2858" y="14864"/>
                  </a:lnTo>
                  <a:lnTo>
                    <a:pt x="2980" y="14925"/>
                  </a:lnTo>
                  <a:lnTo>
                    <a:pt x="2980" y="15168"/>
                  </a:lnTo>
                  <a:lnTo>
                    <a:pt x="3101" y="15259"/>
                  </a:lnTo>
                  <a:lnTo>
                    <a:pt x="3253" y="15259"/>
                  </a:lnTo>
                  <a:cubicBezTo>
                    <a:pt x="3375" y="15107"/>
                    <a:pt x="3375" y="15107"/>
                    <a:pt x="3344" y="15076"/>
                  </a:cubicBezTo>
                  <a:lnTo>
                    <a:pt x="3344" y="15076"/>
                  </a:lnTo>
                  <a:lnTo>
                    <a:pt x="3132" y="15107"/>
                  </a:lnTo>
                  <a:lnTo>
                    <a:pt x="3132" y="15016"/>
                  </a:lnTo>
                  <a:cubicBezTo>
                    <a:pt x="3375" y="14925"/>
                    <a:pt x="3375" y="14925"/>
                    <a:pt x="3527" y="14712"/>
                  </a:cubicBezTo>
                  <a:lnTo>
                    <a:pt x="3648" y="14833"/>
                  </a:lnTo>
                  <a:lnTo>
                    <a:pt x="3496" y="15076"/>
                  </a:lnTo>
                  <a:lnTo>
                    <a:pt x="3648" y="15137"/>
                  </a:lnTo>
                  <a:lnTo>
                    <a:pt x="3648" y="15350"/>
                  </a:lnTo>
                  <a:lnTo>
                    <a:pt x="3527" y="15289"/>
                  </a:lnTo>
                  <a:lnTo>
                    <a:pt x="3527" y="15411"/>
                  </a:lnTo>
                  <a:lnTo>
                    <a:pt x="3831" y="15532"/>
                  </a:lnTo>
                  <a:lnTo>
                    <a:pt x="4013" y="15228"/>
                  </a:lnTo>
                  <a:cubicBezTo>
                    <a:pt x="3922" y="15137"/>
                    <a:pt x="3952" y="15016"/>
                    <a:pt x="3952" y="14894"/>
                  </a:cubicBezTo>
                  <a:lnTo>
                    <a:pt x="3952" y="14894"/>
                  </a:lnTo>
                  <a:lnTo>
                    <a:pt x="4196" y="14925"/>
                  </a:lnTo>
                  <a:lnTo>
                    <a:pt x="4135" y="14985"/>
                  </a:lnTo>
                  <a:lnTo>
                    <a:pt x="4378" y="15198"/>
                  </a:lnTo>
                  <a:lnTo>
                    <a:pt x="4469" y="15107"/>
                  </a:lnTo>
                  <a:lnTo>
                    <a:pt x="4469" y="15259"/>
                  </a:lnTo>
                  <a:lnTo>
                    <a:pt x="4682" y="15502"/>
                  </a:lnTo>
                  <a:lnTo>
                    <a:pt x="4895" y="15441"/>
                  </a:lnTo>
                  <a:lnTo>
                    <a:pt x="5047" y="15654"/>
                  </a:lnTo>
                  <a:cubicBezTo>
                    <a:pt x="5168" y="15654"/>
                    <a:pt x="5290" y="15749"/>
                    <a:pt x="5411" y="15749"/>
                  </a:cubicBezTo>
                  <a:cubicBezTo>
                    <a:pt x="5472" y="15749"/>
                    <a:pt x="5533" y="15725"/>
                    <a:pt x="5594" y="15654"/>
                  </a:cubicBezTo>
                  <a:cubicBezTo>
                    <a:pt x="5657" y="15696"/>
                    <a:pt x="5721" y="15753"/>
                    <a:pt x="5784" y="15753"/>
                  </a:cubicBezTo>
                  <a:cubicBezTo>
                    <a:pt x="5812" y="15753"/>
                    <a:pt x="5840" y="15743"/>
                    <a:pt x="5867" y="15715"/>
                  </a:cubicBezTo>
                  <a:lnTo>
                    <a:pt x="5776" y="15532"/>
                  </a:lnTo>
                  <a:lnTo>
                    <a:pt x="6019" y="15441"/>
                  </a:lnTo>
                  <a:lnTo>
                    <a:pt x="6019" y="15776"/>
                  </a:lnTo>
                  <a:cubicBezTo>
                    <a:pt x="6118" y="15751"/>
                    <a:pt x="6196" y="15707"/>
                    <a:pt x="6255" y="15707"/>
                  </a:cubicBezTo>
                  <a:cubicBezTo>
                    <a:pt x="6269" y="15707"/>
                    <a:pt x="6281" y="15709"/>
                    <a:pt x="6293" y="15715"/>
                  </a:cubicBezTo>
                  <a:cubicBezTo>
                    <a:pt x="6360" y="15757"/>
                    <a:pt x="6425" y="15773"/>
                    <a:pt x="6488" y="15773"/>
                  </a:cubicBezTo>
                  <a:cubicBezTo>
                    <a:pt x="6653" y="15773"/>
                    <a:pt x="6807" y="15659"/>
                    <a:pt x="6962" y="15593"/>
                  </a:cubicBezTo>
                  <a:cubicBezTo>
                    <a:pt x="6992" y="15563"/>
                    <a:pt x="6992" y="15563"/>
                    <a:pt x="7022" y="15532"/>
                  </a:cubicBezTo>
                  <a:lnTo>
                    <a:pt x="7053" y="15563"/>
                  </a:lnTo>
                  <a:lnTo>
                    <a:pt x="6992" y="15624"/>
                  </a:lnTo>
                  <a:lnTo>
                    <a:pt x="6992" y="15836"/>
                  </a:lnTo>
                  <a:lnTo>
                    <a:pt x="6749" y="15867"/>
                  </a:lnTo>
                  <a:lnTo>
                    <a:pt x="6779" y="15988"/>
                  </a:lnTo>
                  <a:lnTo>
                    <a:pt x="7205" y="16049"/>
                  </a:lnTo>
                  <a:lnTo>
                    <a:pt x="7326" y="15684"/>
                  </a:lnTo>
                  <a:lnTo>
                    <a:pt x="7630" y="15806"/>
                  </a:lnTo>
                  <a:lnTo>
                    <a:pt x="7630" y="15958"/>
                  </a:lnTo>
                  <a:cubicBezTo>
                    <a:pt x="7721" y="16110"/>
                    <a:pt x="7934" y="16080"/>
                    <a:pt x="7995" y="16232"/>
                  </a:cubicBezTo>
                  <a:lnTo>
                    <a:pt x="8208" y="16232"/>
                  </a:lnTo>
                  <a:lnTo>
                    <a:pt x="8329" y="16080"/>
                  </a:lnTo>
                  <a:cubicBezTo>
                    <a:pt x="8431" y="16080"/>
                    <a:pt x="8532" y="16039"/>
                    <a:pt x="8624" y="16039"/>
                  </a:cubicBezTo>
                  <a:cubicBezTo>
                    <a:pt x="8670" y="16039"/>
                    <a:pt x="8714" y="16049"/>
                    <a:pt x="8755" y="16080"/>
                  </a:cubicBezTo>
                  <a:cubicBezTo>
                    <a:pt x="8778" y="16102"/>
                    <a:pt x="8802" y="16110"/>
                    <a:pt x="8828" y="16110"/>
                  </a:cubicBezTo>
                  <a:cubicBezTo>
                    <a:pt x="8879" y="16110"/>
                    <a:pt x="8934" y="16080"/>
                    <a:pt x="8986" y="16080"/>
                  </a:cubicBezTo>
                  <a:cubicBezTo>
                    <a:pt x="9011" y="16080"/>
                    <a:pt x="9036" y="16087"/>
                    <a:pt x="9059" y="16110"/>
                  </a:cubicBezTo>
                  <a:cubicBezTo>
                    <a:pt x="9104" y="16156"/>
                    <a:pt x="9165" y="16156"/>
                    <a:pt x="9226" y="16156"/>
                  </a:cubicBezTo>
                  <a:cubicBezTo>
                    <a:pt x="9287" y="16156"/>
                    <a:pt x="9348" y="16156"/>
                    <a:pt x="9393" y="16201"/>
                  </a:cubicBezTo>
                  <a:cubicBezTo>
                    <a:pt x="9434" y="16161"/>
                    <a:pt x="9471" y="16147"/>
                    <a:pt x="9506" y="16147"/>
                  </a:cubicBezTo>
                  <a:cubicBezTo>
                    <a:pt x="9576" y="16147"/>
                    <a:pt x="9636" y="16201"/>
                    <a:pt x="9697" y="16201"/>
                  </a:cubicBezTo>
                  <a:cubicBezTo>
                    <a:pt x="9819" y="16232"/>
                    <a:pt x="9940" y="16262"/>
                    <a:pt x="10062" y="16323"/>
                  </a:cubicBezTo>
                  <a:lnTo>
                    <a:pt x="10092" y="16232"/>
                  </a:lnTo>
                  <a:cubicBezTo>
                    <a:pt x="10244" y="16253"/>
                    <a:pt x="10396" y="16352"/>
                    <a:pt x="10547" y="16352"/>
                  </a:cubicBezTo>
                  <a:cubicBezTo>
                    <a:pt x="10608" y="16352"/>
                    <a:pt x="10669" y="16336"/>
                    <a:pt x="10731" y="16292"/>
                  </a:cubicBezTo>
                  <a:cubicBezTo>
                    <a:pt x="10791" y="16338"/>
                    <a:pt x="10860" y="16361"/>
                    <a:pt x="10928" y="16361"/>
                  </a:cubicBezTo>
                  <a:cubicBezTo>
                    <a:pt x="10997" y="16361"/>
                    <a:pt x="11065" y="16338"/>
                    <a:pt x="11126" y="16292"/>
                  </a:cubicBezTo>
                  <a:lnTo>
                    <a:pt x="11460" y="16384"/>
                  </a:lnTo>
                  <a:lnTo>
                    <a:pt x="11673" y="16171"/>
                  </a:lnTo>
                  <a:lnTo>
                    <a:pt x="11946" y="16505"/>
                  </a:lnTo>
                  <a:lnTo>
                    <a:pt x="12311" y="16414"/>
                  </a:lnTo>
                  <a:lnTo>
                    <a:pt x="12342" y="16566"/>
                  </a:lnTo>
                  <a:lnTo>
                    <a:pt x="12767" y="16657"/>
                  </a:lnTo>
                  <a:lnTo>
                    <a:pt x="12889" y="16505"/>
                  </a:lnTo>
                  <a:lnTo>
                    <a:pt x="13132" y="16505"/>
                  </a:lnTo>
                  <a:cubicBezTo>
                    <a:pt x="13193" y="16535"/>
                    <a:pt x="13253" y="16566"/>
                    <a:pt x="13314" y="16596"/>
                  </a:cubicBezTo>
                  <a:lnTo>
                    <a:pt x="13497" y="16657"/>
                  </a:lnTo>
                  <a:lnTo>
                    <a:pt x="13770" y="16444"/>
                  </a:lnTo>
                  <a:lnTo>
                    <a:pt x="13983" y="16566"/>
                  </a:lnTo>
                  <a:lnTo>
                    <a:pt x="14226" y="16505"/>
                  </a:lnTo>
                  <a:cubicBezTo>
                    <a:pt x="14287" y="16566"/>
                    <a:pt x="14317" y="16627"/>
                    <a:pt x="14378" y="16687"/>
                  </a:cubicBezTo>
                  <a:cubicBezTo>
                    <a:pt x="14408" y="16748"/>
                    <a:pt x="14439" y="16809"/>
                    <a:pt x="14469" y="16870"/>
                  </a:cubicBezTo>
                  <a:cubicBezTo>
                    <a:pt x="14621" y="16718"/>
                    <a:pt x="14741" y="16582"/>
                    <a:pt x="14886" y="16582"/>
                  </a:cubicBezTo>
                  <a:cubicBezTo>
                    <a:pt x="14945" y="16582"/>
                    <a:pt x="15007" y="16605"/>
                    <a:pt x="15077" y="16657"/>
                  </a:cubicBezTo>
                  <a:lnTo>
                    <a:pt x="15442" y="16535"/>
                  </a:lnTo>
                  <a:lnTo>
                    <a:pt x="15229" y="16384"/>
                  </a:lnTo>
                  <a:lnTo>
                    <a:pt x="15472" y="16384"/>
                  </a:lnTo>
                  <a:lnTo>
                    <a:pt x="15594" y="16596"/>
                  </a:lnTo>
                  <a:lnTo>
                    <a:pt x="16111" y="16353"/>
                  </a:lnTo>
                  <a:lnTo>
                    <a:pt x="16475" y="16687"/>
                  </a:lnTo>
                  <a:lnTo>
                    <a:pt x="16567" y="16596"/>
                  </a:lnTo>
                  <a:lnTo>
                    <a:pt x="16749" y="16748"/>
                  </a:lnTo>
                  <a:lnTo>
                    <a:pt x="16931" y="16657"/>
                  </a:lnTo>
                  <a:lnTo>
                    <a:pt x="17144" y="16839"/>
                  </a:lnTo>
                  <a:cubicBezTo>
                    <a:pt x="17193" y="16778"/>
                    <a:pt x="17242" y="16756"/>
                    <a:pt x="17292" y="16756"/>
                  </a:cubicBezTo>
                  <a:cubicBezTo>
                    <a:pt x="17364" y="16756"/>
                    <a:pt x="17436" y="16803"/>
                    <a:pt x="17509" y="16839"/>
                  </a:cubicBezTo>
                  <a:lnTo>
                    <a:pt x="17630" y="16748"/>
                  </a:lnTo>
                  <a:cubicBezTo>
                    <a:pt x="17691" y="16748"/>
                    <a:pt x="17739" y="16829"/>
                    <a:pt x="17790" y="16829"/>
                  </a:cubicBezTo>
                  <a:cubicBezTo>
                    <a:pt x="17816" y="16829"/>
                    <a:pt x="17843" y="16809"/>
                    <a:pt x="17874" y="16748"/>
                  </a:cubicBezTo>
                  <a:cubicBezTo>
                    <a:pt x="17843" y="16748"/>
                    <a:pt x="17813" y="16748"/>
                    <a:pt x="17813" y="16718"/>
                  </a:cubicBezTo>
                  <a:lnTo>
                    <a:pt x="17813" y="16687"/>
                  </a:lnTo>
                  <a:lnTo>
                    <a:pt x="17874" y="16748"/>
                  </a:lnTo>
                  <a:lnTo>
                    <a:pt x="18086" y="16748"/>
                  </a:lnTo>
                  <a:lnTo>
                    <a:pt x="18147" y="16505"/>
                  </a:lnTo>
                  <a:lnTo>
                    <a:pt x="18421" y="16748"/>
                  </a:lnTo>
                  <a:lnTo>
                    <a:pt x="18330" y="16900"/>
                  </a:lnTo>
                  <a:lnTo>
                    <a:pt x="18512" y="16900"/>
                  </a:lnTo>
                  <a:lnTo>
                    <a:pt x="18633" y="16596"/>
                  </a:lnTo>
                  <a:lnTo>
                    <a:pt x="18725" y="16657"/>
                  </a:lnTo>
                  <a:cubicBezTo>
                    <a:pt x="18785" y="16627"/>
                    <a:pt x="18877" y="16627"/>
                    <a:pt x="18937" y="16596"/>
                  </a:cubicBezTo>
                  <a:lnTo>
                    <a:pt x="19029" y="16596"/>
                  </a:lnTo>
                  <a:lnTo>
                    <a:pt x="19059" y="16809"/>
                  </a:lnTo>
                  <a:lnTo>
                    <a:pt x="19241" y="16657"/>
                  </a:lnTo>
                  <a:lnTo>
                    <a:pt x="19424" y="16900"/>
                  </a:lnTo>
                  <a:lnTo>
                    <a:pt x="19789" y="16505"/>
                  </a:lnTo>
                  <a:lnTo>
                    <a:pt x="19758" y="16444"/>
                  </a:lnTo>
                  <a:lnTo>
                    <a:pt x="19819" y="16292"/>
                  </a:lnTo>
                  <a:lnTo>
                    <a:pt x="19849" y="16323"/>
                  </a:lnTo>
                  <a:lnTo>
                    <a:pt x="19880" y="16687"/>
                  </a:lnTo>
                  <a:lnTo>
                    <a:pt x="20092" y="16596"/>
                  </a:lnTo>
                  <a:lnTo>
                    <a:pt x="20244" y="16657"/>
                  </a:lnTo>
                  <a:lnTo>
                    <a:pt x="20336" y="16596"/>
                  </a:lnTo>
                  <a:lnTo>
                    <a:pt x="20640" y="16687"/>
                  </a:lnTo>
                  <a:lnTo>
                    <a:pt x="20670" y="16535"/>
                  </a:lnTo>
                  <a:lnTo>
                    <a:pt x="21217" y="16353"/>
                  </a:lnTo>
                  <a:lnTo>
                    <a:pt x="21308" y="16505"/>
                  </a:lnTo>
                  <a:lnTo>
                    <a:pt x="21430" y="16505"/>
                  </a:lnTo>
                  <a:lnTo>
                    <a:pt x="21339" y="16384"/>
                  </a:lnTo>
                  <a:lnTo>
                    <a:pt x="21551" y="16232"/>
                  </a:lnTo>
                  <a:lnTo>
                    <a:pt x="21582" y="16505"/>
                  </a:lnTo>
                  <a:lnTo>
                    <a:pt x="21977" y="16279"/>
                  </a:lnTo>
                  <a:lnTo>
                    <a:pt x="21977" y="16279"/>
                  </a:lnTo>
                  <a:cubicBezTo>
                    <a:pt x="21973" y="16425"/>
                    <a:pt x="21922" y="16569"/>
                    <a:pt x="22068" y="16657"/>
                  </a:cubicBezTo>
                  <a:lnTo>
                    <a:pt x="22281" y="16657"/>
                  </a:lnTo>
                  <a:lnTo>
                    <a:pt x="22494" y="16384"/>
                  </a:lnTo>
                  <a:lnTo>
                    <a:pt x="22494" y="16657"/>
                  </a:lnTo>
                  <a:lnTo>
                    <a:pt x="22190" y="16809"/>
                  </a:lnTo>
                  <a:lnTo>
                    <a:pt x="22068" y="16718"/>
                  </a:lnTo>
                  <a:lnTo>
                    <a:pt x="22068" y="16870"/>
                  </a:lnTo>
                  <a:lnTo>
                    <a:pt x="22676" y="16991"/>
                  </a:lnTo>
                  <a:cubicBezTo>
                    <a:pt x="22757" y="17072"/>
                    <a:pt x="22852" y="17113"/>
                    <a:pt x="22960" y="17113"/>
                  </a:cubicBezTo>
                  <a:cubicBezTo>
                    <a:pt x="23014" y="17113"/>
                    <a:pt x="23071" y="17103"/>
                    <a:pt x="23132" y="17083"/>
                  </a:cubicBezTo>
                  <a:cubicBezTo>
                    <a:pt x="23132" y="16991"/>
                    <a:pt x="23314" y="16991"/>
                    <a:pt x="23254" y="16809"/>
                  </a:cubicBezTo>
                  <a:cubicBezTo>
                    <a:pt x="23227" y="16809"/>
                    <a:pt x="23175" y="16809"/>
                    <a:pt x="23100" y="16873"/>
                  </a:cubicBezTo>
                  <a:lnTo>
                    <a:pt x="23100" y="16873"/>
                  </a:lnTo>
                  <a:cubicBezTo>
                    <a:pt x="23102" y="16889"/>
                    <a:pt x="23102" y="16908"/>
                    <a:pt x="23102" y="16931"/>
                  </a:cubicBezTo>
                  <a:cubicBezTo>
                    <a:pt x="23122" y="16931"/>
                    <a:pt x="23102" y="16944"/>
                    <a:pt x="23086" y="16944"/>
                  </a:cubicBezTo>
                  <a:cubicBezTo>
                    <a:pt x="23078" y="16944"/>
                    <a:pt x="23071" y="16941"/>
                    <a:pt x="23071" y="16931"/>
                  </a:cubicBezTo>
                  <a:cubicBezTo>
                    <a:pt x="23071" y="16779"/>
                    <a:pt x="23010" y="16748"/>
                    <a:pt x="22919" y="16657"/>
                  </a:cubicBezTo>
                  <a:lnTo>
                    <a:pt x="23132" y="16566"/>
                  </a:lnTo>
                  <a:lnTo>
                    <a:pt x="22889" y="16414"/>
                  </a:lnTo>
                  <a:lnTo>
                    <a:pt x="23041" y="16049"/>
                  </a:lnTo>
                  <a:lnTo>
                    <a:pt x="23223" y="16262"/>
                  </a:lnTo>
                  <a:lnTo>
                    <a:pt x="23162" y="16475"/>
                  </a:lnTo>
                  <a:lnTo>
                    <a:pt x="23162" y="16475"/>
                  </a:lnTo>
                  <a:lnTo>
                    <a:pt x="23466" y="16353"/>
                  </a:lnTo>
                  <a:lnTo>
                    <a:pt x="23588" y="16475"/>
                  </a:lnTo>
                  <a:lnTo>
                    <a:pt x="23466" y="16900"/>
                  </a:lnTo>
                  <a:cubicBezTo>
                    <a:pt x="23588" y="17083"/>
                    <a:pt x="23831" y="17022"/>
                    <a:pt x="23953" y="17204"/>
                  </a:cubicBezTo>
                  <a:cubicBezTo>
                    <a:pt x="24196" y="17174"/>
                    <a:pt x="24409" y="17235"/>
                    <a:pt x="24591" y="17052"/>
                  </a:cubicBezTo>
                  <a:cubicBezTo>
                    <a:pt x="24561" y="16961"/>
                    <a:pt x="24439" y="16870"/>
                    <a:pt x="24530" y="16748"/>
                  </a:cubicBezTo>
                  <a:lnTo>
                    <a:pt x="24804" y="16748"/>
                  </a:lnTo>
                  <a:lnTo>
                    <a:pt x="24804" y="17204"/>
                  </a:lnTo>
                  <a:lnTo>
                    <a:pt x="25169" y="16961"/>
                  </a:lnTo>
                  <a:cubicBezTo>
                    <a:pt x="25199" y="16961"/>
                    <a:pt x="25236" y="16958"/>
                    <a:pt x="25273" y="16958"/>
                  </a:cubicBezTo>
                  <a:cubicBezTo>
                    <a:pt x="25348" y="16958"/>
                    <a:pt x="25422" y="16971"/>
                    <a:pt x="25442" y="17052"/>
                  </a:cubicBezTo>
                  <a:lnTo>
                    <a:pt x="25412" y="17265"/>
                  </a:lnTo>
                  <a:lnTo>
                    <a:pt x="25503" y="17265"/>
                  </a:lnTo>
                  <a:lnTo>
                    <a:pt x="25564" y="17113"/>
                  </a:lnTo>
                  <a:lnTo>
                    <a:pt x="25716" y="17204"/>
                  </a:lnTo>
                  <a:lnTo>
                    <a:pt x="25837" y="17083"/>
                  </a:lnTo>
                  <a:lnTo>
                    <a:pt x="25746" y="16961"/>
                  </a:lnTo>
                  <a:lnTo>
                    <a:pt x="25898" y="16961"/>
                  </a:lnTo>
                  <a:lnTo>
                    <a:pt x="25928" y="17204"/>
                  </a:lnTo>
                  <a:lnTo>
                    <a:pt x="26050" y="17083"/>
                  </a:lnTo>
                  <a:lnTo>
                    <a:pt x="25959" y="16900"/>
                  </a:lnTo>
                  <a:lnTo>
                    <a:pt x="26172" y="16900"/>
                  </a:lnTo>
                  <a:cubicBezTo>
                    <a:pt x="26232" y="16991"/>
                    <a:pt x="26293" y="17083"/>
                    <a:pt x="26354" y="17174"/>
                  </a:cubicBezTo>
                  <a:cubicBezTo>
                    <a:pt x="26384" y="17204"/>
                    <a:pt x="26415" y="17204"/>
                    <a:pt x="26445" y="17204"/>
                  </a:cubicBezTo>
                  <a:lnTo>
                    <a:pt x="26597" y="17113"/>
                  </a:lnTo>
                  <a:lnTo>
                    <a:pt x="26810" y="17295"/>
                  </a:lnTo>
                  <a:lnTo>
                    <a:pt x="27023" y="17083"/>
                  </a:lnTo>
                  <a:lnTo>
                    <a:pt x="27357" y="17235"/>
                  </a:lnTo>
                  <a:lnTo>
                    <a:pt x="27448" y="17143"/>
                  </a:lnTo>
                  <a:cubicBezTo>
                    <a:pt x="27448" y="17113"/>
                    <a:pt x="27357" y="17113"/>
                    <a:pt x="27418" y="17022"/>
                  </a:cubicBezTo>
                  <a:lnTo>
                    <a:pt x="27418" y="17022"/>
                  </a:lnTo>
                  <a:lnTo>
                    <a:pt x="27661" y="17143"/>
                  </a:lnTo>
                  <a:lnTo>
                    <a:pt x="27691" y="17356"/>
                  </a:lnTo>
                  <a:lnTo>
                    <a:pt x="27935" y="17295"/>
                  </a:lnTo>
                  <a:lnTo>
                    <a:pt x="28147" y="17356"/>
                  </a:lnTo>
                  <a:lnTo>
                    <a:pt x="28147" y="17113"/>
                  </a:lnTo>
                  <a:lnTo>
                    <a:pt x="28421" y="17113"/>
                  </a:lnTo>
                  <a:cubicBezTo>
                    <a:pt x="28391" y="17356"/>
                    <a:pt x="28573" y="17326"/>
                    <a:pt x="28664" y="17356"/>
                  </a:cubicBezTo>
                  <a:lnTo>
                    <a:pt x="28877" y="17630"/>
                  </a:lnTo>
                  <a:lnTo>
                    <a:pt x="28938" y="17447"/>
                  </a:lnTo>
                  <a:lnTo>
                    <a:pt x="29272" y="17356"/>
                  </a:lnTo>
                  <a:lnTo>
                    <a:pt x="29333" y="17478"/>
                  </a:lnTo>
                  <a:lnTo>
                    <a:pt x="29728" y="17235"/>
                  </a:lnTo>
                  <a:lnTo>
                    <a:pt x="29606" y="17113"/>
                  </a:lnTo>
                  <a:lnTo>
                    <a:pt x="29363" y="17295"/>
                  </a:lnTo>
                  <a:lnTo>
                    <a:pt x="29181" y="17113"/>
                  </a:lnTo>
                  <a:lnTo>
                    <a:pt x="29090" y="17295"/>
                  </a:lnTo>
                  <a:lnTo>
                    <a:pt x="28938" y="17174"/>
                  </a:lnTo>
                  <a:lnTo>
                    <a:pt x="29029" y="17083"/>
                  </a:lnTo>
                  <a:lnTo>
                    <a:pt x="29576" y="16991"/>
                  </a:lnTo>
                  <a:lnTo>
                    <a:pt x="29637" y="17052"/>
                  </a:lnTo>
                  <a:lnTo>
                    <a:pt x="29819" y="16870"/>
                  </a:lnTo>
                  <a:cubicBezTo>
                    <a:pt x="30001" y="17022"/>
                    <a:pt x="29971" y="17204"/>
                    <a:pt x="30001" y="17356"/>
                  </a:cubicBezTo>
                  <a:lnTo>
                    <a:pt x="30153" y="17630"/>
                  </a:lnTo>
                  <a:lnTo>
                    <a:pt x="30397" y="17417"/>
                  </a:lnTo>
                  <a:cubicBezTo>
                    <a:pt x="30422" y="17442"/>
                    <a:pt x="30446" y="17452"/>
                    <a:pt x="30469" y="17452"/>
                  </a:cubicBezTo>
                  <a:cubicBezTo>
                    <a:pt x="30540" y="17452"/>
                    <a:pt x="30607" y="17366"/>
                    <a:pt x="30691" y="17366"/>
                  </a:cubicBezTo>
                  <a:cubicBezTo>
                    <a:pt x="30713" y="17366"/>
                    <a:pt x="30736" y="17372"/>
                    <a:pt x="30761" y="17387"/>
                  </a:cubicBezTo>
                  <a:cubicBezTo>
                    <a:pt x="30792" y="17402"/>
                    <a:pt x="30824" y="17407"/>
                    <a:pt x="30858" y="17407"/>
                  </a:cubicBezTo>
                  <a:cubicBezTo>
                    <a:pt x="30959" y="17407"/>
                    <a:pt x="31073" y="17356"/>
                    <a:pt x="31187" y="17356"/>
                  </a:cubicBezTo>
                  <a:lnTo>
                    <a:pt x="31278" y="17660"/>
                  </a:lnTo>
                  <a:lnTo>
                    <a:pt x="31430" y="17660"/>
                  </a:lnTo>
                  <a:cubicBezTo>
                    <a:pt x="31430" y="17508"/>
                    <a:pt x="31552" y="17508"/>
                    <a:pt x="31704" y="17417"/>
                  </a:cubicBezTo>
                  <a:lnTo>
                    <a:pt x="31795" y="17599"/>
                  </a:lnTo>
                  <a:lnTo>
                    <a:pt x="32129" y="17508"/>
                  </a:lnTo>
                  <a:lnTo>
                    <a:pt x="32160" y="17447"/>
                  </a:lnTo>
                  <a:lnTo>
                    <a:pt x="32190" y="17508"/>
                  </a:lnTo>
                  <a:cubicBezTo>
                    <a:pt x="32378" y="17626"/>
                    <a:pt x="32567" y="17671"/>
                    <a:pt x="32770" y="17671"/>
                  </a:cubicBezTo>
                  <a:cubicBezTo>
                    <a:pt x="32828" y="17671"/>
                    <a:pt x="32888" y="17667"/>
                    <a:pt x="32950" y="17660"/>
                  </a:cubicBezTo>
                  <a:lnTo>
                    <a:pt x="33071" y="17569"/>
                  </a:lnTo>
                  <a:lnTo>
                    <a:pt x="32767" y="17417"/>
                  </a:lnTo>
                  <a:lnTo>
                    <a:pt x="32798" y="17356"/>
                  </a:lnTo>
                  <a:lnTo>
                    <a:pt x="33102" y="17417"/>
                  </a:lnTo>
                  <a:lnTo>
                    <a:pt x="33223" y="17356"/>
                  </a:lnTo>
                  <a:lnTo>
                    <a:pt x="33223" y="17599"/>
                  </a:lnTo>
                  <a:cubicBezTo>
                    <a:pt x="33254" y="17569"/>
                    <a:pt x="33284" y="17539"/>
                    <a:pt x="33315" y="17508"/>
                  </a:cubicBezTo>
                  <a:cubicBezTo>
                    <a:pt x="33375" y="17569"/>
                    <a:pt x="33451" y="17584"/>
                    <a:pt x="33531" y="17584"/>
                  </a:cubicBezTo>
                  <a:cubicBezTo>
                    <a:pt x="33611" y="17584"/>
                    <a:pt x="33695" y="17569"/>
                    <a:pt x="33771" y="17569"/>
                  </a:cubicBezTo>
                  <a:cubicBezTo>
                    <a:pt x="33771" y="17569"/>
                    <a:pt x="33801" y="17539"/>
                    <a:pt x="33801" y="17508"/>
                  </a:cubicBezTo>
                  <a:lnTo>
                    <a:pt x="33588" y="17478"/>
                  </a:lnTo>
                  <a:cubicBezTo>
                    <a:pt x="33649" y="17326"/>
                    <a:pt x="33436" y="17204"/>
                    <a:pt x="33588" y="17022"/>
                  </a:cubicBezTo>
                  <a:lnTo>
                    <a:pt x="33588" y="17022"/>
                  </a:lnTo>
                  <a:lnTo>
                    <a:pt x="33862" y="17356"/>
                  </a:lnTo>
                  <a:lnTo>
                    <a:pt x="33923" y="17204"/>
                  </a:lnTo>
                  <a:lnTo>
                    <a:pt x="34287" y="17508"/>
                  </a:lnTo>
                  <a:lnTo>
                    <a:pt x="34622" y="17508"/>
                  </a:lnTo>
                  <a:cubicBezTo>
                    <a:pt x="34743" y="17508"/>
                    <a:pt x="34865" y="17508"/>
                    <a:pt x="34986" y="17478"/>
                  </a:cubicBezTo>
                  <a:cubicBezTo>
                    <a:pt x="35078" y="17417"/>
                    <a:pt x="35169" y="17417"/>
                    <a:pt x="35290" y="17417"/>
                  </a:cubicBezTo>
                  <a:lnTo>
                    <a:pt x="35321" y="17691"/>
                  </a:lnTo>
                  <a:lnTo>
                    <a:pt x="35473" y="17599"/>
                  </a:lnTo>
                  <a:lnTo>
                    <a:pt x="36324" y="17721"/>
                  </a:lnTo>
                  <a:lnTo>
                    <a:pt x="36506" y="17417"/>
                  </a:lnTo>
                  <a:lnTo>
                    <a:pt x="36658" y="17417"/>
                  </a:lnTo>
                  <a:lnTo>
                    <a:pt x="36810" y="17174"/>
                  </a:lnTo>
                  <a:cubicBezTo>
                    <a:pt x="36871" y="17295"/>
                    <a:pt x="36871" y="17417"/>
                    <a:pt x="37023" y="17417"/>
                  </a:cubicBezTo>
                  <a:cubicBezTo>
                    <a:pt x="37205" y="17417"/>
                    <a:pt x="37357" y="17508"/>
                    <a:pt x="37388" y="17691"/>
                  </a:cubicBezTo>
                  <a:lnTo>
                    <a:pt x="37540" y="17478"/>
                  </a:lnTo>
                  <a:lnTo>
                    <a:pt x="37965" y="17599"/>
                  </a:lnTo>
                  <a:cubicBezTo>
                    <a:pt x="38056" y="17630"/>
                    <a:pt x="38087" y="17691"/>
                    <a:pt x="38178" y="17721"/>
                  </a:cubicBezTo>
                  <a:lnTo>
                    <a:pt x="38178" y="17356"/>
                  </a:lnTo>
                  <a:cubicBezTo>
                    <a:pt x="38391" y="17356"/>
                    <a:pt x="38421" y="17569"/>
                    <a:pt x="38543" y="17660"/>
                  </a:cubicBezTo>
                  <a:lnTo>
                    <a:pt x="38360" y="17782"/>
                  </a:lnTo>
                  <a:cubicBezTo>
                    <a:pt x="38300" y="17751"/>
                    <a:pt x="38239" y="17721"/>
                    <a:pt x="38178" y="17691"/>
                  </a:cubicBezTo>
                  <a:lnTo>
                    <a:pt x="38178" y="17691"/>
                  </a:lnTo>
                  <a:cubicBezTo>
                    <a:pt x="38208" y="17782"/>
                    <a:pt x="38269" y="17842"/>
                    <a:pt x="38300" y="17934"/>
                  </a:cubicBezTo>
                  <a:cubicBezTo>
                    <a:pt x="38148" y="17782"/>
                    <a:pt x="37874" y="17964"/>
                    <a:pt x="37752" y="17691"/>
                  </a:cubicBezTo>
                  <a:lnTo>
                    <a:pt x="37692" y="17903"/>
                  </a:lnTo>
                  <a:lnTo>
                    <a:pt x="37479" y="17721"/>
                  </a:lnTo>
                  <a:lnTo>
                    <a:pt x="37084" y="17964"/>
                  </a:lnTo>
                  <a:lnTo>
                    <a:pt x="36841" y="17782"/>
                  </a:lnTo>
                  <a:cubicBezTo>
                    <a:pt x="36720" y="17950"/>
                    <a:pt x="36657" y="18004"/>
                    <a:pt x="36469" y="18004"/>
                  </a:cubicBezTo>
                  <a:cubicBezTo>
                    <a:pt x="36420" y="18004"/>
                    <a:pt x="36363" y="18001"/>
                    <a:pt x="36293" y="17994"/>
                  </a:cubicBezTo>
                  <a:lnTo>
                    <a:pt x="36172" y="17812"/>
                  </a:lnTo>
                  <a:lnTo>
                    <a:pt x="35807" y="17994"/>
                  </a:lnTo>
                  <a:lnTo>
                    <a:pt x="35442" y="17873"/>
                  </a:lnTo>
                  <a:lnTo>
                    <a:pt x="35442" y="17964"/>
                  </a:lnTo>
                  <a:lnTo>
                    <a:pt x="35108" y="18025"/>
                  </a:lnTo>
                  <a:lnTo>
                    <a:pt x="34956" y="17873"/>
                  </a:lnTo>
                  <a:lnTo>
                    <a:pt x="34926" y="17903"/>
                  </a:lnTo>
                  <a:lnTo>
                    <a:pt x="34622" y="17873"/>
                  </a:lnTo>
                  <a:lnTo>
                    <a:pt x="34622" y="17873"/>
                  </a:lnTo>
                  <a:cubicBezTo>
                    <a:pt x="34652" y="17903"/>
                    <a:pt x="34682" y="17964"/>
                    <a:pt x="34713" y="18025"/>
                  </a:cubicBezTo>
                  <a:lnTo>
                    <a:pt x="34591" y="18025"/>
                  </a:lnTo>
                  <a:lnTo>
                    <a:pt x="34439" y="18268"/>
                  </a:lnTo>
                  <a:lnTo>
                    <a:pt x="34378" y="18116"/>
                  </a:lnTo>
                  <a:cubicBezTo>
                    <a:pt x="34287" y="18116"/>
                    <a:pt x="34166" y="18055"/>
                    <a:pt x="34105" y="17964"/>
                  </a:cubicBezTo>
                  <a:lnTo>
                    <a:pt x="34044" y="17964"/>
                  </a:lnTo>
                  <a:lnTo>
                    <a:pt x="34014" y="18116"/>
                  </a:lnTo>
                  <a:lnTo>
                    <a:pt x="33831" y="18116"/>
                  </a:lnTo>
                  <a:lnTo>
                    <a:pt x="33801" y="18207"/>
                  </a:lnTo>
                  <a:lnTo>
                    <a:pt x="33649" y="18146"/>
                  </a:lnTo>
                  <a:lnTo>
                    <a:pt x="33740" y="17964"/>
                  </a:lnTo>
                  <a:cubicBezTo>
                    <a:pt x="33558" y="17964"/>
                    <a:pt x="33527" y="18086"/>
                    <a:pt x="33436" y="18177"/>
                  </a:cubicBezTo>
                  <a:lnTo>
                    <a:pt x="33497" y="18481"/>
                  </a:lnTo>
                  <a:lnTo>
                    <a:pt x="33284" y="18481"/>
                  </a:lnTo>
                  <a:lnTo>
                    <a:pt x="33375" y="18359"/>
                  </a:lnTo>
                  <a:lnTo>
                    <a:pt x="33163" y="18116"/>
                  </a:lnTo>
                  <a:lnTo>
                    <a:pt x="32767" y="18329"/>
                  </a:lnTo>
                  <a:lnTo>
                    <a:pt x="32616" y="18055"/>
                  </a:lnTo>
                  <a:lnTo>
                    <a:pt x="32494" y="18207"/>
                  </a:lnTo>
                  <a:lnTo>
                    <a:pt x="32190" y="18207"/>
                  </a:lnTo>
                  <a:lnTo>
                    <a:pt x="31916" y="18390"/>
                  </a:lnTo>
                  <a:lnTo>
                    <a:pt x="32068" y="18572"/>
                  </a:lnTo>
                  <a:lnTo>
                    <a:pt x="31795" y="18572"/>
                  </a:lnTo>
                  <a:lnTo>
                    <a:pt x="31856" y="18298"/>
                  </a:lnTo>
                  <a:lnTo>
                    <a:pt x="31643" y="18298"/>
                  </a:lnTo>
                  <a:lnTo>
                    <a:pt x="31582" y="18420"/>
                  </a:lnTo>
                  <a:cubicBezTo>
                    <a:pt x="31426" y="18331"/>
                    <a:pt x="31222" y="18275"/>
                    <a:pt x="31028" y="18275"/>
                  </a:cubicBezTo>
                  <a:cubicBezTo>
                    <a:pt x="30957" y="18275"/>
                    <a:pt x="30887" y="18282"/>
                    <a:pt x="30822" y="18298"/>
                  </a:cubicBezTo>
                  <a:lnTo>
                    <a:pt x="30701" y="18511"/>
                  </a:lnTo>
                  <a:lnTo>
                    <a:pt x="30640" y="18390"/>
                  </a:lnTo>
                  <a:cubicBezTo>
                    <a:pt x="30427" y="18329"/>
                    <a:pt x="30427" y="18329"/>
                    <a:pt x="30336" y="18146"/>
                  </a:cubicBezTo>
                  <a:lnTo>
                    <a:pt x="29941" y="18086"/>
                  </a:lnTo>
                  <a:lnTo>
                    <a:pt x="29910" y="18207"/>
                  </a:lnTo>
                  <a:lnTo>
                    <a:pt x="29789" y="18116"/>
                  </a:lnTo>
                  <a:lnTo>
                    <a:pt x="29637" y="18207"/>
                  </a:lnTo>
                  <a:lnTo>
                    <a:pt x="29485" y="18116"/>
                  </a:lnTo>
                  <a:lnTo>
                    <a:pt x="29454" y="18359"/>
                  </a:lnTo>
                  <a:lnTo>
                    <a:pt x="29211" y="18359"/>
                  </a:lnTo>
                  <a:cubicBezTo>
                    <a:pt x="29157" y="18413"/>
                    <a:pt x="29103" y="18516"/>
                    <a:pt x="29005" y="18516"/>
                  </a:cubicBezTo>
                  <a:cubicBezTo>
                    <a:pt x="28994" y="18516"/>
                    <a:pt x="28981" y="18514"/>
                    <a:pt x="28968" y="18511"/>
                  </a:cubicBezTo>
                  <a:cubicBezTo>
                    <a:pt x="28952" y="18503"/>
                    <a:pt x="28933" y="18499"/>
                    <a:pt x="28914" y="18499"/>
                  </a:cubicBezTo>
                  <a:cubicBezTo>
                    <a:pt x="28863" y="18499"/>
                    <a:pt x="28808" y="18527"/>
                    <a:pt x="28786" y="18572"/>
                  </a:cubicBezTo>
                  <a:cubicBezTo>
                    <a:pt x="28786" y="18602"/>
                    <a:pt x="28786" y="18602"/>
                    <a:pt x="28786" y="18633"/>
                  </a:cubicBezTo>
                  <a:cubicBezTo>
                    <a:pt x="28786" y="18663"/>
                    <a:pt x="28816" y="18694"/>
                    <a:pt x="28816" y="18724"/>
                  </a:cubicBezTo>
                  <a:lnTo>
                    <a:pt x="28603" y="18937"/>
                  </a:lnTo>
                  <a:lnTo>
                    <a:pt x="28512" y="18420"/>
                  </a:lnTo>
                  <a:cubicBezTo>
                    <a:pt x="28476" y="18365"/>
                    <a:pt x="28417" y="18354"/>
                    <a:pt x="28344" y="18354"/>
                  </a:cubicBezTo>
                  <a:cubicBezTo>
                    <a:pt x="28294" y="18354"/>
                    <a:pt x="28239" y="18359"/>
                    <a:pt x="28178" y="18359"/>
                  </a:cubicBezTo>
                  <a:lnTo>
                    <a:pt x="28056" y="18572"/>
                  </a:lnTo>
                  <a:lnTo>
                    <a:pt x="27813" y="18481"/>
                  </a:lnTo>
                  <a:lnTo>
                    <a:pt x="27631" y="18694"/>
                  </a:lnTo>
                  <a:lnTo>
                    <a:pt x="27448" y="18420"/>
                  </a:lnTo>
                  <a:lnTo>
                    <a:pt x="27175" y="18572"/>
                  </a:lnTo>
                  <a:lnTo>
                    <a:pt x="27114" y="18481"/>
                  </a:lnTo>
                  <a:lnTo>
                    <a:pt x="26840" y="18511"/>
                  </a:lnTo>
                  <a:lnTo>
                    <a:pt x="26536" y="18298"/>
                  </a:lnTo>
                  <a:lnTo>
                    <a:pt x="26597" y="18572"/>
                  </a:lnTo>
                  <a:lnTo>
                    <a:pt x="26141" y="18663"/>
                  </a:lnTo>
                  <a:cubicBezTo>
                    <a:pt x="26080" y="18572"/>
                    <a:pt x="25928" y="18572"/>
                    <a:pt x="25928" y="18450"/>
                  </a:cubicBezTo>
                  <a:lnTo>
                    <a:pt x="25746" y="18450"/>
                  </a:lnTo>
                  <a:lnTo>
                    <a:pt x="25746" y="18724"/>
                  </a:lnTo>
                  <a:cubicBezTo>
                    <a:pt x="25685" y="18678"/>
                    <a:pt x="25609" y="18656"/>
                    <a:pt x="25530" y="18656"/>
                  </a:cubicBezTo>
                  <a:cubicBezTo>
                    <a:pt x="25450" y="18656"/>
                    <a:pt x="25366" y="18678"/>
                    <a:pt x="25290" y="18724"/>
                  </a:cubicBezTo>
                  <a:cubicBezTo>
                    <a:pt x="25187" y="18621"/>
                    <a:pt x="25056" y="18560"/>
                    <a:pt x="24925" y="18560"/>
                  </a:cubicBezTo>
                  <a:cubicBezTo>
                    <a:pt x="24863" y="18560"/>
                    <a:pt x="24801" y="18573"/>
                    <a:pt x="24743" y="18602"/>
                  </a:cubicBezTo>
                  <a:lnTo>
                    <a:pt x="24743" y="18633"/>
                  </a:lnTo>
                  <a:lnTo>
                    <a:pt x="24865" y="18694"/>
                  </a:lnTo>
                  <a:cubicBezTo>
                    <a:pt x="24819" y="18716"/>
                    <a:pt x="24781" y="18726"/>
                    <a:pt x="24748" y="18726"/>
                  </a:cubicBezTo>
                  <a:cubicBezTo>
                    <a:pt x="24650" y="18726"/>
                    <a:pt x="24599" y="18640"/>
                    <a:pt x="24530" y="18572"/>
                  </a:cubicBezTo>
                  <a:lnTo>
                    <a:pt x="24439" y="18572"/>
                  </a:lnTo>
                  <a:lnTo>
                    <a:pt x="24378" y="18937"/>
                  </a:lnTo>
                  <a:lnTo>
                    <a:pt x="24166" y="18633"/>
                  </a:lnTo>
                  <a:lnTo>
                    <a:pt x="24074" y="18724"/>
                  </a:lnTo>
                  <a:lnTo>
                    <a:pt x="23801" y="18633"/>
                  </a:lnTo>
                  <a:lnTo>
                    <a:pt x="23801" y="18633"/>
                  </a:lnTo>
                  <a:cubicBezTo>
                    <a:pt x="23862" y="18724"/>
                    <a:pt x="23862" y="18724"/>
                    <a:pt x="23862" y="18785"/>
                  </a:cubicBezTo>
                  <a:lnTo>
                    <a:pt x="23588" y="18724"/>
                  </a:lnTo>
                  <a:lnTo>
                    <a:pt x="23436" y="18906"/>
                  </a:lnTo>
                  <a:lnTo>
                    <a:pt x="23345" y="18724"/>
                  </a:lnTo>
                  <a:lnTo>
                    <a:pt x="23223" y="18876"/>
                  </a:lnTo>
                  <a:cubicBezTo>
                    <a:pt x="23196" y="18840"/>
                    <a:pt x="23170" y="18828"/>
                    <a:pt x="23143" y="18828"/>
                  </a:cubicBezTo>
                  <a:cubicBezTo>
                    <a:pt x="23087" y="18828"/>
                    <a:pt x="23031" y="18880"/>
                    <a:pt x="22976" y="18880"/>
                  </a:cubicBezTo>
                  <a:cubicBezTo>
                    <a:pt x="22967" y="18880"/>
                    <a:pt x="22958" y="18879"/>
                    <a:pt x="22950" y="18876"/>
                  </a:cubicBezTo>
                  <a:lnTo>
                    <a:pt x="22950" y="18998"/>
                  </a:lnTo>
                  <a:lnTo>
                    <a:pt x="22919" y="19028"/>
                  </a:lnTo>
                  <a:lnTo>
                    <a:pt x="22858" y="18876"/>
                  </a:lnTo>
                  <a:lnTo>
                    <a:pt x="22950" y="18876"/>
                  </a:lnTo>
                  <a:cubicBezTo>
                    <a:pt x="22919" y="18805"/>
                    <a:pt x="22886" y="18781"/>
                    <a:pt x="22851" y="18781"/>
                  </a:cubicBezTo>
                  <a:cubicBezTo>
                    <a:pt x="22781" y="18781"/>
                    <a:pt x="22707" y="18876"/>
                    <a:pt x="22646" y="18876"/>
                  </a:cubicBezTo>
                  <a:cubicBezTo>
                    <a:pt x="22539" y="18830"/>
                    <a:pt x="22479" y="18808"/>
                    <a:pt x="22422" y="18808"/>
                  </a:cubicBezTo>
                  <a:cubicBezTo>
                    <a:pt x="22365" y="18808"/>
                    <a:pt x="22311" y="18830"/>
                    <a:pt x="22220" y="18876"/>
                  </a:cubicBezTo>
                  <a:lnTo>
                    <a:pt x="22433" y="18876"/>
                  </a:lnTo>
                  <a:lnTo>
                    <a:pt x="22433" y="18998"/>
                  </a:lnTo>
                  <a:lnTo>
                    <a:pt x="22220" y="18998"/>
                  </a:lnTo>
                  <a:lnTo>
                    <a:pt x="22220" y="18876"/>
                  </a:lnTo>
                  <a:cubicBezTo>
                    <a:pt x="22196" y="18866"/>
                    <a:pt x="22174" y="18862"/>
                    <a:pt x="22155" y="18862"/>
                  </a:cubicBezTo>
                  <a:cubicBezTo>
                    <a:pt x="22057" y="18862"/>
                    <a:pt x="22023" y="18977"/>
                    <a:pt x="21947" y="19028"/>
                  </a:cubicBezTo>
                  <a:lnTo>
                    <a:pt x="21886" y="18876"/>
                  </a:lnTo>
                  <a:lnTo>
                    <a:pt x="21764" y="18906"/>
                  </a:lnTo>
                  <a:lnTo>
                    <a:pt x="21551" y="18876"/>
                  </a:lnTo>
                  <a:lnTo>
                    <a:pt x="21308" y="19058"/>
                  </a:lnTo>
                  <a:lnTo>
                    <a:pt x="21187" y="18846"/>
                  </a:lnTo>
                  <a:lnTo>
                    <a:pt x="20944" y="19180"/>
                  </a:lnTo>
                  <a:lnTo>
                    <a:pt x="20336" y="19180"/>
                  </a:lnTo>
                  <a:lnTo>
                    <a:pt x="20275" y="19028"/>
                  </a:lnTo>
                  <a:lnTo>
                    <a:pt x="20214" y="19028"/>
                  </a:lnTo>
                  <a:lnTo>
                    <a:pt x="20123" y="19180"/>
                  </a:lnTo>
                  <a:lnTo>
                    <a:pt x="19910" y="19089"/>
                  </a:lnTo>
                  <a:lnTo>
                    <a:pt x="19819" y="19301"/>
                  </a:lnTo>
                  <a:lnTo>
                    <a:pt x="19485" y="19089"/>
                  </a:lnTo>
                  <a:lnTo>
                    <a:pt x="19576" y="19332"/>
                  </a:lnTo>
                  <a:lnTo>
                    <a:pt x="19363" y="19362"/>
                  </a:lnTo>
                  <a:lnTo>
                    <a:pt x="19424" y="19453"/>
                  </a:lnTo>
                  <a:lnTo>
                    <a:pt x="19272" y="19514"/>
                  </a:lnTo>
                  <a:lnTo>
                    <a:pt x="19272" y="19666"/>
                  </a:lnTo>
                  <a:lnTo>
                    <a:pt x="19029" y="19940"/>
                  </a:lnTo>
                  <a:lnTo>
                    <a:pt x="18907" y="19727"/>
                  </a:lnTo>
                  <a:lnTo>
                    <a:pt x="19211" y="19514"/>
                  </a:lnTo>
                  <a:lnTo>
                    <a:pt x="19272" y="19271"/>
                  </a:lnTo>
                  <a:cubicBezTo>
                    <a:pt x="19249" y="19268"/>
                    <a:pt x="19228" y="19266"/>
                    <a:pt x="19207" y="19266"/>
                  </a:cubicBezTo>
                  <a:cubicBezTo>
                    <a:pt x="19033" y="19266"/>
                    <a:pt x="18921" y="19375"/>
                    <a:pt x="18785" y="19484"/>
                  </a:cubicBezTo>
                  <a:lnTo>
                    <a:pt x="18694" y="19393"/>
                  </a:lnTo>
                  <a:cubicBezTo>
                    <a:pt x="18558" y="19529"/>
                    <a:pt x="18398" y="19641"/>
                    <a:pt x="18235" y="19641"/>
                  </a:cubicBezTo>
                  <a:cubicBezTo>
                    <a:pt x="18216" y="19641"/>
                    <a:pt x="18197" y="19639"/>
                    <a:pt x="18178" y="19636"/>
                  </a:cubicBezTo>
                  <a:lnTo>
                    <a:pt x="17934" y="19484"/>
                  </a:lnTo>
                  <a:lnTo>
                    <a:pt x="17874" y="19514"/>
                  </a:lnTo>
                  <a:lnTo>
                    <a:pt x="17934" y="19697"/>
                  </a:lnTo>
                  <a:lnTo>
                    <a:pt x="17843" y="19879"/>
                  </a:lnTo>
                  <a:cubicBezTo>
                    <a:pt x="17782" y="19818"/>
                    <a:pt x="17752" y="19757"/>
                    <a:pt x="17722" y="19666"/>
                  </a:cubicBezTo>
                  <a:cubicBezTo>
                    <a:pt x="17691" y="19605"/>
                    <a:pt x="17661" y="19514"/>
                    <a:pt x="17630" y="19453"/>
                  </a:cubicBezTo>
                  <a:lnTo>
                    <a:pt x="17357" y="19362"/>
                  </a:lnTo>
                  <a:lnTo>
                    <a:pt x="17235" y="19666"/>
                  </a:lnTo>
                  <a:lnTo>
                    <a:pt x="16931" y="19666"/>
                  </a:lnTo>
                  <a:cubicBezTo>
                    <a:pt x="16901" y="19727"/>
                    <a:pt x="16840" y="19788"/>
                    <a:pt x="16779" y="19879"/>
                  </a:cubicBezTo>
                  <a:cubicBezTo>
                    <a:pt x="16749" y="19879"/>
                    <a:pt x="16779" y="19909"/>
                    <a:pt x="16779" y="19940"/>
                  </a:cubicBezTo>
                  <a:lnTo>
                    <a:pt x="16962" y="19849"/>
                  </a:lnTo>
                  <a:lnTo>
                    <a:pt x="16962" y="20031"/>
                  </a:lnTo>
                  <a:lnTo>
                    <a:pt x="16688" y="20031"/>
                  </a:lnTo>
                  <a:lnTo>
                    <a:pt x="16627" y="19727"/>
                  </a:lnTo>
                  <a:cubicBezTo>
                    <a:pt x="16560" y="19677"/>
                    <a:pt x="16475" y="19654"/>
                    <a:pt x="16387" y="19654"/>
                  </a:cubicBezTo>
                  <a:cubicBezTo>
                    <a:pt x="16314" y="19654"/>
                    <a:pt x="16240" y="19669"/>
                    <a:pt x="16171" y="19697"/>
                  </a:cubicBezTo>
                  <a:lnTo>
                    <a:pt x="16141" y="19818"/>
                  </a:lnTo>
                  <a:cubicBezTo>
                    <a:pt x="16103" y="19767"/>
                    <a:pt x="16059" y="19748"/>
                    <a:pt x="16011" y="19748"/>
                  </a:cubicBezTo>
                  <a:cubicBezTo>
                    <a:pt x="15947" y="19748"/>
                    <a:pt x="15877" y="19783"/>
                    <a:pt x="15807" y="19818"/>
                  </a:cubicBezTo>
                  <a:cubicBezTo>
                    <a:pt x="15807" y="19636"/>
                    <a:pt x="15807" y="19636"/>
                    <a:pt x="15685" y="19605"/>
                  </a:cubicBezTo>
                  <a:lnTo>
                    <a:pt x="15564" y="19970"/>
                  </a:lnTo>
                  <a:lnTo>
                    <a:pt x="15290" y="19849"/>
                  </a:lnTo>
                  <a:lnTo>
                    <a:pt x="15077" y="20061"/>
                  </a:lnTo>
                  <a:cubicBezTo>
                    <a:pt x="14864" y="19940"/>
                    <a:pt x="14591" y="19970"/>
                    <a:pt x="14439" y="19757"/>
                  </a:cubicBezTo>
                  <a:lnTo>
                    <a:pt x="14348" y="19818"/>
                  </a:lnTo>
                  <a:lnTo>
                    <a:pt x="14257" y="19879"/>
                  </a:lnTo>
                  <a:lnTo>
                    <a:pt x="14317" y="19970"/>
                  </a:lnTo>
                  <a:cubicBezTo>
                    <a:pt x="14165" y="19970"/>
                    <a:pt x="14013" y="19940"/>
                    <a:pt x="13892" y="19849"/>
                  </a:cubicBezTo>
                  <a:lnTo>
                    <a:pt x="13861" y="20092"/>
                  </a:lnTo>
                  <a:lnTo>
                    <a:pt x="13740" y="19909"/>
                  </a:lnTo>
                  <a:lnTo>
                    <a:pt x="13466" y="19909"/>
                  </a:lnTo>
                  <a:lnTo>
                    <a:pt x="13284" y="20183"/>
                  </a:lnTo>
                  <a:lnTo>
                    <a:pt x="13193" y="20001"/>
                  </a:lnTo>
                  <a:lnTo>
                    <a:pt x="12980" y="20001"/>
                  </a:lnTo>
                  <a:lnTo>
                    <a:pt x="12858" y="20213"/>
                  </a:lnTo>
                  <a:lnTo>
                    <a:pt x="12737" y="19909"/>
                  </a:lnTo>
                  <a:cubicBezTo>
                    <a:pt x="12615" y="20061"/>
                    <a:pt x="12463" y="20092"/>
                    <a:pt x="12494" y="20274"/>
                  </a:cubicBezTo>
                  <a:cubicBezTo>
                    <a:pt x="12478" y="20277"/>
                    <a:pt x="12463" y="20278"/>
                    <a:pt x="12449" y="20278"/>
                  </a:cubicBezTo>
                  <a:cubicBezTo>
                    <a:pt x="12306" y="20278"/>
                    <a:pt x="12275" y="20142"/>
                    <a:pt x="12220" y="20031"/>
                  </a:cubicBezTo>
                  <a:cubicBezTo>
                    <a:pt x="12068" y="20153"/>
                    <a:pt x="11825" y="20153"/>
                    <a:pt x="11734" y="20365"/>
                  </a:cubicBezTo>
                  <a:lnTo>
                    <a:pt x="11825" y="20517"/>
                  </a:lnTo>
                  <a:cubicBezTo>
                    <a:pt x="11642" y="20491"/>
                    <a:pt x="11549" y="20353"/>
                    <a:pt x="11411" y="20353"/>
                  </a:cubicBezTo>
                  <a:cubicBezTo>
                    <a:pt x="11388" y="20353"/>
                    <a:pt x="11364" y="20357"/>
                    <a:pt x="11339" y="20365"/>
                  </a:cubicBezTo>
                  <a:cubicBezTo>
                    <a:pt x="11278" y="20457"/>
                    <a:pt x="11247" y="20548"/>
                    <a:pt x="11217" y="20669"/>
                  </a:cubicBezTo>
                  <a:cubicBezTo>
                    <a:pt x="11187" y="20639"/>
                    <a:pt x="11156" y="20608"/>
                    <a:pt x="11156" y="20608"/>
                  </a:cubicBezTo>
                  <a:cubicBezTo>
                    <a:pt x="11035" y="20578"/>
                    <a:pt x="10905" y="20563"/>
                    <a:pt x="10776" y="20563"/>
                  </a:cubicBezTo>
                  <a:cubicBezTo>
                    <a:pt x="10647" y="20563"/>
                    <a:pt x="10518" y="20578"/>
                    <a:pt x="10396" y="20608"/>
                  </a:cubicBezTo>
                  <a:cubicBezTo>
                    <a:pt x="10335" y="20624"/>
                    <a:pt x="10275" y="20631"/>
                    <a:pt x="10214" y="20631"/>
                  </a:cubicBezTo>
                  <a:cubicBezTo>
                    <a:pt x="10153" y="20631"/>
                    <a:pt x="10092" y="20624"/>
                    <a:pt x="10032" y="20608"/>
                  </a:cubicBezTo>
                  <a:lnTo>
                    <a:pt x="9788" y="20882"/>
                  </a:lnTo>
                  <a:cubicBezTo>
                    <a:pt x="9773" y="20867"/>
                    <a:pt x="9773" y="20867"/>
                    <a:pt x="9773" y="20867"/>
                  </a:cubicBezTo>
                  <a:cubicBezTo>
                    <a:pt x="9773" y="20867"/>
                    <a:pt x="9773" y="20867"/>
                    <a:pt x="9758" y="20852"/>
                  </a:cubicBezTo>
                  <a:cubicBezTo>
                    <a:pt x="9728" y="20821"/>
                    <a:pt x="9728" y="20791"/>
                    <a:pt x="9728" y="20730"/>
                  </a:cubicBezTo>
                  <a:cubicBezTo>
                    <a:pt x="9667" y="20722"/>
                    <a:pt x="9608" y="20719"/>
                    <a:pt x="9550" y="20719"/>
                  </a:cubicBezTo>
                  <a:cubicBezTo>
                    <a:pt x="9378" y="20719"/>
                    <a:pt x="9218" y="20753"/>
                    <a:pt x="9059" y="20821"/>
                  </a:cubicBezTo>
                  <a:lnTo>
                    <a:pt x="9150" y="20578"/>
                  </a:lnTo>
                  <a:lnTo>
                    <a:pt x="8968" y="20578"/>
                  </a:lnTo>
                  <a:cubicBezTo>
                    <a:pt x="8913" y="20687"/>
                    <a:pt x="8883" y="20796"/>
                    <a:pt x="8769" y="20796"/>
                  </a:cubicBezTo>
                  <a:cubicBezTo>
                    <a:pt x="8755" y="20796"/>
                    <a:pt x="8741" y="20794"/>
                    <a:pt x="8724" y="20791"/>
                  </a:cubicBezTo>
                  <a:lnTo>
                    <a:pt x="8633" y="20882"/>
                  </a:lnTo>
                  <a:cubicBezTo>
                    <a:pt x="8611" y="20904"/>
                    <a:pt x="8589" y="20912"/>
                    <a:pt x="8567" y="20912"/>
                  </a:cubicBezTo>
                  <a:cubicBezTo>
                    <a:pt x="8515" y="20912"/>
                    <a:pt x="8466" y="20867"/>
                    <a:pt x="8425" y="20867"/>
                  </a:cubicBezTo>
                  <a:cubicBezTo>
                    <a:pt x="8412" y="20867"/>
                    <a:pt x="8401" y="20871"/>
                    <a:pt x="8390" y="20882"/>
                  </a:cubicBezTo>
                  <a:cubicBezTo>
                    <a:pt x="8329" y="20943"/>
                    <a:pt x="8177" y="20912"/>
                    <a:pt x="8086" y="20943"/>
                  </a:cubicBezTo>
                  <a:cubicBezTo>
                    <a:pt x="8018" y="20970"/>
                    <a:pt x="7943" y="20985"/>
                    <a:pt x="7868" y="20985"/>
                  </a:cubicBezTo>
                  <a:cubicBezTo>
                    <a:pt x="7776" y="20985"/>
                    <a:pt x="7684" y="20963"/>
                    <a:pt x="7600" y="20912"/>
                  </a:cubicBezTo>
                  <a:cubicBezTo>
                    <a:pt x="7539" y="20882"/>
                    <a:pt x="7478" y="20882"/>
                    <a:pt x="7417" y="20882"/>
                  </a:cubicBezTo>
                  <a:cubicBezTo>
                    <a:pt x="7326" y="20943"/>
                    <a:pt x="7205" y="20973"/>
                    <a:pt x="7083" y="21034"/>
                  </a:cubicBezTo>
                  <a:cubicBezTo>
                    <a:pt x="7141" y="21121"/>
                    <a:pt x="7171" y="21208"/>
                    <a:pt x="7174" y="21321"/>
                  </a:cubicBezTo>
                  <a:lnTo>
                    <a:pt x="7174" y="21321"/>
                  </a:lnTo>
                  <a:cubicBezTo>
                    <a:pt x="7133" y="21295"/>
                    <a:pt x="7108" y="21266"/>
                    <a:pt x="7083" y="21216"/>
                  </a:cubicBezTo>
                  <a:lnTo>
                    <a:pt x="6810" y="21156"/>
                  </a:lnTo>
                  <a:lnTo>
                    <a:pt x="6658" y="21460"/>
                  </a:lnTo>
                  <a:lnTo>
                    <a:pt x="6749" y="21581"/>
                  </a:lnTo>
                  <a:cubicBezTo>
                    <a:pt x="6713" y="21588"/>
                    <a:pt x="6680" y="21592"/>
                    <a:pt x="6651" y="21592"/>
                  </a:cubicBezTo>
                  <a:cubicBezTo>
                    <a:pt x="6555" y="21592"/>
                    <a:pt x="6491" y="21552"/>
                    <a:pt x="6445" y="21460"/>
                  </a:cubicBezTo>
                  <a:lnTo>
                    <a:pt x="6506" y="21429"/>
                  </a:lnTo>
                  <a:lnTo>
                    <a:pt x="6293" y="21247"/>
                  </a:lnTo>
                  <a:lnTo>
                    <a:pt x="6080" y="21429"/>
                  </a:lnTo>
                  <a:lnTo>
                    <a:pt x="5776" y="21247"/>
                  </a:lnTo>
                  <a:lnTo>
                    <a:pt x="5776" y="21733"/>
                  </a:lnTo>
                  <a:cubicBezTo>
                    <a:pt x="5563" y="21672"/>
                    <a:pt x="5655" y="21460"/>
                    <a:pt x="5624" y="21338"/>
                  </a:cubicBezTo>
                  <a:lnTo>
                    <a:pt x="5624" y="21338"/>
                  </a:lnTo>
                  <a:lnTo>
                    <a:pt x="5259" y="21429"/>
                  </a:lnTo>
                  <a:lnTo>
                    <a:pt x="5259" y="21429"/>
                  </a:lnTo>
                  <a:lnTo>
                    <a:pt x="5320" y="21308"/>
                  </a:lnTo>
                  <a:lnTo>
                    <a:pt x="5138" y="21216"/>
                  </a:lnTo>
                  <a:cubicBezTo>
                    <a:pt x="5047" y="21520"/>
                    <a:pt x="4743" y="21581"/>
                    <a:pt x="4439" y="21703"/>
                  </a:cubicBezTo>
                  <a:lnTo>
                    <a:pt x="4378" y="21520"/>
                  </a:lnTo>
                  <a:lnTo>
                    <a:pt x="4074" y="21794"/>
                  </a:lnTo>
                  <a:lnTo>
                    <a:pt x="4074" y="22007"/>
                  </a:lnTo>
                  <a:lnTo>
                    <a:pt x="3800" y="21612"/>
                  </a:lnTo>
                  <a:lnTo>
                    <a:pt x="3375" y="22007"/>
                  </a:lnTo>
                  <a:lnTo>
                    <a:pt x="3284" y="22128"/>
                  </a:lnTo>
                  <a:lnTo>
                    <a:pt x="3527" y="22159"/>
                  </a:lnTo>
                  <a:lnTo>
                    <a:pt x="3496" y="22189"/>
                  </a:lnTo>
                  <a:lnTo>
                    <a:pt x="3314" y="22189"/>
                  </a:lnTo>
                  <a:lnTo>
                    <a:pt x="3253" y="22402"/>
                  </a:lnTo>
                  <a:lnTo>
                    <a:pt x="3314" y="22584"/>
                  </a:lnTo>
                  <a:lnTo>
                    <a:pt x="3618" y="22463"/>
                  </a:lnTo>
                  <a:lnTo>
                    <a:pt x="3496" y="22767"/>
                  </a:lnTo>
                  <a:lnTo>
                    <a:pt x="3101" y="22858"/>
                  </a:lnTo>
                  <a:lnTo>
                    <a:pt x="2980" y="22767"/>
                  </a:lnTo>
                  <a:lnTo>
                    <a:pt x="2767" y="23010"/>
                  </a:lnTo>
                  <a:cubicBezTo>
                    <a:pt x="2767" y="23192"/>
                    <a:pt x="2828" y="23374"/>
                    <a:pt x="2980" y="23496"/>
                  </a:cubicBezTo>
                  <a:cubicBezTo>
                    <a:pt x="3010" y="23557"/>
                    <a:pt x="3071" y="23618"/>
                    <a:pt x="3101" y="23678"/>
                  </a:cubicBezTo>
                  <a:lnTo>
                    <a:pt x="2554" y="23678"/>
                  </a:lnTo>
                  <a:lnTo>
                    <a:pt x="2554" y="23648"/>
                  </a:lnTo>
                  <a:lnTo>
                    <a:pt x="2767" y="23618"/>
                  </a:lnTo>
                  <a:cubicBezTo>
                    <a:pt x="2828" y="23344"/>
                    <a:pt x="2645" y="23314"/>
                    <a:pt x="2524" y="23314"/>
                  </a:cubicBezTo>
                  <a:lnTo>
                    <a:pt x="2402" y="23101"/>
                  </a:lnTo>
                  <a:lnTo>
                    <a:pt x="2493" y="22919"/>
                  </a:lnTo>
                  <a:lnTo>
                    <a:pt x="2372" y="22858"/>
                  </a:lnTo>
                  <a:lnTo>
                    <a:pt x="2281" y="22554"/>
                  </a:lnTo>
                  <a:lnTo>
                    <a:pt x="2007" y="22919"/>
                  </a:lnTo>
                  <a:lnTo>
                    <a:pt x="1642" y="22736"/>
                  </a:lnTo>
                  <a:cubicBezTo>
                    <a:pt x="1673" y="22706"/>
                    <a:pt x="1703" y="22675"/>
                    <a:pt x="1733" y="22645"/>
                  </a:cubicBezTo>
                  <a:cubicBezTo>
                    <a:pt x="1794" y="22584"/>
                    <a:pt x="1825" y="22523"/>
                    <a:pt x="1855" y="22493"/>
                  </a:cubicBezTo>
                  <a:lnTo>
                    <a:pt x="1855" y="22493"/>
                  </a:lnTo>
                  <a:cubicBezTo>
                    <a:pt x="1754" y="22531"/>
                    <a:pt x="1695" y="22553"/>
                    <a:pt x="1650" y="22553"/>
                  </a:cubicBezTo>
                  <a:cubicBezTo>
                    <a:pt x="1586" y="22553"/>
                    <a:pt x="1549" y="22509"/>
                    <a:pt x="1460" y="22402"/>
                  </a:cubicBezTo>
                  <a:lnTo>
                    <a:pt x="1551" y="22219"/>
                  </a:lnTo>
                  <a:lnTo>
                    <a:pt x="1095" y="22098"/>
                  </a:lnTo>
                  <a:lnTo>
                    <a:pt x="1095" y="22098"/>
                  </a:lnTo>
                  <a:cubicBezTo>
                    <a:pt x="1034" y="22219"/>
                    <a:pt x="1156" y="22341"/>
                    <a:pt x="1004" y="22402"/>
                  </a:cubicBezTo>
                  <a:lnTo>
                    <a:pt x="943" y="22615"/>
                  </a:lnTo>
                  <a:lnTo>
                    <a:pt x="1034" y="22767"/>
                  </a:lnTo>
                  <a:lnTo>
                    <a:pt x="1004" y="23101"/>
                  </a:lnTo>
                  <a:lnTo>
                    <a:pt x="1217" y="23101"/>
                  </a:lnTo>
                  <a:lnTo>
                    <a:pt x="1247" y="23405"/>
                  </a:lnTo>
                  <a:lnTo>
                    <a:pt x="1369" y="23374"/>
                  </a:lnTo>
                  <a:lnTo>
                    <a:pt x="1278" y="23131"/>
                  </a:lnTo>
                  <a:lnTo>
                    <a:pt x="1430" y="23253"/>
                  </a:lnTo>
                  <a:cubicBezTo>
                    <a:pt x="1509" y="23213"/>
                    <a:pt x="1554" y="23191"/>
                    <a:pt x="1610" y="23191"/>
                  </a:cubicBezTo>
                  <a:cubicBezTo>
                    <a:pt x="1681" y="23191"/>
                    <a:pt x="1771" y="23228"/>
                    <a:pt x="1977" y="23314"/>
                  </a:cubicBezTo>
                  <a:lnTo>
                    <a:pt x="1916" y="23557"/>
                  </a:lnTo>
                  <a:lnTo>
                    <a:pt x="2189" y="23557"/>
                  </a:lnTo>
                  <a:cubicBezTo>
                    <a:pt x="2189" y="23466"/>
                    <a:pt x="2189" y="23405"/>
                    <a:pt x="2189" y="23344"/>
                  </a:cubicBezTo>
                  <a:lnTo>
                    <a:pt x="2311" y="23344"/>
                  </a:lnTo>
                  <a:lnTo>
                    <a:pt x="2311" y="23557"/>
                  </a:lnTo>
                  <a:lnTo>
                    <a:pt x="2189" y="23557"/>
                  </a:lnTo>
                  <a:cubicBezTo>
                    <a:pt x="2159" y="23618"/>
                    <a:pt x="2129" y="23678"/>
                    <a:pt x="2098" y="23739"/>
                  </a:cubicBezTo>
                  <a:lnTo>
                    <a:pt x="2189" y="23678"/>
                  </a:lnTo>
                  <a:lnTo>
                    <a:pt x="2189" y="23861"/>
                  </a:lnTo>
                  <a:lnTo>
                    <a:pt x="2281" y="23770"/>
                  </a:lnTo>
                  <a:lnTo>
                    <a:pt x="2372" y="23922"/>
                  </a:lnTo>
                  <a:lnTo>
                    <a:pt x="2281" y="24104"/>
                  </a:lnTo>
                  <a:lnTo>
                    <a:pt x="2037" y="23982"/>
                  </a:lnTo>
                  <a:cubicBezTo>
                    <a:pt x="1977" y="23861"/>
                    <a:pt x="1977" y="23648"/>
                    <a:pt x="1733" y="23618"/>
                  </a:cubicBezTo>
                  <a:lnTo>
                    <a:pt x="1733" y="23739"/>
                  </a:lnTo>
                  <a:lnTo>
                    <a:pt x="1885" y="23800"/>
                  </a:lnTo>
                  <a:lnTo>
                    <a:pt x="1885" y="23982"/>
                  </a:lnTo>
                  <a:lnTo>
                    <a:pt x="1581" y="23739"/>
                  </a:lnTo>
                  <a:lnTo>
                    <a:pt x="1581" y="23739"/>
                  </a:lnTo>
                  <a:cubicBezTo>
                    <a:pt x="1551" y="23891"/>
                    <a:pt x="1642" y="23922"/>
                    <a:pt x="1733" y="24013"/>
                  </a:cubicBezTo>
                  <a:cubicBezTo>
                    <a:pt x="1855" y="24134"/>
                    <a:pt x="1612" y="24195"/>
                    <a:pt x="1733" y="24317"/>
                  </a:cubicBezTo>
                  <a:lnTo>
                    <a:pt x="1551" y="24499"/>
                  </a:lnTo>
                  <a:lnTo>
                    <a:pt x="1825" y="24530"/>
                  </a:lnTo>
                  <a:lnTo>
                    <a:pt x="1825" y="24681"/>
                  </a:lnTo>
                  <a:lnTo>
                    <a:pt x="1521" y="24590"/>
                  </a:lnTo>
                  <a:lnTo>
                    <a:pt x="1642" y="24864"/>
                  </a:lnTo>
                  <a:lnTo>
                    <a:pt x="1885" y="24803"/>
                  </a:lnTo>
                  <a:lnTo>
                    <a:pt x="1885" y="24864"/>
                  </a:lnTo>
                  <a:lnTo>
                    <a:pt x="1673" y="25016"/>
                  </a:lnTo>
                  <a:lnTo>
                    <a:pt x="1673" y="25168"/>
                  </a:lnTo>
                  <a:lnTo>
                    <a:pt x="1399" y="25259"/>
                  </a:lnTo>
                  <a:cubicBezTo>
                    <a:pt x="1430" y="25320"/>
                    <a:pt x="1430" y="25381"/>
                    <a:pt x="1460" y="25472"/>
                  </a:cubicBezTo>
                  <a:cubicBezTo>
                    <a:pt x="1430" y="25533"/>
                    <a:pt x="1430" y="25593"/>
                    <a:pt x="1399" y="25654"/>
                  </a:cubicBezTo>
                  <a:cubicBezTo>
                    <a:pt x="1399" y="25654"/>
                    <a:pt x="1430" y="25685"/>
                    <a:pt x="1460" y="25715"/>
                  </a:cubicBezTo>
                  <a:lnTo>
                    <a:pt x="1430" y="25715"/>
                  </a:lnTo>
                  <a:lnTo>
                    <a:pt x="1369" y="25654"/>
                  </a:lnTo>
                  <a:lnTo>
                    <a:pt x="1308" y="25654"/>
                  </a:lnTo>
                  <a:cubicBezTo>
                    <a:pt x="1308" y="25502"/>
                    <a:pt x="1278" y="25350"/>
                    <a:pt x="1186" y="25198"/>
                  </a:cubicBezTo>
                  <a:cubicBezTo>
                    <a:pt x="1156" y="25077"/>
                    <a:pt x="1126" y="24985"/>
                    <a:pt x="1126" y="24864"/>
                  </a:cubicBezTo>
                  <a:lnTo>
                    <a:pt x="852" y="25107"/>
                  </a:lnTo>
                  <a:lnTo>
                    <a:pt x="852" y="25593"/>
                  </a:lnTo>
                  <a:cubicBezTo>
                    <a:pt x="730" y="25502"/>
                    <a:pt x="639" y="25381"/>
                    <a:pt x="639" y="25229"/>
                  </a:cubicBezTo>
                  <a:cubicBezTo>
                    <a:pt x="639" y="25123"/>
                    <a:pt x="548" y="25040"/>
                    <a:pt x="464" y="25040"/>
                  </a:cubicBezTo>
                  <a:cubicBezTo>
                    <a:pt x="451" y="25040"/>
                    <a:pt x="438" y="25042"/>
                    <a:pt x="426" y="25046"/>
                  </a:cubicBezTo>
                  <a:lnTo>
                    <a:pt x="426" y="25229"/>
                  </a:lnTo>
                  <a:cubicBezTo>
                    <a:pt x="609" y="25441"/>
                    <a:pt x="730" y="25685"/>
                    <a:pt x="791" y="25958"/>
                  </a:cubicBezTo>
                  <a:lnTo>
                    <a:pt x="1065" y="25989"/>
                  </a:lnTo>
                  <a:cubicBezTo>
                    <a:pt x="1095" y="26110"/>
                    <a:pt x="1004" y="26232"/>
                    <a:pt x="1034" y="26353"/>
                  </a:cubicBezTo>
                  <a:lnTo>
                    <a:pt x="822" y="26353"/>
                  </a:lnTo>
                  <a:lnTo>
                    <a:pt x="943" y="26657"/>
                  </a:lnTo>
                  <a:lnTo>
                    <a:pt x="943" y="26657"/>
                  </a:lnTo>
                  <a:lnTo>
                    <a:pt x="639" y="26414"/>
                  </a:lnTo>
                  <a:lnTo>
                    <a:pt x="335" y="26414"/>
                  </a:lnTo>
                  <a:lnTo>
                    <a:pt x="214" y="26201"/>
                  </a:lnTo>
                  <a:lnTo>
                    <a:pt x="1" y="26353"/>
                  </a:lnTo>
                  <a:cubicBezTo>
                    <a:pt x="183" y="26566"/>
                    <a:pt x="426" y="26688"/>
                    <a:pt x="730" y="26748"/>
                  </a:cubicBezTo>
                  <a:cubicBezTo>
                    <a:pt x="639" y="26840"/>
                    <a:pt x="487" y="26779"/>
                    <a:pt x="578" y="26931"/>
                  </a:cubicBezTo>
                  <a:cubicBezTo>
                    <a:pt x="670" y="26961"/>
                    <a:pt x="761" y="26992"/>
                    <a:pt x="852" y="27052"/>
                  </a:cubicBezTo>
                  <a:cubicBezTo>
                    <a:pt x="923" y="27123"/>
                    <a:pt x="1012" y="27194"/>
                    <a:pt x="1104" y="27194"/>
                  </a:cubicBezTo>
                  <a:cubicBezTo>
                    <a:pt x="1132" y="27194"/>
                    <a:pt x="1159" y="27188"/>
                    <a:pt x="1186" y="27174"/>
                  </a:cubicBezTo>
                  <a:cubicBezTo>
                    <a:pt x="1217" y="27144"/>
                    <a:pt x="1247" y="27144"/>
                    <a:pt x="1278" y="27113"/>
                  </a:cubicBezTo>
                  <a:lnTo>
                    <a:pt x="1308" y="27447"/>
                  </a:lnTo>
                  <a:lnTo>
                    <a:pt x="1703" y="27326"/>
                  </a:lnTo>
                  <a:lnTo>
                    <a:pt x="1703" y="27326"/>
                  </a:lnTo>
                  <a:lnTo>
                    <a:pt x="1551" y="27599"/>
                  </a:lnTo>
                  <a:lnTo>
                    <a:pt x="1095" y="27599"/>
                  </a:lnTo>
                  <a:cubicBezTo>
                    <a:pt x="1004" y="27630"/>
                    <a:pt x="913" y="27691"/>
                    <a:pt x="852" y="27751"/>
                  </a:cubicBezTo>
                  <a:cubicBezTo>
                    <a:pt x="852" y="27751"/>
                    <a:pt x="913" y="27812"/>
                    <a:pt x="913" y="27812"/>
                  </a:cubicBezTo>
                  <a:lnTo>
                    <a:pt x="1186" y="27812"/>
                  </a:lnTo>
                  <a:cubicBezTo>
                    <a:pt x="1186" y="27903"/>
                    <a:pt x="1217" y="27964"/>
                    <a:pt x="1247" y="28025"/>
                  </a:cubicBezTo>
                  <a:cubicBezTo>
                    <a:pt x="1308" y="28086"/>
                    <a:pt x="1369" y="28147"/>
                    <a:pt x="1430" y="28177"/>
                  </a:cubicBezTo>
                  <a:cubicBezTo>
                    <a:pt x="1369" y="28207"/>
                    <a:pt x="1338" y="28268"/>
                    <a:pt x="1278" y="28299"/>
                  </a:cubicBezTo>
                  <a:cubicBezTo>
                    <a:pt x="1217" y="28359"/>
                    <a:pt x="1156" y="28390"/>
                    <a:pt x="1095" y="28420"/>
                  </a:cubicBezTo>
                  <a:cubicBezTo>
                    <a:pt x="1136" y="28461"/>
                    <a:pt x="1171" y="28478"/>
                    <a:pt x="1203" y="28478"/>
                  </a:cubicBezTo>
                  <a:cubicBezTo>
                    <a:pt x="1241" y="28478"/>
                    <a:pt x="1275" y="28454"/>
                    <a:pt x="1308" y="28420"/>
                  </a:cubicBezTo>
                  <a:lnTo>
                    <a:pt x="1521" y="28603"/>
                  </a:lnTo>
                  <a:lnTo>
                    <a:pt x="1673" y="28390"/>
                  </a:lnTo>
                  <a:lnTo>
                    <a:pt x="1460" y="28147"/>
                  </a:lnTo>
                  <a:lnTo>
                    <a:pt x="1460" y="28147"/>
                  </a:lnTo>
                  <a:lnTo>
                    <a:pt x="2068" y="28268"/>
                  </a:lnTo>
                  <a:lnTo>
                    <a:pt x="2250" y="28451"/>
                  </a:lnTo>
                  <a:lnTo>
                    <a:pt x="2341" y="28207"/>
                  </a:lnTo>
                  <a:lnTo>
                    <a:pt x="2493" y="28481"/>
                  </a:lnTo>
                  <a:lnTo>
                    <a:pt x="2676" y="28268"/>
                  </a:lnTo>
                  <a:lnTo>
                    <a:pt x="2676" y="27995"/>
                  </a:lnTo>
                  <a:cubicBezTo>
                    <a:pt x="2676" y="27964"/>
                    <a:pt x="2737" y="27964"/>
                    <a:pt x="2737" y="27964"/>
                  </a:cubicBezTo>
                  <a:lnTo>
                    <a:pt x="2858" y="28177"/>
                  </a:lnTo>
                  <a:lnTo>
                    <a:pt x="2980" y="28086"/>
                  </a:lnTo>
                  <a:lnTo>
                    <a:pt x="3010" y="28329"/>
                  </a:lnTo>
                  <a:lnTo>
                    <a:pt x="3466" y="28329"/>
                  </a:lnTo>
                  <a:lnTo>
                    <a:pt x="3223" y="28177"/>
                  </a:lnTo>
                  <a:lnTo>
                    <a:pt x="3466" y="28177"/>
                  </a:lnTo>
                  <a:cubicBezTo>
                    <a:pt x="3527" y="28207"/>
                    <a:pt x="3557" y="28299"/>
                    <a:pt x="3618" y="28329"/>
                  </a:cubicBezTo>
                  <a:cubicBezTo>
                    <a:pt x="3679" y="28329"/>
                    <a:pt x="3709" y="28359"/>
                    <a:pt x="3770" y="28359"/>
                  </a:cubicBezTo>
                  <a:lnTo>
                    <a:pt x="3831" y="28481"/>
                  </a:lnTo>
                  <a:cubicBezTo>
                    <a:pt x="4013" y="28329"/>
                    <a:pt x="4226" y="28207"/>
                    <a:pt x="4469" y="28177"/>
                  </a:cubicBezTo>
                  <a:lnTo>
                    <a:pt x="4621" y="28329"/>
                  </a:lnTo>
                  <a:lnTo>
                    <a:pt x="4803" y="28177"/>
                  </a:lnTo>
                  <a:lnTo>
                    <a:pt x="5047" y="28177"/>
                  </a:lnTo>
                  <a:lnTo>
                    <a:pt x="5442" y="28359"/>
                  </a:lnTo>
                  <a:lnTo>
                    <a:pt x="5351" y="27995"/>
                  </a:lnTo>
                  <a:lnTo>
                    <a:pt x="5503" y="28116"/>
                  </a:lnTo>
                  <a:lnTo>
                    <a:pt x="5624" y="28025"/>
                  </a:lnTo>
                  <a:lnTo>
                    <a:pt x="5776" y="28177"/>
                  </a:lnTo>
                  <a:lnTo>
                    <a:pt x="6080" y="27873"/>
                  </a:lnTo>
                  <a:cubicBezTo>
                    <a:pt x="6178" y="27934"/>
                    <a:pt x="6242" y="27966"/>
                    <a:pt x="6286" y="27966"/>
                  </a:cubicBezTo>
                  <a:cubicBezTo>
                    <a:pt x="6353" y="27966"/>
                    <a:pt x="6378" y="27897"/>
                    <a:pt x="6414" y="27751"/>
                  </a:cubicBezTo>
                  <a:cubicBezTo>
                    <a:pt x="6384" y="27751"/>
                    <a:pt x="6354" y="27721"/>
                    <a:pt x="6323" y="27660"/>
                  </a:cubicBezTo>
                  <a:lnTo>
                    <a:pt x="6080" y="27843"/>
                  </a:lnTo>
                  <a:cubicBezTo>
                    <a:pt x="6080" y="27812"/>
                    <a:pt x="6080" y="27782"/>
                    <a:pt x="6080" y="27751"/>
                  </a:cubicBezTo>
                  <a:lnTo>
                    <a:pt x="6414" y="27417"/>
                  </a:lnTo>
                  <a:cubicBezTo>
                    <a:pt x="6445" y="27539"/>
                    <a:pt x="6445" y="27630"/>
                    <a:pt x="6445" y="27751"/>
                  </a:cubicBezTo>
                  <a:cubicBezTo>
                    <a:pt x="6506" y="27782"/>
                    <a:pt x="6566" y="27812"/>
                    <a:pt x="6627" y="27843"/>
                  </a:cubicBezTo>
                  <a:lnTo>
                    <a:pt x="6688" y="27691"/>
                  </a:lnTo>
                  <a:lnTo>
                    <a:pt x="6962" y="27569"/>
                  </a:lnTo>
                  <a:lnTo>
                    <a:pt x="7083" y="27660"/>
                  </a:lnTo>
                  <a:lnTo>
                    <a:pt x="7144" y="27599"/>
                  </a:lnTo>
                  <a:lnTo>
                    <a:pt x="7357" y="27751"/>
                  </a:lnTo>
                  <a:lnTo>
                    <a:pt x="7448" y="27569"/>
                  </a:lnTo>
                  <a:lnTo>
                    <a:pt x="7691" y="27782"/>
                  </a:lnTo>
                  <a:lnTo>
                    <a:pt x="7691" y="27599"/>
                  </a:lnTo>
                  <a:cubicBezTo>
                    <a:pt x="7661" y="27569"/>
                    <a:pt x="7630" y="27569"/>
                    <a:pt x="7630" y="27539"/>
                  </a:cubicBezTo>
                  <a:lnTo>
                    <a:pt x="7661" y="27508"/>
                  </a:lnTo>
                  <a:lnTo>
                    <a:pt x="7691" y="27569"/>
                  </a:lnTo>
                  <a:lnTo>
                    <a:pt x="7965" y="27356"/>
                  </a:lnTo>
                  <a:lnTo>
                    <a:pt x="8025" y="27508"/>
                  </a:lnTo>
                  <a:cubicBezTo>
                    <a:pt x="8208" y="27356"/>
                    <a:pt x="8512" y="27508"/>
                    <a:pt x="8633" y="27204"/>
                  </a:cubicBezTo>
                  <a:lnTo>
                    <a:pt x="8664" y="27204"/>
                  </a:lnTo>
                  <a:lnTo>
                    <a:pt x="8907" y="27356"/>
                  </a:lnTo>
                  <a:cubicBezTo>
                    <a:pt x="9089" y="27204"/>
                    <a:pt x="9089" y="27204"/>
                    <a:pt x="9424" y="27144"/>
                  </a:cubicBezTo>
                  <a:lnTo>
                    <a:pt x="9424" y="27144"/>
                  </a:lnTo>
                  <a:lnTo>
                    <a:pt x="9332" y="27356"/>
                  </a:lnTo>
                  <a:lnTo>
                    <a:pt x="9697" y="27235"/>
                  </a:lnTo>
                  <a:lnTo>
                    <a:pt x="9728" y="27113"/>
                  </a:lnTo>
                  <a:lnTo>
                    <a:pt x="10913" y="27356"/>
                  </a:lnTo>
                  <a:cubicBezTo>
                    <a:pt x="10974" y="27083"/>
                    <a:pt x="11217" y="27113"/>
                    <a:pt x="11369" y="26992"/>
                  </a:cubicBezTo>
                  <a:lnTo>
                    <a:pt x="11460" y="27052"/>
                  </a:lnTo>
                  <a:lnTo>
                    <a:pt x="11612" y="26992"/>
                  </a:lnTo>
                  <a:lnTo>
                    <a:pt x="11642" y="27204"/>
                  </a:lnTo>
                  <a:lnTo>
                    <a:pt x="11734" y="27204"/>
                  </a:lnTo>
                  <a:lnTo>
                    <a:pt x="11794" y="26992"/>
                  </a:lnTo>
                  <a:lnTo>
                    <a:pt x="11946" y="26992"/>
                  </a:lnTo>
                  <a:cubicBezTo>
                    <a:pt x="11977" y="26961"/>
                    <a:pt x="12007" y="26931"/>
                    <a:pt x="12038" y="26900"/>
                  </a:cubicBezTo>
                  <a:lnTo>
                    <a:pt x="12220" y="27265"/>
                  </a:lnTo>
                  <a:lnTo>
                    <a:pt x="12585" y="27265"/>
                  </a:lnTo>
                  <a:cubicBezTo>
                    <a:pt x="12585" y="27235"/>
                    <a:pt x="12585" y="27204"/>
                    <a:pt x="12585" y="27144"/>
                  </a:cubicBezTo>
                  <a:lnTo>
                    <a:pt x="12706" y="27204"/>
                  </a:lnTo>
                  <a:lnTo>
                    <a:pt x="12737" y="26992"/>
                  </a:lnTo>
                  <a:lnTo>
                    <a:pt x="13071" y="26992"/>
                  </a:lnTo>
                  <a:cubicBezTo>
                    <a:pt x="13122" y="26863"/>
                    <a:pt x="13174" y="26735"/>
                    <a:pt x="13280" y="26735"/>
                  </a:cubicBezTo>
                  <a:cubicBezTo>
                    <a:pt x="13300" y="26735"/>
                    <a:pt x="13321" y="26739"/>
                    <a:pt x="13345" y="26748"/>
                  </a:cubicBezTo>
                  <a:lnTo>
                    <a:pt x="13527" y="27174"/>
                  </a:lnTo>
                  <a:lnTo>
                    <a:pt x="13649" y="27083"/>
                  </a:lnTo>
                  <a:lnTo>
                    <a:pt x="13831" y="27144"/>
                  </a:lnTo>
                  <a:lnTo>
                    <a:pt x="13861" y="26688"/>
                  </a:lnTo>
                  <a:lnTo>
                    <a:pt x="14135" y="26688"/>
                  </a:lnTo>
                  <a:cubicBezTo>
                    <a:pt x="14135" y="26840"/>
                    <a:pt x="14135" y="26961"/>
                    <a:pt x="14317" y="26992"/>
                  </a:cubicBezTo>
                  <a:lnTo>
                    <a:pt x="14530" y="26748"/>
                  </a:lnTo>
                  <a:cubicBezTo>
                    <a:pt x="14652" y="26794"/>
                    <a:pt x="14712" y="26817"/>
                    <a:pt x="14766" y="26817"/>
                  </a:cubicBezTo>
                  <a:cubicBezTo>
                    <a:pt x="14819" y="26817"/>
                    <a:pt x="14864" y="26794"/>
                    <a:pt x="14956" y="26748"/>
                  </a:cubicBezTo>
                  <a:cubicBezTo>
                    <a:pt x="14986" y="26748"/>
                    <a:pt x="14986" y="26688"/>
                    <a:pt x="14986" y="26688"/>
                  </a:cubicBezTo>
                  <a:cubicBezTo>
                    <a:pt x="15199" y="26688"/>
                    <a:pt x="15412" y="26657"/>
                    <a:pt x="15685" y="26627"/>
                  </a:cubicBezTo>
                  <a:lnTo>
                    <a:pt x="15776" y="26718"/>
                  </a:lnTo>
                  <a:lnTo>
                    <a:pt x="15867" y="26536"/>
                  </a:lnTo>
                  <a:lnTo>
                    <a:pt x="16141" y="26809"/>
                  </a:lnTo>
                  <a:lnTo>
                    <a:pt x="15989" y="26870"/>
                  </a:lnTo>
                  <a:lnTo>
                    <a:pt x="15989" y="26961"/>
                  </a:lnTo>
                  <a:lnTo>
                    <a:pt x="16293" y="26961"/>
                  </a:lnTo>
                  <a:lnTo>
                    <a:pt x="16171" y="26748"/>
                  </a:lnTo>
                  <a:lnTo>
                    <a:pt x="16354" y="26444"/>
                  </a:lnTo>
                  <a:cubicBezTo>
                    <a:pt x="16509" y="26580"/>
                    <a:pt x="16676" y="26604"/>
                    <a:pt x="16847" y="26604"/>
                  </a:cubicBezTo>
                  <a:cubicBezTo>
                    <a:pt x="16945" y="26604"/>
                    <a:pt x="17045" y="26596"/>
                    <a:pt x="17144" y="26596"/>
                  </a:cubicBezTo>
                  <a:lnTo>
                    <a:pt x="17144" y="26292"/>
                  </a:lnTo>
                  <a:lnTo>
                    <a:pt x="17266" y="26292"/>
                  </a:lnTo>
                  <a:lnTo>
                    <a:pt x="17266" y="26475"/>
                  </a:lnTo>
                  <a:lnTo>
                    <a:pt x="17478" y="26596"/>
                  </a:lnTo>
                  <a:lnTo>
                    <a:pt x="17509" y="26900"/>
                  </a:lnTo>
                  <a:cubicBezTo>
                    <a:pt x="17691" y="26900"/>
                    <a:pt x="17691" y="26748"/>
                    <a:pt x="17813" y="26627"/>
                  </a:cubicBezTo>
                  <a:lnTo>
                    <a:pt x="17934" y="26840"/>
                  </a:lnTo>
                  <a:lnTo>
                    <a:pt x="17934" y="26627"/>
                  </a:lnTo>
                  <a:lnTo>
                    <a:pt x="18208" y="26536"/>
                  </a:lnTo>
                  <a:lnTo>
                    <a:pt x="18299" y="26627"/>
                  </a:lnTo>
                  <a:lnTo>
                    <a:pt x="18238" y="26748"/>
                  </a:lnTo>
                  <a:cubicBezTo>
                    <a:pt x="18330" y="26809"/>
                    <a:pt x="18421" y="26824"/>
                    <a:pt x="18512" y="26824"/>
                  </a:cubicBezTo>
                  <a:cubicBezTo>
                    <a:pt x="18603" y="26824"/>
                    <a:pt x="18694" y="26809"/>
                    <a:pt x="18785" y="26809"/>
                  </a:cubicBezTo>
                  <a:cubicBezTo>
                    <a:pt x="18801" y="26770"/>
                    <a:pt x="18818" y="26757"/>
                    <a:pt x="18837" y="26757"/>
                  </a:cubicBezTo>
                  <a:cubicBezTo>
                    <a:pt x="18875" y="26757"/>
                    <a:pt x="18918" y="26814"/>
                    <a:pt x="18955" y="26814"/>
                  </a:cubicBezTo>
                  <a:cubicBezTo>
                    <a:pt x="18971" y="26814"/>
                    <a:pt x="18985" y="26805"/>
                    <a:pt x="18998" y="26779"/>
                  </a:cubicBezTo>
                  <a:lnTo>
                    <a:pt x="19150" y="26566"/>
                  </a:lnTo>
                  <a:cubicBezTo>
                    <a:pt x="19249" y="26625"/>
                    <a:pt x="19335" y="26672"/>
                    <a:pt x="19425" y="26672"/>
                  </a:cubicBezTo>
                  <a:cubicBezTo>
                    <a:pt x="19473" y="26672"/>
                    <a:pt x="19523" y="26659"/>
                    <a:pt x="19576" y="26627"/>
                  </a:cubicBezTo>
                  <a:cubicBezTo>
                    <a:pt x="19596" y="26607"/>
                    <a:pt x="19620" y="26600"/>
                    <a:pt x="19647" y="26600"/>
                  </a:cubicBezTo>
                  <a:cubicBezTo>
                    <a:pt x="19701" y="26600"/>
                    <a:pt x="19768" y="26627"/>
                    <a:pt x="19849" y="26627"/>
                  </a:cubicBezTo>
                  <a:lnTo>
                    <a:pt x="19971" y="26505"/>
                  </a:lnTo>
                  <a:cubicBezTo>
                    <a:pt x="19971" y="26536"/>
                    <a:pt x="20001" y="26566"/>
                    <a:pt x="20001" y="26566"/>
                  </a:cubicBezTo>
                  <a:cubicBezTo>
                    <a:pt x="20092" y="26566"/>
                    <a:pt x="20184" y="26596"/>
                    <a:pt x="20275" y="26596"/>
                  </a:cubicBezTo>
                  <a:lnTo>
                    <a:pt x="20305" y="26718"/>
                  </a:lnTo>
                  <a:lnTo>
                    <a:pt x="20700" y="26475"/>
                  </a:lnTo>
                  <a:lnTo>
                    <a:pt x="20822" y="26657"/>
                  </a:lnTo>
                  <a:cubicBezTo>
                    <a:pt x="20903" y="26657"/>
                    <a:pt x="20971" y="26684"/>
                    <a:pt x="21025" y="26684"/>
                  </a:cubicBezTo>
                  <a:cubicBezTo>
                    <a:pt x="21052" y="26684"/>
                    <a:pt x="21075" y="26677"/>
                    <a:pt x="21096" y="26657"/>
                  </a:cubicBezTo>
                  <a:cubicBezTo>
                    <a:pt x="21161" y="26611"/>
                    <a:pt x="21220" y="26593"/>
                    <a:pt x="21276" y="26593"/>
                  </a:cubicBezTo>
                  <a:cubicBezTo>
                    <a:pt x="21401" y="26593"/>
                    <a:pt x="21507" y="26685"/>
                    <a:pt x="21612" y="26748"/>
                  </a:cubicBezTo>
                  <a:lnTo>
                    <a:pt x="21734" y="26596"/>
                  </a:lnTo>
                  <a:lnTo>
                    <a:pt x="21795" y="26657"/>
                  </a:lnTo>
                  <a:lnTo>
                    <a:pt x="21886" y="26596"/>
                  </a:lnTo>
                  <a:lnTo>
                    <a:pt x="21977" y="26657"/>
                  </a:lnTo>
                  <a:cubicBezTo>
                    <a:pt x="22159" y="26627"/>
                    <a:pt x="22342" y="26566"/>
                    <a:pt x="22494" y="26536"/>
                  </a:cubicBezTo>
                  <a:lnTo>
                    <a:pt x="23071" y="26688"/>
                  </a:lnTo>
                  <a:lnTo>
                    <a:pt x="23193" y="26505"/>
                  </a:lnTo>
                  <a:lnTo>
                    <a:pt x="23102" y="26384"/>
                  </a:lnTo>
                  <a:lnTo>
                    <a:pt x="23223" y="26384"/>
                  </a:lnTo>
                  <a:lnTo>
                    <a:pt x="23284" y="26536"/>
                  </a:lnTo>
                  <a:lnTo>
                    <a:pt x="23527" y="26414"/>
                  </a:lnTo>
                  <a:lnTo>
                    <a:pt x="23527" y="26414"/>
                  </a:lnTo>
                  <a:lnTo>
                    <a:pt x="23466" y="26657"/>
                  </a:lnTo>
                  <a:lnTo>
                    <a:pt x="23892" y="26657"/>
                  </a:lnTo>
                  <a:lnTo>
                    <a:pt x="23953" y="26505"/>
                  </a:lnTo>
                  <a:lnTo>
                    <a:pt x="24257" y="26596"/>
                  </a:lnTo>
                  <a:lnTo>
                    <a:pt x="24378" y="26475"/>
                  </a:lnTo>
                  <a:lnTo>
                    <a:pt x="24713" y="26475"/>
                  </a:lnTo>
                  <a:lnTo>
                    <a:pt x="24713" y="26748"/>
                  </a:lnTo>
                  <a:cubicBezTo>
                    <a:pt x="24783" y="26660"/>
                    <a:pt x="24854" y="26613"/>
                    <a:pt x="24925" y="26613"/>
                  </a:cubicBezTo>
                  <a:cubicBezTo>
                    <a:pt x="24976" y="26613"/>
                    <a:pt x="25027" y="26637"/>
                    <a:pt x="25077" y="26688"/>
                  </a:cubicBezTo>
                  <a:lnTo>
                    <a:pt x="25169" y="26596"/>
                  </a:lnTo>
                  <a:cubicBezTo>
                    <a:pt x="25381" y="26596"/>
                    <a:pt x="25594" y="26657"/>
                    <a:pt x="25776" y="26809"/>
                  </a:cubicBezTo>
                  <a:lnTo>
                    <a:pt x="25776" y="26414"/>
                  </a:lnTo>
                  <a:cubicBezTo>
                    <a:pt x="25959" y="26475"/>
                    <a:pt x="26080" y="26505"/>
                    <a:pt x="26293" y="26596"/>
                  </a:cubicBezTo>
                  <a:cubicBezTo>
                    <a:pt x="26335" y="26614"/>
                    <a:pt x="26375" y="26622"/>
                    <a:pt x="26412" y="26622"/>
                  </a:cubicBezTo>
                  <a:cubicBezTo>
                    <a:pt x="26566" y="26622"/>
                    <a:pt x="26688" y="26499"/>
                    <a:pt x="26810" y="26475"/>
                  </a:cubicBezTo>
                  <a:lnTo>
                    <a:pt x="26932" y="26536"/>
                  </a:lnTo>
                  <a:cubicBezTo>
                    <a:pt x="27008" y="26516"/>
                    <a:pt x="27085" y="26461"/>
                    <a:pt x="27154" y="26461"/>
                  </a:cubicBezTo>
                  <a:cubicBezTo>
                    <a:pt x="27195" y="26461"/>
                    <a:pt x="27232" y="26480"/>
                    <a:pt x="27266" y="26536"/>
                  </a:cubicBezTo>
                  <a:lnTo>
                    <a:pt x="27357" y="26475"/>
                  </a:lnTo>
                  <a:cubicBezTo>
                    <a:pt x="27451" y="26517"/>
                    <a:pt x="27552" y="26537"/>
                    <a:pt x="27653" y="26537"/>
                  </a:cubicBezTo>
                  <a:cubicBezTo>
                    <a:pt x="27846" y="26537"/>
                    <a:pt x="28038" y="26463"/>
                    <a:pt x="28178" y="26323"/>
                  </a:cubicBezTo>
                  <a:lnTo>
                    <a:pt x="28208" y="26444"/>
                  </a:lnTo>
                  <a:lnTo>
                    <a:pt x="28391" y="26536"/>
                  </a:lnTo>
                  <a:cubicBezTo>
                    <a:pt x="28485" y="26465"/>
                    <a:pt x="28561" y="26394"/>
                    <a:pt x="28675" y="26394"/>
                  </a:cubicBezTo>
                  <a:cubicBezTo>
                    <a:pt x="28708" y="26394"/>
                    <a:pt x="28745" y="26400"/>
                    <a:pt x="28786" y="26414"/>
                  </a:cubicBezTo>
                  <a:lnTo>
                    <a:pt x="28786" y="26505"/>
                  </a:lnTo>
                  <a:lnTo>
                    <a:pt x="29272" y="26596"/>
                  </a:lnTo>
                  <a:cubicBezTo>
                    <a:pt x="29348" y="26559"/>
                    <a:pt x="29423" y="26537"/>
                    <a:pt x="29527" y="26537"/>
                  </a:cubicBezTo>
                  <a:cubicBezTo>
                    <a:pt x="29673" y="26537"/>
                    <a:pt x="29876" y="26581"/>
                    <a:pt x="30214" y="26688"/>
                  </a:cubicBezTo>
                  <a:lnTo>
                    <a:pt x="30275" y="26536"/>
                  </a:lnTo>
                  <a:lnTo>
                    <a:pt x="30640" y="26536"/>
                  </a:lnTo>
                  <a:cubicBezTo>
                    <a:pt x="30761" y="26536"/>
                    <a:pt x="30913" y="26505"/>
                    <a:pt x="31035" y="26475"/>
                  </a:cubicBezTo>
                  <a:cubicBezTo>
                    <a:pt x="31042" y="26472"/>
                    <a:pt x="31049" y="26471"/>
                    <a:pt x="31057" y="26471"/>
                  </a:cubicBezTo>
                  <a:cubicBezTo>
                    <a:pt x="31117" y="26471"/>
                    <a:pt x="31179" y="26548"/>
                    <a:pt x="31251" y="26548"/>
                  </a:cubicBezTo>
                  <a:cubicBezTo>
                    <a:pt x="31279" y="26548"/>
                    <a:pt x="31308" y="26536"/>
                    <a:pt x="31339" y="26505"/>
                  </a:cubicBezTo>
                  <a:cubicBezTo>
                    <a:pt x="31386" y="26470"/>
                    <a:pt x="31433" y="26462"/>
                    <a:pt x="31482" y="26462"/>
                  </a:cubicBezTo>
                  <a:cubicBezTo>
                    <a:pt x="31522" y="26462"/>
                    <a:pt x="31563" y="26467"/>
                    <a:pt x="31606" y="26467"/>
                  </a:cubicBezTo>
                  <a:cubicBezTo>
                    <a:pt x="31646" y="26467"/>
                    <a:pt x="31689" y="26463"/>
                    <a:pt x="31734" y="26444"/>
                  </a:cubicBezTo>
                  <a:lnTo>
                    <a:pt x="31886" y="26688"/>
                  </a:lnTo>
                  <a:lnTo>
                    <a:pt x="31977" y="26444"/>
                  </a:lnTo>
                  <a:cubicBezTo>
                    <a:pt x="32145" y="26507"/>
                    <a:pt x="32284" y="26614"/>
                    <a:pt x="32434" y="26614"/>
                  </a:cubicBezTo>
                  <a:cubicBezTo>
                    <a:pt x="32501" y="26614"/>
                    <a:pt x="32571" y="26592"/>
                    <a:pt x="32646" y="26536"/>
                  </a:cubicBezTo>
                  <a:cubicBezTo>
                    <a:pt x="32658" y="26594"/>
                    <a:pt x="32678" y="26612"/>
                    <a:pt x="32703" y="26612"/>
                  </a:cubicBezTo>
                  <a:cubicBezTo>
                    <a:pt x="32742" y="26612"/>
                    <a:pt x="32791" y="26566"/>
                    <a:pt x="32828" y="26566"/>
                  </a:cubicBezTo>
                  <a:cubicBezTo>
                    <a:pt x="32935" y="26612"/>
                    <a:pt x="33049" y="26634"/>
                    <a:pt x="33163" y="26634"/>
                  </a:cubicBezTo>
                  <a:cubicBezTo>
                    <a:pt x="33277" y="26634"/>
                    <a:pt x="33391" y="26612"/>
                    <a:pt x="33497" y="26566"/>
                  </a:cubicBezTo>
                  <a:cubicBezTo>
                    <a:pt x="33506" y="26561"/>
                    <a:pt x="33516" y="26560"/>
                    <a:pt x="33526" y="26560"/>
                  </a:cubicBezTo>
                  <a:cubicBezTo>
                    <a:pt x="33566" y="26560"/>
                    <a:pt x="33612" y="26587"/>
                    <a:pt x="33645" y="26587"/>
                  </a:cubicBezTo>
                  <a:cubicBezTo>
                    <a:pt x="33659" y="26587"/>
                    <a:pt x="33671" y="26582"/>
                    <a:pt x="33679" y="26566"/>
                  </a:cubicBezTo>
                  <a:cubicBezTo>
                    <a:pt x="33695" y="26551"/>
                    <a:pt x="33733" y="26543"/>
                    <a:pt x="33778" y="26543"/>
                  </a:cubicBezTo>
                  <a:cubicBezTo>
                    <a:pt x="33824" y="26543"/>
                    <a:pt x="33877" y="26551"/>
                    <a:pt x="33923" y="26566"/>
                  </a:cubicBezTo>
                  <a:cubicBezTo>
                    <a:pt x="33983" y="26566"/>
                    <a:pt x="34044" y="26596"/>
                    <a:pt x="34105" y="26596"/>
                  </a:cubicBezTo>
                  <a:cubicBezTo>
                    <a:pt x="34226" y="26596"/>
                    <a:pt x="34348" y="26566"/>
                    <a:pt x="34530" y="26566"/>
                  </a:cubicBezTo>
                  <a:cubicBezTo>
                    <a:pt x="34615" y="26608"/>
                    <a:pt x="34706" y="26631"/>
                    <a:pt x="34795" y="26631"/>
                  </a:cubicBezTo>
                  <a:cubicBezTo>
                    <a:pt x="34897" y="26631"/>
                    <a:pt x="34996" y="26601"/>
                    <a:pt x="35078" y="26536"/>
                  </a:cubicBezTo>
                  <a:lnTo>
                    <a:pt x="35169" y="26627"/>
                  </a:lnTo>
                  <a:cubicBezTo>
                    <a:pt x="35260" y="26596"/>
                    <a:pt x="35321" y="26596"/>
                    <a:pt x="35412" y="26536"/>
                  </a:cubicBezTo>
                  <a:cubicBezTo>
                    <a:pt x="35421" y="26533"/>
                    <a:pt x="35429" y="26532"/>
                    <a:pt x="35438" y="26532"/>
                  </a:cubicBezTo>
                  <a:cubicBezTo>
                    <a:pt x="35493" y="26532"/>
                    <a:pt x="35549" y="26584"/>
                    <a:pt x="35605" y="26584"/>
                  </a:cubicBezTo>
                  <a:cubicBezTo>
                    <a:pt x="35632" y="26584"/>
                    <a:pt x="35659" y="26571"/>
                    <a:pt x="35685" y="26536"/>
                  </a:cubicBezTo>
                  <a:cubicBezTo>
                    <a:pt x="35694" y="26531"/>
                    <a:pt x="35704" y="26529"/>
                    <a:pt x="35715" y="26529"/>
                  </a:cubicBezTo>
                  <a:cubicBezTo>
                    <a:pt x="35780" y="26529"/>
                    <a:pt x="35881" y="26596"/>
                    <a:pt x="35959" y="26596"/>
                  </a:cubicBezTo>
                  <a:cubicBezTo>
                    <a:pt x="36005" y="26551"/>
                    <a:pt x="36065" y="26528"/>
                    <a:pt x="36122" y="26528"/>
                  </a:cubicBezTo>
                  <a:cubicBezTo>
                    <a:pt x="36179" y="26528"/>
                    <a:pt x="36233" y="26551"/>
                    <a:pt x="36263" y="26596"/>
                  </a:cubicBezTo>
                  <a:lnTo>
                    <a:pt x="36354" y="26505"/>
                  </a:lnTo>
                  <a:cubicBezTo>
                    <a:pt x="36423" y="26591"/>
                    <a:pt x="36501" y="26628"/>
                    <a:pt x="36572" y="26628"/>
                  </a:cubicBezTo>
                  <a:cubicBezTo>
                    <a:pt x="36628" y="26628"/>
                    <a:pt x="36679" y="26606"/>
                    <a:pt x="36719" y="26566"/>
                  </a:cubicBezTo>
                  <a:cubicBezTo>
                    <a:pt x="36816" y="26566"/>
                    <a:pt x="36913" y="26605"/>
                    <a:pt x="36964" y="26605"/>
                  </a:cubicBezTo>
                  <a:cubicBezTo>
                    <a:pt x="36977" y="26605"/>
                    <a:pt x="36986" y="26602"/>
                    <a:pt x="36992" y="26596"/>
                  </a:cubicBezTo>
                  <a:cubicBezTo>
                    <a:pt x="37048" y="26540"/>
                    <a:pt x="37100" y="26522"/>
                    <a:pt x="37148" y="26522"/>
                  </a:cubicBezTo>
                  <a:cubicBezTo>
                    <a:pt x="37230" y="26522"/>
                    <a:pt x="37300" y="26577"/>
                    <a:pt x="37357" y="26596"/>
                  </a:cubicBezTo>
                  <a:lnTo>
                    <a:pt x="37479" y="26505"/>
                  </a:lnTo>
                  <a:lnTo>
                    <a:pt x="37631" y="26596"/>
                  </a:lnTo>
                  <a:cubicBezTo>
                    <a:pt x="37696" y="26596"/>
                    <a:pt x="37761" y="26519"/>
                    <a:pt x="37837" y="26519"/>
                  </a:cubicBezTo>
                  <a:cubicBezTo>
                    <a:pt x="37868" y="26519"/>
                    <a:pt x="37900" y="26531"/>
                    <a:pt x="37935" y="26566"/>
                  </a:cubicBezTo>
                  <a:cubicBezTo>
                    <a:pt x="37943" y="26569"/>
                    <a:pt x="37953" y="26570"/>
                    <a:pt x="37962" y="26570"/>
                  </a:cubicBezTo>
                  <a:cubicBezTo>
                    <a:pt x="38019" y="26570"/>
                    <a:pt x="38092" y="26528"/>
                    <a:pt x="38158" y="26528"/>
                  </a:cubicBezTo>
                  <a:cubicBezTo>
                    <a:pt x="38199" y="26528"/>
                    <a:pt x="38238" y="26544"/>
                    <a:pt x="38269" y="26596"/>
                  </a:cubicBezTo>
                  <a:lnTo>
                    <a:pt x="38573" y="26353"/>
                  </a:lnTo>
                  <a:cubicBezTo>
                    <a:pt x="38628" y="26360"/>
                    <a:pt x="38682" y="26364"/>
                    <a:pt x="38736" y="26364"/>
                  </a:cubicBezTo>
                  <a:cubicBezTo>
                    <a:pt x="38922" y="26364"/>
                    <a:pt x="39100" y="26319"/>
                    <a:pt x="39242" y="26201"/>
                  </a:cubicBezTo>
                  <a:lnTo>
                    <a:pt x="39363" y="26384"/>
                  </a:lnTo>
                  <a:cubicBezTo>
                    <a:pt x="39394" y="26368"/>
                    <a:pt x="39432" y="26361"/>
                    <a:pt x="39470" y="26361"/>
                  </a:cubicBezTo>
                  <a:cubicBezTo>
                    <a:pt x="39508" y="26361"/>
                    <a:pt x="39546" y="26368"/>
                    <a:pt x="39576" y="26384"/>
                  </a:cubicBezTo>
                  <a:cubicBezTo>
                    <a:pt x="39607" y="26384"/>
                    <a:pt x="39667" y="26414"/>
                    <a:pt x="39728" y="26444"/>
                  </a:cubicBezTo>
                  <a:lnTo>
                    <a:pt x="39728" y="26171"/>
                  </a:lnTo>
                  <a:lnTo>
                    <a:pt x="39850" y="26414"/>
                  </a:lnTo>
                  <a:lnTo>
                    <a:pt x="39971" y="26201"/>
                  </a:lnTo>
                  <a:lnTo>
                    <a:pt x="40275" y="26292"/>
                  </a:lnTo>
                  <a:lnTo>
                    <a:pt x="40306" y="26080"/>
                  </a:lnTo>
                  <a:lnTo>
                    <a:pt x="40731" y="26080"/>
                  </a:lnTo>
                  <a:lnTo>
                    <a:pt x="40731" y="26232"/>
                  </a:lnTo>
                  <a:lnTo>
                    <a:pt x="40974" y="26353"/>
                  </a:lnTo>
                  <a:lnTo>
                    <a:pt x="41126" y="26232"/>
                  </a:lnTo>
                  <a:lnTo>
                    <a:pt x="41217" y="26323"/>
                  </a:lnTo>
                  <a:lnTo>
                    <a:pt x="41521" y="26110"/>
                  </a:lnTo>
                  <a:lnTo>
                    <a:pt x="41582" y="26262"/>
                  </a:lnTo>
                  <a:lnTo>
                    <a:pt x="41765" y="26232"/>
                  </a:lnTo>
                  <a:lnTo>
                    <a:pt x="41977" y="26262"/>
                  </a:lnTo>
                  <a:cubicBezTo>
                    <a:pt x="42008" y="26232"/>
                    <a:pt x="42008" y="26201"/>
                    <a:pt x="42038" y="26201"/>
                  </a:cubicBezTo>
                  <a:lnTo>
                    <a:pt x="42069" y="26232"/>
                  </a:lnTo>
                  <a:lnTo>
                    <a:pt x="42008" y="26262"/>
                  </a:lnTo>
                  <a:lnTo>
                    <a:pt x="42221" y="26444"/>
                  </a:lnTo>
                  <a:lnTo>
                    <a:pt x="42312" y="26353"/>
                  </a:lnTo>
                  <a:lnTo>
                    <a:pt x="42464" y="26444"/>
                  </a:lnTo>
                  <a:lnTo>
                    <a:pt x="42555" y="26262"/>
                  </a:lnTo>
                  <a:lnTo>
                    <a:pt x="42920" y="26262"/>
                  </a:lnTo>
                  <a:lnTo>
                    <a:pt x="42920" y="26232"/>
                  </a:lnTo>
                  <a:lnTo>
                    <a:pt x="43406" y="26080"/>
                  </a:lnTo>
                  <a:lnTo>
                    <a:pt x="43436" y="25958"/>
                  </a:lnTo>
                  <a:lnTo>
                    <a:pt x="43558" y="26049"/>
                  </a:lnTo>
                  <a:lnTo>
                    <a:pt x="43740" y="25958"/>
                  </a:lnTo>
                  <a:lnTo>
                    <a:pt x="43862" y="26140"/>
                  </a:lnTo>
                  <a:lnTo>
                    <a:pt x="43801" y="26232"/>
                  </a:lnTo>
                  <a:cubicBezTo>
                    <a:pt x="43856" y="26305"/>
                    <a:pt x="43912" y="26345"/>
                    <a:pt x="43974" y="26345"/>
                  </a:cubicBezTo>
                  <a:cubicBezTo>
                    <a:pt x="44014" y="26345"/>
                    <a:pt x="44057" y="26328"/>
                    <a:pt x="44105" y="26292"/>
                  </a:cubicBezTo>
                  <a:lnTo>
                    <a:pt x="44014" y="26140"/>
                  </a:lnTo>
                  <a:lnTo>
                    <a:pt x="44196" y="26140"/>
                  </a:lnTo>
                  <a:lnTo>
                    <a:pt x="44257" y="26292"/>
                  </a:lnTo>
                  <a:lnTo>
                    <a:pt x="44500" y="26201"/>
                  </a:lnTo>
                  <a:lnTo>
                    <a:pt x="44774" y="26292"/>
                  </a:lnTo>
                  <a:lnTo>
                    <a:pt x="44926" y="26019"/>
                  </a:lnTo>
                  <a:cubicBezTo>
                    <a:pt x="45057" y="26056"/>
                    <a:pt x="45177" y="26128"/>
                    <a:pt x="45292" y="26128"/>
                  </a:cubicBezTo>
                  <a:cubicBezTo>
                    <a:pt x="45363" y="26128"/>
                    <a:pt x="45433" y="26101"/>
                    <a:pt x="45503" y="26019"/>
                  </a:cubicBezTo>
                  <a:lnTo>
                    <a:pt x="45625" y="26171"/>
                  </a:lnTo>
                  <a:lnTo>
                    <a:pt x="45746" y="25928"/>
                  </a:lnTo>
                  <a:lnTo>
                    <a:pt x="45777" y="26171"/>
                  </a:lnTo>
                  <a:lnTo>
                    <a:pt x="46020" y="26232"/>
                  </a:lnTo>
                  <a:lnTo>
                    <a:pt x="46658" y="26049"/>
                  </a:lnTo>
                  <a:lnTo>
                    <a:pt x="46689" y="26353"/>
                  </a:lnTo>
                  <a:lnTo>
                    <a:pt x="46841" y="26140"/>
                  </a:lnTo>
                  <a:cubicBezTo>
                    <a:pt x="46890" y="26124"/>
                    <a:pt x="46938" y="26117"/>
                    <a:pt x="46987" y="26117"/>
                  </a:cubicBezTo>
                  <a:cubicBezTo>
                    <a:pt x="47119" y="26117"/>
                    <a:pt x="47246" y="26173"/>
                    <a:pt x="47357" y="26262"/>
                  </a:cubicBezTo>
                  <a:cubicBezTo>
                    <a:pt x="47439" y="26235"/>
                    <a:pt x="47485" y="26220"/>
                    <a:pt x="47523" y="26220"/>
                  </a:cubicBezTo>
                  <a:cubicBezTo>
                    <a:pt x="47571" y="26220"/>
                    <a:pt x="47608" y="26242"/>
                    <a:pt x="47692" y="26292"/>
                  </a:cubicBezTo>
                  <a:lnTo>
                    <a:pt x="47783" y="26140"/>
                  </a:lnTo>
                  <a:lnTo>
                    <a:pt x="48209" y="26262"/>
                  </a:lnTo>
                  <a:cubicBezTo>
                    <a:pt x="48263" y="26208"/>
                    <a:pt x="48293" y="26105"/>
                    <a:pt x="48385" y="26105"/>
                  </a:cubicBezTo>
                  <a:cubicBezTo>
                    <a:pt x="48396" y="26105"/>
                    <a:pt x="48408" y="26107"/>
                    <a:pt x="48421" y="26110"/>
                  </a:cubicBezTo>
                  <a:cubicBezTo>
                    <a:pt x="48449" y="26041"/>
                    <a:pt x="48489" y="26022"/>
                    <a:pt x="48533" y="26022"/>
                  </a:cubicBezTo>
                  <a:cubicBezTo>
                    <a:pt x="48586" y="26022"/>
                    <a:pt x="48645" y="26049"/>
                    <a:pt x="48695" y="26049"/>
                  </a:cubicBezTo>
                  <a:cubicBezTo>
                    <a:pt x="48776" y="26049"/>
                    <a:pt x="48857" y="26117"/>
                    <a:pt x="48938" y="26117"/>
                  </a:cubicBezTo>
                  <a:cubicBezTo>
                    <a:pt x="48979" y="26117"/>
                    <a:pt x="49019" y="26100"/>
                    <a:pt x="49060" y="26049"/>
                  </a:cubicBezTo>
                  <a:cubicBezTo>
                    <a:pt x="49120" y="26110"/>
                    <a:pt x="49189" y="26125"/>
                    <a:pt x="49257" y="26125"/>
                  </a:cubicBezTo>
                  <a:cubicBezTo>
                    <a:pt x="49326" y="26125"/>
                    <a:pt x="49394" y="26110"/>
                    <a:pt x="49455" y="26110"/>
                  </a:cubicBezTo>
                  <a:lnTo>
                    <a:pt x="49880" y="26171"/>
                  </a:lnTo>
                  <a:lnTo>
                    <a:pt x="49941" y="26140"/>
                  </a:lnTo>
                  <a:lnTo>
                    <a:pt x="50063" y="26201"/>
                  </a:lnTo>
                  <a:lnTo>
                    <a:pt x="50275" y="26019"/>
                  </a:lnTo>
                  <a:cubicBezTo>
                    <a:pt x="50311" y="26024"/>
                    <a:pt x="50346" y="26026"/>
                    <a:pt x="50382" y="26026"/>
                  </a:cubicBezTo>
                  <a:cubicBezTo>
                    <a:pt x="50452" y="26026"/>
                    <a:pt x="50521" y="26019"/>
                    <a:pt x="50587" y="26019"/>
                  </a:cubicBezTo>
                  <a:cubicBezTo>
                    <a:pt x="50686" y="26019"/>
                    <a:pt x="50777" y="26034"/>
                    <a:pt x="50853" y="26110"/>
                  </a:cubicBezTo>
                  <a:lnTo>
                    <a:pt x="51370" y="25928"/>
                  </a:lnTo>
                  <a:lnTo>
                    <a:pt x="51430" y="25745"/>
                  </a:lnTo>
                  <a:lnTo>
                    <a:pt x="51552" y="25989"/>
                  </a:lnTo>
                  <a:lnTo>
                    <a:pt x="51765" y="25897"/>
                  </a:lnTo>
                  <a:lnTo>
                    <a:pt x="51886" y="25958"/>
                  </a:lnTo>
                  <a:cubicBezTo>
                    <a:pt x="51917" y="25928"/>
                    <a:pt x="51917" y="25928"/>
                    <a:pt x="51947" y="25897"/>
                  </a:cubicBezTo>
                  <a:lnTo>
                    <a:pt x="51947" y="25928"/>
                  </a:lnTo>
                  <a:lnTo>
                    <a:pt x="51886" y="25989"/>
                  </a:lnTo>
                  <a:cubicBezTo>
                    <a:pt x="51947" y="26019"/>
                    <a:pt x="51978" y="26049"/>
                    <a:pt x="52008" y="26049"/>
                  </a:cubicBezTo>
                  <a:cubicBezTo>
                    <a:pt x="52099" y="26080"/>
                    <a:pt x="52221" y="26080"/>
                    <a:pt x="52312" y="26080"/>
                  </a:cubicBezTo>
                  <a:cubicBezTo>
                    <a:pt x="52342" y="26080"/>
                    <a:pt x="52373" y="26140"/>
                    <a:pt x="52403" y="26140"/>
                  </a:cubicBezTo>
                  <a:lnTo>
                    <a:pt x="52555" y="25958"/>
                  </a:lnTo>
                  <a:cubicBezTo>
                    <a:pt x="52653" y="25983"/>
                    <a:pt x="52731" y="26066"/>
                    <a:pt x="52821" y="26066"/>
                  </a:cubicBezTo>
                  <a:cubicBezTo>
                    <a:pt x="52843" y="26066"/>
                    <a:pt x="52866" y="26061"/>
                    <a:pt x="52889" y="26049"/>
                  </a:cubicBezTo>
                  <a:cubicBezTo>
                    <a:pt x="52918" y="26032"/>
                    <a:pt x="52945" y="26026"/>
                    <a:pt x="52970" y="26026"/>
                  </a:cubicBezTo>
                  <a:cubicBezTo>
                    <a:pt x="53040" y="26026"/>
                    <a:pt x="53098" y="26075"/>
                    <a:pt x="53157" y="26075"/>
                  </a:cubicBezTo>
                  <a:cubicBezTo>
                    <a:pt x="53188" y="26075"/>
                    <a:pt x="53220" y="26062"/>
                    <a:pt x="53254" y="26019"/>
                  </a:cubicBezTo>
                  <a:cubicBezTo>
                    <a:pt x="53288" y="26030"/>
                    <a:pt x="53325" y="26037"/>
                    <a:pt x="53364" y="26037"/>
                  </a:cubicBezTo>
                  <a:cubicBezTo>
                    <a:pt x="53430" y="26037"/>
                    <a:pt x="53500" y="26016"/>
                    <a:pt x="53558" y="25958"/>
                  </a:cubicBezTo>
                  <a:lnTo>
                    <a:pt x="53619" y="26019"/>
                  </a:lnTo>
                  <a:lnTo>
                    <a:pt x="54227" y="25867"/>
                  </a:lnTo>
                  <a:lnTo>
                    <a:pt x="54592" y="26019"/>
                  </a:lnTo>
                  <a:lnTo>
                    <a:pt x="54500" y="25867"/>
                  </a:lnTo>
                  <a:lnTo>
                    <a:pt x="54592" y="25715"/>
                  </a:lnTo>
                  <a:cubicBezTo>
                    <a:pt x="54622" y="25928"/>
                    <a:pt x="54774" y="25928"/>
                    <a:pt x="54865" y="25989"/>
                  </a:cubicBezTo>
                  <a:lnTo>
                    <a:pt x="55169" y="25776"/>
                  </a:lnTo>
                  <a:lnTo>
                    <a:pt x="55443" y="25928"/>
                  </a:lnTo>
                  <a:lnTo>
                    <a:pt x="55564" y="25745"/>
                  </a:lnTo>
                  <a:lnTo>
                    <a:pt x="55929" y="25989"/>
                  </a:lnTo>
                  <a:lnTo>
                    <a:pt x="56081" y="25897"/>
                  </a:lnTo>
                  <a:cubicBezTo>
                    <a:pt x="56111" y="25928"/>
                    <a:pt x="56172" y="25958"/>
                    <a:pt x="56203" y="25958"/>
                  </a:cubicBezTo>
                  <a:cubicBezTo>
                    <a:pt x="56294" y="25928"/>
                    <a:pt x="56415" y="25928"/>
                    <a:pt x="56537" y="25897"/>
                  </a:cubicBezTo>
                  <a:cubicBezTo>
                    <a:pt x="56600" y="25918"/>
                    <a:pt x="56663" y="25954"/>
                    <a:pt x="56736" y="25954"/>
                  </a:cubicBezTo>
                  <a:cubicBezTo>
                    <a:pt x="56768" y="25954"/>
                    <a:pt x="56803" y="25947"/>
                    <a:pt x="56841" y="25928"/>
                  </a:cubicBezTo>
                  <a:cubicBezTo>
                    <a:pt x="56937" y="25892"/>
                    <a:pt x="57037" y="25875"/>
                    <a:pt x="57137" y="25875"/>
                  </a:cubicBezTo>
                  <a:cubicBezTo>
                    <a:pt x="57290" y="25875"/>
                    <a:pt x="57442" y="25915"/>
                    <a:pt x="57570" y="25989"/>
                  </a:cubicBezTo>
                  <a:lnTo>
                    <a:pt x="57874" y="25806"/>
                  </a:lnTo>
                  <a:lnTo>
                    <a:pt x="57966" y="25897"/>
                  </a:lnTo>
                  <a:cubicBezTo>
                    <a:pt x="58118" y="25745"/>
                    <a:pt x="58361" y="25806"/>
                    <a:pt x="58513" y="25624"/>
                  </a:cubicBezTo>
                  <a:lnTo>
                    <a:pt x="58513" y="25624"/>
                  </a:lnTo>
                  <a:lnTo>
                    <a:pt x="58452" y="25806"/>
                  </a:lnTo>
                  <a:lnTo>
                    <a:pt x="58725" y="25806"/>
                  </a:lnTo>
                  <a:lnTo>
                    <a:pt x="58847" y="25685"/>
                  </a:lnTo>
                  <a:lnTo>
                    <a:pt x="59607" y="25806"/>
                  </a:lnTo>
                  <a:lnTo>
                    <a:pt x="59972" y="25563"/>
                  </a:lnTo>
                  <a:lnTo>
                    <a:pt x="60063" y="25776"/>
                  </a:lnTo>
                  <a:lnTo>
                    <a:pt x="60336" y="25685"/>
                  </a:lnTo>
                  <a:lnTo>
                    <a:pt x="60488" y="25472"/>
                  </a:lnTo>
                  <a:lnTo>
                    <a:pt x="60640" y="25685"/>
                  </a:lnTo>
                  <a:lnTo>
                    <a:pt x="60792" y="25533"/>
                  </a:lnTo>
                  <a:cubicBezTo>
                    <a:pt x="60898" y="25603"/>
                    <a:pt x="61009" y="25619"/>
                    <a:pt x="61121" y="25619"/>
                  </a:cubicBezTo>
                  <a:cubicBezTo>
                    <a:pt x="61212" y="25619"/>
                    <a:pt x="61303" y="25609"/>
                    <a:pt x="61393" y="25609"/>
                  </a:cubicBezTo>
                  <a:cubicBezTo>
                    <a:pt x="61478" y="25609"/>
                    <a:pt x="61562" y="25618"/>
                    <a:pt x="61643" y="25654"/>
                  </a:cubicBezTo>
                  <a:cubicBezTo>
                    <a:pt x="61694" y="25674"/>
                    <a:pt x="61751" y="25681"/>
                    <a:pt x="61816" y="25681"/>
                  </a:cubicBezTo>
                  <a:cubicBezTo>
                    <a:pt x="61944" y="25681"/>
                    <a:pt x="62099" y="25654"/>
                    <a:pt x="62282" y="25654"/>
                  </a:cubicBezTo>
                  <a:lnTo>
                    <a:pt x="62343" y="25472"/>
                  </a:lnTo>
                  <a:lnTo>
                    <a:pt x="62586" y="25624"/>
                  </a:lnTo>
                  <a:lnTo>
                    <a:pt x="62677" y="25472"/>
                  </a:lnTo>
                  <a:lnTo>
                    <a:pt x="63163" y="25411"/>
                  </a:lnTo>
                  <a:cubicBezTo>
                    <a:pt x="63224" y="25381"/>
                    <a:pt x="63254" y="25320"/>
                    <a:pt x="63315" y="25259"/>
                  </a:cubicBezTo>
                  <a:lnTo>
                    <a:pt x="63498" y="25654"/>
                  </a:lnTo>
                  <a:lnTo>
                    <a:pt x="63589" y="25563"/>
                  </a:lnTo>
                  <a:lnTo>
                    <a:pt x="63650" y="25624"/>
                  </a:lnTo>
                  <a:lnTo>
                    <a:pt x="63832" y="25563"/>
                  </a:lnTo>
                  <a:lnTo>
                    <a:pt x="63893" y="25715"/>
                  </a:lnTo>
                  <a:cubicBezTo>
                    <a:pt x="63933" y="25649"/>
                    <a:pt x="63984" y="25634"/>
                    <a:pt x="64042" y="25634"/>
                  </a:cubicBezTo>
                  <a:cubicBezTo>
                    <a:pt x="64085" y="25634"/>
                    <a:pt x="64132" y="25642"/>
                    <a:pt x="64181" y="25642"/>
                  </a:cubicBezTo>
                  <a:cubicBezTo>
                    <a:pt x="64216" y="25642"/>
                    <a:pt x="64252" y="25638"/>
                    <a:pt x="64288" y="25624"/>
                  </a:cubicBezTo>
                  <a:cubicBezTo>
                    <a:pt x="64288" y="25502"/>
                    <a:pt x="64349" y="25441"/>
                    <a:pt x="64501" y="25411"/>
                  </a:cubicBezTo>
                  <a:cubicBezTo>
                    <a:pt x="64501" y="25441"/>
                    <a:pt x="64501" y="25502"/>
                    <a:pt x="64531" y="25533"/>
                  </a:cubicBezTo>
                  <a:cubicBezTo>
                    <a:pt x="64561" y="25563"/>
                    <a:pt x="64592" y="25624"/>
                    <a:pt x="64653" y="25624"/>
                  </a:cubicBezTo>
                  <a:lnTo>
                    <a:pt x="64713" y="25563"/>
                  </a:lnTo>
                  <a:lnTo>
                    <a:pt x="64774" y="25715"/>
                  </a:lnTo>
                  <a:lnTo>
                    <a:pt x="64896" y="25624"/>
                  </a:lnTo>
                  <a:lnTo>
                    <a:pt x="65078" y="25806"/>
                  </a:lnTo>
                  <a:lnTo>
                    <a:pt x="65139" y="25563"/>
                  </a:lnTo>
                  <a:lnTo>
                    <a:pt x="65352" y="25563"/>
                  </a:lnTo>
                  <a:lnTo>
                    <a:pt x="65564" y="25745"/>
                  </a:lnTo>
                  <a:lnTo>
                    <a:pt x="65747" y="25441"/>
                  </a:lnTo>
                  <a:lnTo>
                    <a:pt x="66142" y="25654"/>
                  </a:lnTo>
                  <a:lnTo>
                    <a:pt x="66172" y="25593"/>
                  </a:lnTo>
                  <a:lnTo>
                    <a:pt x="66203" y="25654"/>
                  </a:lnTo>
                  <a:lnTo>
                    <a:pt x="66355" y="25533"/>
                  </a:lnTo>
                  <a:lnTo>
                    <a:pt x="66264" y="25441"/>
                  </a:lnTo>
                  <a:cubicBezTo>
                    <a:pt x="66297" y="25432"/>
                    <a:pt x="66326" y="25427"/>
                    <a:pt x="66350" y="25427"/>
                  </a:cubicBezTo>
                  <a:cubicBezTo>
                    <a:pt x="66478" y="25427"/>
                    <a:pt x="66486" y="25547"/>
                    <a:pt x="66537" y="25624"/>
                  </a:cubicBezTo>
                  <a:lnTo>
                    <a:pt x="66628" y="25563"/>
                  </a:lnTo>
                  <a:lnTo>
                    <a:pt x="66811" y="25654"/>
                  </a:lnTo>
                  <a:lnTo>
                    <a:pt x="66963" y="25563"/>
                  </a:lnTo>
                  <a:cubicBezTo>
                    <a:pt x="66992" y="25632"/>
                    <a:pt x="67031" y="25653"/>
                    <a:pt x="67075" y="25653"/>
                  </a:cubicBezTo>
                  <a:cubicBezTo>
                    <a:pt x="67143" y="25653"/>
                    <a:pt x="67221" y="25602"/>
                    <a:pt x="67291" y="25602"/>
                  </a:cubicBezTo>
                  <a:cubicBezTo>
                    <a:pt x="67314" y="25602"/>
                    <a:pt x="67337" y="25608"/>
                    <a:pt x="67358" y="25624"/>
                  </a:cubicBezTo>
                  <a:lnTo>
                    <a:pt x="67479" y="25502"/>
                  </a:lnTo>
                  <a:cubicBezTo>
                    <a:pt x="67531" y="25554"/>
                    <a:pt x="67582" y="25572"/>
                    <a:pt x="67631" y="25572"/>
                  </a:cubicBezTo>
                  <a:cubicBezTo>
                    <a:pt x="67698" y="25572"/>
                    <a:pt x="67761" y="25537"/>
                    <a:pt x="67814" y="25502"/>
                  </a:cubicBezTo>
                  <a:lnTo>
                    <a:pt x="68148" y="25654"/>
                  </a:lnTo>
                  <a:cubicBezTo>
                    <a:pt x="68183" y="25601"/>
                    <a:pt x="68250" y="25569"/>
                    <a:pt x="68317" y="25569"/>
                  </a:cubicBezTo>
                  <a:cubicBezTo>
                    <a:pt x="68365" y="25569"/>
                    <a:pt x="68414" y="25586"/>
                    <a:pt x="68452" y="25624"/>
                  </a:cubicBezTo>
                  <a:lnTo>
                    <a:pt x="68695" y="25502"/>
                  </a:lnTo>
                  <a:cubicBezTo>
                    <a:pt x="68817" y="25527"/>
                    <a:pt x="68920" y="25649"/>
                    <a:pt x="69050" y="25649"/>
                  </a:cubicBezTo>
                  <a:cubicBezTo>
                    <a:pt x="69082" y="25649"/>
                    <a:pt x="69115" y="25642"/>
                    <a:pt x="69151" y="25624"/>
                  </a:cubicBezTo>
                  <a:lnTo>
                    <a:pt x="69182" y="25320"/>
                  </a:lnTo>
                  <a:cubicBezTo>
                    <a:pt x="69302" y="25489"/>
                    <a:pt x="69346" y="25543"/>
                    <a:pt x="69405" y="25543"/>
                  </a:cubicBezTo>
                  <a:cubicBezTo>
                    <a:pt x="69420" y="25543"/>
                    <a:pt x="69436" y="25539"/>
                    <a:pt x="69455" y="25533"/>
                  </a:cubicBezTo>
                  <a:lnTo>
                    <a:pt x="69364" y="25441"/>
                  </a:lnTo>
                  <a:lnTo>
                    <a:pt x="69972" y="25502"/>
                  </a:lnTo>
                  <a:lnTo>
                    <a:pt x="70063" y="25381"/>
                  </a:lnTo>
                  <a:cubicBezTo>
                    <a:pt x="70124" y="25441"/>
                    <a:pt x="70185" y="25533"/>
                    <a:pt x="70245" y="25593"/>
                  </a:cubicBezTo>
                  <a:cubicBezTo>
                    <a:pt x="70306" y="25654"/>
                    <a:pt x="70397" y="25685"/>
                    <a:pt x="70458" y="25715"/>
                  </a:cubicBezTo>
                  <a:cubicBezTo>
                    <a:pt x="70534" y="25685"/>
                    <a:pt x="70572" y="25669"/>
                    <a:pt x="70614" y="25669"/>
                  </a:cubicBezTo>
                  <a:cubicBezTo>
                    <a:pt x="70656" y="25669"/>
                    <a:pt x="70701" y="25685"/>
                    <a:pt x="70793" y="25715"/>
                  </a:cubicBezTo>
                  <a:cubicBezTo>
                    <a:pt x="71031" y="25576"/>
                    <a:pt x="71166" y="25515"/>
                    <a:pt x="71282" y="25515"/>
                  </a:cubicBezTo>
                  <a:cubicBezTo>
                    <a:pt x="71343" y="25515"/>
                    <a:pt x="71398" y="25531"/>
                    <a:pt x="71461" y="25563"/>
                  </a:cubicBezTo>
                  <a:lnTo>
                    <a:pt x="71644" y="25472"/>
                  </a:lnTo>
                  <a:lnTo>
                    <a:pt x="71674" y="25685"/>
                  </a:lnTo>
                  <a:cubicBezTo>
                    <a:pt x="71831" y="25685"/>
                    <a:pt x="71955" y="25569"/>
                    <a:pt x="72094" y="25569"/>
                  </a:cubicBezTo>
                  <a:cubicBezTo>
                    <a:pt x="72144" y="25569"/>
                    <a:pt x="72196" y="25584"/>
                    <a:pt x="72252" y="25624"/>
                  </a:cubicBezTo>
                  <a:cubicBezTo>
                    <a:pt x="72297" y="25654"/>
                    <a:pt x="72335" y="25669"/>
                    <a:pt x="72369" y="25669"/>
                  </a:cubicBezTo>
                  <a:cubicBezTo>
                    <a:pt x="72403" y="25669"/>
                    <a:pt x="72434" y="25654"/>
                    <a:pt x="72464" y="25624"/>
                  </a:cubicBezTo>
                  <a:cubicBezTo>
                    <a:pt x="72555" y="25569"/>
                    <a:pt x="72647" y="25558"/>
                    <a:pt x="72738" y="25558"/>
                  </a:cubicBezTo>
                  <a:cubicBezTo>
                    <a:pt x="72799" y="25558"/>
                    <a:pt x="72859" y="25563"/>
                    <a:pt x="72920" y="25563"/>
                  </a:cubicBezTo>
                  <a:cubicBezTo>
                    <a:pt x="72981" y="25563"/>
                    <a:pt x="73011" y="25502"/>
                    <a:pt x="73011" y="25502"/>
                  </a:cubicBezTo>
                  <a:lnTo>
                    <a:pt x="73407" y="25745"/>
                  </a:lnTo>
                  <a:lnTo>
                    <a:pt x="73559" y="25533"/>
                  </a:lnTo>
                  <a:lnTo>
                    <a:pt x="74075" y="25685"/>
                  </a:lnTo>
                  <a:cubicBezTo>
                    <a:pt x="74127" y="25645"/>
                    <a:pt x="74185" y="25634"/>
                    <a:pt x="74244" y="25634"/>
                  </a:cubicBezTo>
                  <a:cubicBezTo>
                    <a:pt x="74322" y="25634"/>
                    <a:pt x="74401" y="25654"/>
                    <a:pt x="74470" y="25654"/>
                  </a:cubicBezTo>
                  <a:cubicBezTo>
                    <a:pt x="74653" y="25654"/>
                    <a:pt x="74805" y="25685"/>
                    <a:pt x="74957" y="25685"/>
                  </a:cubicBezTo>
                  <a:lnTo>
                    <a:pt x="75048" y="25624"/>
                  </a:lnTo>
                  <a:lnTo>
                    <a:pt x="75200" y="25715"/>
                  </a:lnTo>
                  <a:lnTo>
                    <a:pt x="75504" y="25563"/>
                  </a:lnTo>
                  <a:lnTo>
                    <a:pt x="75990" y="25624"/>
                  </a:lnTo>
                  <a:lnTo>
                    <a:pt x="76051" y="25563"/>
                  </a:lnTo>
                  <a:lnTo>
                    <a:pt x="76081" y="25685"/>
                  </a:lnTo>
                  <a:cubicBezTo>
                    <a:pt x="76112" y="25677"/>
                    <a:pt x="76140" y="25675"/>
                    <a:pt x="76168" y="25675"/>
                  </a:cubicBezTo>
                  <a:cubicBezTo>
                    <a:pt x="76195" y="25675"/>
                    <a:pt x="76222" y="25677"/>
                    <a:pt x="76249" y="25677"/>
                  </a:cubicBezTo>
                  <a:cubicBezTo>
                    <a:pt x="76302" y="25677"/>
                    <a:pt x="76355" y="25669"/>
                    <a:pt x="76416" y="25624"/>
                  </a:cubicBezTo>
                  <a:cubicBezTo>
                    <a:pt x="76489" y="25569"/>
                    <a:pt x="76573" y="25558"/>
                    <a:pt x="76648" y="25558"/>
                  </a:cubicBezTo>
                  <a:cubicBezTo>
                    <a:pt x="76698" y="25558"/>
                    <a:pt x="76744" y="25563"/>
                    <a:pt x="76780" y="25563"/>
                  </a:cubicBezTo>
                  <a:cubicBezTo>
                    <a:pt x="76841" y="25563"/>
                    <a:pt x="76910" y="25548"/>
                    <a:pt x="76974" y="25548"/>
                  </a:cubicBezTo>
                  <a:cubicBezTo>
                    <a:pt x="77039" y="25548"/>
                    <a:pt x="77100" y="25563"/>
                    <a:pt x="77145" y="25624"/>
                  </a:cubicBezTo>
                  <a:cubicBezTo>
                    <a:pt x="77176" y="25578"/>
                    <a:pt x="77229" y="25555"/>
                    <a:pt x="77286" y="25555"/>
                  </a:cubicBezTo>
                  <a:cubicBezTo>
                    <a:pt x="77343" y="25555"/>
                    <a:pt x="77404" y="25578"/>
                    <a:pt x="77449" y="25624"/>
                  </a:cubicBezTo>
                  <a:cubicBezTo>
                    <a:pt x="77632" y="25593"/>
                    <a:pt x="77814" y="25578"/>
                    <a:pt x="77996" y="25578"/>
                  </a:cubicBezTo>
                  <a:cubicBezTo>
                    <a:pt x="78179" y="25578"/>
                    <a:pt x="78361" y="25593"/>
                    <a:pt x="78543" y="25624"/>
                  </a:cubicBezTo>
                  <a:cubicBezTo>
                    <a:pt x="78604" y="25624"/>
                    <a:pt x="78665" y="25593"/>
                    <a:pt x="78726" y="25593"/>
                  </a:cubicBezTo>
                  <a:cubicBezTo>
                    <a:pt x="78774" y="25593"/>
                    <a:pt x="78843" y="25632"/>
                    <a:pt x="78899" y="25632"/>
                  </a:cubicBezTo>
                  <a:cubicBezTo>
                    <a:pt x="78913" y="25632"/>
                    <a:pt x="78926" y="25630"/>
                    <a:pt x="78939" y="25624"/>
                  </a:cubicBezTo>
                  <a:cubicBezTo>
                    <a:pt x="78974" y="25588"/>
                    <a:pt x="79031" y="25573"/>
                    <a:pt x="79090" y="25573"/>
                  </a:cubicBezTo>
                  <a:cubicBezTo>
                    <a:pt x="79131" y="25573"/>
                    <a:pt x="79174" y="25581"/>
                    <a:pt x="79212" y="25593"/>
                  </a:cubicBezTo>
                  <a:cubicBezTo>
                    <a:pt x="79299" y="25593"/>
                    <a:pt x="79396" y="25574"/>
                    <a:pt x="79485" y="25574"/>
                  </a:cubicBezTo>
                  <a:cubicBezTo>
                    <a:pt x="79553" y="25574"/>
                    <a:pt x="79616" y="25585"/>
                    <a:pt x="79668" y="25624"/>
                  </a:cubicBezTo>
                  <a:cubicBezTo>
                    <a:pt x="79706" y="25649"/>
                    <a:pt x="79740" y="25659"/>
                    <a:pt x="79771" y="25659"/>
                  </a:cubicBezTo>
                  <a:cubicBezTo>
                    <a:pt x="79866" y="25659"/>
                    <a:pt x="79937" y="25572"/>
                    <a:pt x="80023" y="25572"/>
                  </a:cubicBezTo>
                  <a:cubicBezTo>
                    <a:pt x="80045" y="25572"/>
                    <a:pt x="80069" y="25578"/>
                    <a:pt x="80094" y="25593"/>
                  </a:cubicBezTo>
                  <a:cubicBezTo>
                    <a:pt x="80124" y="25609"/>
                    <a:pt x="80154" y="25609"/>
                    <a:pt x="80185" y="25609"/>
                  </a:cubicBezTo>
                  <a:cubicBezTo>
                    <a:pt x="80215" y="25609"/>
                    <a:pt x="80246" y="25609"/>
                    <a:pt x="80276" y="25624"/>
                  </a:cubicBezTo>
                  <a:cubicBezTo>
                    <a:pt x="80337" y="25654"/>
                    <a:pt x="80398" y="25669"/>
                    <a:pt x="80458" y="25669"/>
                  </a:cubicBezTo>
                  <a:cubicBezTo>
                    <a:pt x="80519" y="25669"/>
                    <a:pt x="80580" y="25654"/>
                    <a:pt x="80641" y="25624"/>
                  </a:cubicBezTo>
                  <a:cubicBezTo>
                    <a:pt x="80740" y="25574"/>
                    <a:pt x="80860" y="25524"/>
                    <a:pt x="80950" y="25524"/>
                  </a:cubicBezTo>
                  <a:cubicBezTo>
                    <a:pt x="80970" y="25524"/>
                    <a:pt x="80989" y="25527"/>
                    <a:pt x="81005" y="25533"/>
                  </a:cubicBezTo>
                  <a:cubicBezTo>
                    <a:pt x="81068" y="25558"/>
                    <a:pt x="81137" y="25573"/>
                    <a:pt x="81206" y="25573"/>
                  </a:cubicBezTo>
                  <a:cubicBezTo>
                    <a:pt x="81303" y="25573"/>
                    <a:pt x="81403" y="25543"/>
                    <a:pt x="81492" y="25472"/>
                  </a:cubicBezTo>
                  <a:lnTo>
                    <a:pt x="81461" y="25198"/>
                  </a:lnTo>
                  <a:lnTo>
                    <a:pt x="81735" y="25411"/>
                  </a:lnTo>
                  <a:cubicBezTo>
                    <a:pt x="81826" y="25381"/>
                    <a:pt x="81917" y="25350"/>
                    <a:pt x="82009" y="25350"/>
                  </a:cubicBezTo>
                  <a:cubicBezTo>
                    <a:pt x="82100" y="25381"/>
                    <a:pt x="82191" y="25411"/>
                    <a:pt x="82252" y="25472"/>
                  </a:cubicBezTo>
                  <a:lnTo>
                    <a:pt x="82312" y="25624"/>
                  </a:lnTo>
                  <a:lnTo>
                    <a:pt x="82343" y="25472"/>
                  </a:lnTo>
                  <a:lnTo>
                    <a:pt x="82616" y="25320"/>
                  </a:lnTo>
                  <a:cubicBezTo>
                    <a:pt x="82647" y="25411"/>
                    <a:pt x="82677" y="25472"/>
                    <a:pt x="82738" y="25563"/>
                  </a:cubicBezTo>
                  <a:cubicBezTo>
                    <a:pt x="82768" y="25593"/>
                    <a:pt x="82799" y="25654"/>
                    <a:pt x="82860" y="25715"/>
                  </a:cubicBezTo>
                  <a:lnTo>
                    <a:pt x="83407" y="25745"/>
                  </a:lnTo>
                  <a:cubicBezTo>
                    <a:pt x="83498" y="25441"/>
                    <a:pt x="83224" y="25289"/>
                    <a:pt x="83224" y="24985"/>
                  </a:cubicBezTo>
                  <a:lnTo>
                    <a:pt x="83224" y="24985"/>
                  </a:lnTo>
                  <a:lnTo>
                    <a:pt x="83771" y="25077"/>
                  </a:lnTo>
                  <a:cubicBezTo>
                    <a:pt x="84015" y="24985"/>
                    <a:pt x="83923" y="24803"/>
                    <a:pt x="83954" y="24681"/>
                  </a:cubicBezTo>
                  <a:lnTo>
                    <a:pt x="84136" y="24651"/>
                  </a:lnTo>
                  <a:lnTo>
                    <a:pt x="84288" y="24347"/>
                  </a:lnTo>
                  <a:lnTo>
                    <a:pt x="84471" y="24347"/>
                  </a:lnTo>
                  <a:lnTo>
                    <a:pt x="84471" y="24226"/>
                  </a:lnTo>
                  <a:lnTo>
                    <a:pt x="84258" y="24195"/>
                  </a:lnTo>
                  <a:cubicBezTo>
                    <a:pt x="84197" y="24013"/>
                    <a:pt x="84410" y="23800"/>
                    <a:pt x="84258" y="23587"/>
                  </a:cubicBezTo>
                  <a:lnTo>
                    <a:pt x="84258" y="23587"/>
                  </a:lnTo>
                  <a:lnTo>
                    <a:pt x="84015" y="23830"/>
                  </a:lnTo>
                  <a:lnTo>
                    <a:pt x="84197" y="24226"/>
                  </a:lnTo>
                  <a:cubicBezTo>
                    <a:pt x="84156" y="24215"/>
                    <a:pt x="84119" y="24212"/>
                    <a:pt x="84087" y="24212"/>
                  </a:cubicBezTo>
                  <a:cubicBezTo>
                    <a:pt x="84021" y="24212"/>
                    <a:pt x="83974" y="24226"/>
                    <a:pt x="83954" y="24226"/>
                  </a:cubicBezTo>
                  <a:cubicBezTo>
                    <a:pt x="83954" y="24234"/>
                    <a:pt x="83952" y="24237"/>
                    <a:pt x="83946" y="24237"/>
                  </a:cubicBezTo>
                  <a:cubicBezTo>
                    <a:pt x="83931" y="24237"/>
                    <a:pt x="83891" y="24209"/>
                    <a:pt x="83802" y="24165"/>
                  </a:cubicBezTo>
                  <a:lnTo>
                    <a:pt x="84045" y="24043"/>
                  </a:lnTo>
                  <a:lnTo>
                    <a:pt x="83923" y="23922"/>
                  </a:lnTo>
                  <a:cubicBezTo>
                    <a:pt x="83863" y="23952"/>
                    <a:pt x="83794" y="23952"/>
                    <a:pt x="83730" y="23952"/>
                  </a:cubicBezTo>
                  <a:cubicBezTo>
                    <a:pt x="83665" y="23952"/>
                    <a:pt x="83604" y="23952"/>
                    <a:pt x="83559" y="23982"/>
                  </a:cubicBezTo>
                  <a:cubicBezTo>
                    <a:pt x="83536" y="23998"/>
                    <a:pt x="83509" y="24003"/>
                    <a:pt x="83480" y="24003"/>
                  </a:cubicBezTo>
                  <a:cubicBezTo>
                    <a:pt x="83392" y="24003"/>
                    <a:pt x="83278" y="23952"/>
                    <a:pt x="83164" y="23952"/>
                  </a:cubicBezTo>
                  <a:lnTo>
                    <a:pt x="83224" y="24165"/>
                  </a:lnTo>
                  <a:lnTo>
                    <a:pt x="83164" y="24165"/>
                  </a:lnTo>
                  <a:lnTo>
                    <a:pt x="82981" y="23891"/>
                  </a:lnTo>
                  <a:lnTo>
                    <a:pt x="82647" y="23830"/>
                  </a:lnTo>
                  <a:lnTo>
                    <a:pt x="82616" y="24074"/>
                  </a:lnTo>
                  <a:cubicBezTo>
                    <a:pt x="82489" y="24052"/>
                    <a:pt x="82376" y="23926"/>
                    <a:pt x="82236" y="23926"/>
                  </a:cubicBezTo>
                  <a:cubicBezTo>
                    <a:pt x="82176" y="23926"/>
                    <a:pt x="82112" y="23949"/>
                    <a:pt x="82039" y="24013"/>
                  </a:cubicBezTo>
                  <a:lnTo>
                    <a:pt x="82039" y="23770"/>
                  </a:lnTo>
                  <a:cubicBezTo>
                    <a:pt x="81857" y="23739"/>
                    <a:pt x="81674" y="23587"/>
                    <a:pt x="81492" y="23557"/>
                  </a:cubicBezTo>
                  <a:cubicBezTo>
                    <a:pt x="81279" y="23496"/>
                    <a:pt x="81066" y="23374"/>
                    <a:pt x="80914" y="23223"/>
                  </a:cubicBezTo>
                  <a:lnTo>
                    <a:pt x="81249" y="22979"/>
                  </a:lnTo>
                  <a:cubicBezTo>
                    <a:pt x="81313" y="23022"/>
                    <a:pt x="81393" y="23065"/>
                    <a:pt x="81466" y="23065"/>
                  </a:cubicBezTo>
                  <a:cubicBezTo>
                    <a:pt x="81497" y="23065"/>
                    <a:pt x="81526" y="23058"/>
                    <a:pt x="81553" y="23040"/>
                  </a:cubicBezTo>
                  <a:cubicBezTo>
                    <a:pt x="81598" y="23025"/>
                    <a:pt x="81659" y="23002"/>
                    <a:pt x="81724" y="23002"/>
                  </a:cubicBezTo>
                  <a:cubicBezTo>
                    <a:pt x="81788" y="23002"/>
                    <a:pt x="81857" y="23025"/>
                    <a:pt x="81917" y="23101"/>
                  </a:cubicBezTo>
                  <a:lnTo>
                    <a:pt x="82191" y="22888"/>
                  </a:lnTo>
                  <a:lnTo>
                    <a:pt x="82069" y="22736"/>
                  </a:lnTo>
                  <a:lnTo>
                    <a:pt x="82100" y="22675"/>
                  </a:lnTo>
                  <a:lnTo>
                    <a:pt x="81948" y="22463"/>
                  </a:lnTo>
                  <a:cubicBezTo>
                    <a:pt x="81852" y="22501"/>
                    <a:pt x="81768" y="22540"/>
                    <a:pt x="81680" y="22540"/>
                  </a:cubicBezTo>
                  <a:cubicBezTo>
                    <a:pt x="81630" y="22540"/>
                    <a:pt x="81578" y="22527"/>
                    <a:pt x="81522" y="22493"/>
                  </a:cubicBezTo>
                  <a:lnTo>
                    <a:pt x="81705" y="22341"/>
                  </a:lnTo>
                  <a:lnTo>
                    <a:pt x="81613" y="22189"/>
                  </a:lnTo>
                  <a:lnTo>
                    <a:pt x="81674" y="22098"/>
                  </a:lnTo>
                  <a:lnTo>
                    <a:pt x="81583" y="21764"/>
                  </a:lnTo>
                  <a:cubicBezTo>
                    <a:pt x="81522" y="21855"/>
                    <a:pt x="81492" y="21976"/>
                    <a:pt x="81401" y="22007"/>
                  </a:cubicBezTo>
                  <a:cubicBezTo>
                    <a:pt x="81305" y="22007"/>
                    <a:pt x="81322" y="22174"/>
                    <a:pt x="81261" y="22174"/>
                  </a:cubicBezTo>
                  <a:cubicBezTo>
                    <a:pt x="81244" y="22174"/>
                    <a:pt x="81221" y="22161"/>
                    <a:pt x="81188" y="22128"/>
                  </a:cubicBezTo>
                  <a:lnTo>
                    <a:pt x="81249" y="22007"/>
                  </a:lnTo>
                  <a:lnTo>
                    <a:pt x="81127" y="22007"/>
                  </a:lnTo>
                  <a:lnTo>
                    <a:pt x="81005" y="22341"/>
                  </a:lnTo>
                  <a:lnTo>
                    <a:pt x="80732" y="21794"/>
                  </a:lnTo>
                  <a:cubicBezTo>
                    <a:pt x="80702" y="21794"/>
                    <a:pt x="80641" y="21824"/>
                    <a:pt x="80610" y="21855"/>
                  </a:cubicBezTo>
                  <a:cubicBezTo>
                    <a:pt x="80600" y="21865"/>
                    <a:pt x="80590" y="21868"/>
                    <a:pt x="80579" y="21868"/>
                  </a:cubicBezTo>
                  <a:cubicBezTo>
                    <a:pt x="80556" y="21868"/>
                    <a:pt x="80529" y="21855"/>
                    <a:pt x="80489" y="21855"/>
                  </a:cubicBezTo>
                  <a:lnTo>
                    <a:pt x="80610" y="21551"/>
                  </a:lnTo>
                  <a:lnTo>
                    <a:pt x="80489" y="21612"/>
                  </a:lnTo>
                  <a:lnTo>
                    <a:pt x="80154" y="21490"/>
                  </a:lnTo>
                  <a:lnTo>
                    <a:pt x="80215" y="21672"/>
                  </a:lnTo>
                  <a:lnTo>
                    <a:pt x="79881" y="22037"/>
                  </a:lnTo>
                  <a:lnTo>
                    <a:pt x="79820" y="21885"/>
                  </a:lnTo>
                  <a:cubicBezTo>
                    <a:pt x="79791" y="21875"/>
                    <a:pt x="79763" y="21871"/>
                    <a:pt x="79736" y="21871"/>
                  </a:cubicBezTo>
                  <a:cubicBezTo>
                    <a:pt x="79598" y="21871"/>
                    <a:pt x="79496" y="21986"/>
                    <a:pt x="79395" y="22037"/>
                  </a:cubicBezTo>
                  <a:lnTo>
                    <a:pt x="79091" y="21733"/>
                  </a:lnTo>
                  <a:lnTo>
                    <a:pt x="79030" y="21946"/>
                  </a:lnTo>
                  <a:lnTo>
                    <a:pt x="78969" y="21916"/>
                  </a:lnTo>
                  <a:lnTo>
                    <a:pt x="79060" y="22250"/>
                  </a:lnTo>
                  <a:cubicBezTo>
                    <a:pt x="78665" y="22159"/>
                    <a:pt x="78665" y="22159"/>
                    <a:pt x="78300" y="21733"/>
                  </a:cubicBezTo>
                  <a:lnTo>
                    <a:pt x="78574" y="21733"/>
                  </a:lnTo>
                  <a:cubicBezTo>
                    <a:pt x="78574" y="21703"/>
                    <a:pt x="78604" y="21672"/>
                    <a:pt x="78604" y="21642"/>
                  </a:cubicBezTo>
                  <a:lnTo>
                    <a:pt x="78635" y="21672"/>
                  </a:lnTo>
                  <a:lnTo>
                    <a:pt x="78574" y="21733"/>
                  </a:lnTo>
                  <a:cubicBezTo>
                    <a:pt x="78604" y="21794"/>
                    <a:pt x="78665" y="21855"/>
                    <a:pt x="78695" y="21916"/>
                  </a:cubicBezTo>
                  <a:lnTo>
                    <a:pt x="78939" y="21794"/>
                  </a:lnTo>
                  <a:lnTo>
                    <a:pt x="78847" y="21551"/>
                  </a:lnTo>
                  <a:lnTo>
                    <a:pt x="78847" y="21551"/>
                  </a:lnTo>
                  <a:cubicBezTo>
                    <a:pt x="78939" y="21642"/>
                    <a:pt x="79091" y="21672"/>
                    <a:pt x="79243" y="21672"/>
                  </a:cubicBezTo>
                  <a:cubicBezTo>
                    <a:pt x="79271" y="21587"/>
                    <a:pt x="79319" y="21562"/>
                    <a:pt x="79368" y="21562"/>
                  </a:cubicBezTo>
                  <a:cubicBezTo>
                    <a:pt x="79425" y="21562"/>
                    <a:pt x="79484" y="21595"/>
                    <a:pt x="79516" y="21612"/>
                  </a:cubicBezTo>
                  <a:cubicBezTo>
                    <a:pt x="79546" y="21642"/>
                    <a:pt x="79592" y="21657"/>
                    <a:pt x="79641" y="21657"/>
                  </a:cubicBezTo>
                  <a:cubicBezTo>
                    <a:pt x="79691" y="21657"/>
                    <a:pt x="79744" y="21642"/>
                    <a:pt x="79790" y="21612"/>
                  </a:cubicBezTo>
                  <a:cubicBezTo>
                    <a:pt x="79881" y="21551"/>
                    <a:pt x="80033" y="21612"/>
                    <a:pt x="80124" y="21520"/>
                  </a:cubicBezTo>
                  <a:lnTo>
                    <a:pt x="80185" y="21308"/>
                  </a:lnTo>
                  <a:lnTo>
                    <a:pt x="79881" y="21216"/>
                  </a:lnTo>
                  <a:lnTo>
                    <a:pt x="79729" y="21368"/>
                  </a:lnTo>
                  <a:lnTo>
                    <a:pt x="78665" y="21186"/>
                  </a:lnTo>
                  <a:lnTo>
                    <a:pt x="78726" y="20943"/>
                  </a:lnTo>
                  <a:lnTo>
                    <a:pt x="78483" y="20821"/>
                  </a:lnTo>
                  <a:lnTo>
                    <a:pt x="78391" y="20912"/>
                  </a:lnTo>
                  <a:lnTo>
                    <a:pt x="77996" y="20639"/>
                  </a:lnTo>
                  <a:cubicBezTo>
                    <a:pt x="77966" y="20639"/>
                    <a:pt x="77936" y="20669"/>
                    <a:pt x="77936" y="20730"/>
                  </a:cubicBezTo>
                  <a:cubicBezTo>
                    <a:pt x="77936" y="20821"/>
                    <a:pt x="77905" y="20943"/>
                    <a:pt x="77844" y="21034"/>
                  </a:cubicBezTo>
                  <a:lnTo>
                    <a:pt x="77692" y="20882"/>
                  </a:lnTo>
                  <a:lnTo>
                    <a:pt x="77784" y="20608"/>
                  </a:lnTo>
                  <a:cubicBezTo>
                    <a:pt x="77875" y="20669"/>
                    <a:pt x="77936" y="20730"/>
                    <a:pt x="77936" y="20730"/>
                  </a:cubicBezTo>
                  <a:cubicBezTo>
                    <a:pt x="77875" y="20517"/>
                    <a:pt x="77814" y="20396"/>
                    <a:pt x="77784" y="20244"/>
                  </a:cubicBezTo>
                  <a:lnTo>
                    <a:pt x="77814" y="20153"/>
                  </a:lnTo>
                  <a:cubicBezTo>
                    <a:pt x="77814" y="20122"/>
                    <a:pt x="77784" y="20122"/>
                    <a:pt x="77753" y="20092"/>
                  </a:cubicBezTo>
                  <a:lnTo>
                    <a:pt x="77784" y="20061"/>
                  </a:lnTo>
                  <a:lnTo>
                    <a:pt x="77844" y="20153"/>
                  </a:lnTo>
                  <a:lnTo>
                    <a:pt x="77936" y="20001"/>
                  </a:lnTo>
                  <a:cubicBezTo>
                    <a:pt x="77979" y="19986"/>
                    <a:pt x="78022" y="19982"/>
                    <a:pt x="78065" y="19982"/>
                  </a:cubicBezTo>
                  <a:cubicBezTo>
                    <a:pt x="78125" y="19982"/>
                    <a:pt x="78184" y="19990"/>
                    <a:pt x="78244" y="19990"/>
                  </a:cubicBezTo>
                  <a:cubicBezTo>
                    <a:pt x="78323" y="19990"/>
                    <a:pt x="78403" y="19976"/>
                    <a:pt x="78483" y="19909"/>
                  </a:cubicBezTo>
                  <a:cubicBezTo>
                    <a:pt x="78498" y="19894"/>
                    <a:pt x="78513" y="19887"/>
                    <a:pt x="78528" y="19887"/>
                  </a:cubicBezTo>
                  <a:cubicBezTo>
                    <a:pt x="78543" y="19887"/>
                    <a:pt x="78559" y="19894"/>
                    <a:pt x="78574" y="19909"/>
                  </a:cubicBezTo>
                  <a:cubicBezTo>
                    <a:pt x="78635" y="19971"/>
                    <a:pt x="78692" y="19993"/>
                    <a:pt x="78747" y="19993"/>
                  </a:cubicBezTo>
                  <a:cubicBezTo>
                    <a:pt x="78829" y="19993"/>
                    <a:pt x="78909" y="19946"/>
                    <a:pt x="78999" y="19909"/>
                  </a:cubicBezTo>
                  <a:lnTo>
                    <a:pt x="79303" y="20061"/>
                  </a:lnTo>
                  <a:lnTo>
                    <a:pt x="79972" y="19757"/>
                  </a:lnTo>
                  <a:lnTo>
                    <a:pt x="79972" y="19940"/>
                  </a:lnTo>
                  <a:lnTo>
                    <a:pt x="79759" y="20092"/>
                  </a:lnTo>
                  <a:lnTo>
                    <a:pt x="79790" y="20183"/>
                  </a:lnTo>
                  <a:lnTo>
                    <a:pt x="79759" y="20365"/>
                  </a:lnTo>
                  <a:lnTo>
                    <a:pt x="79972" y="20365"/>
                  </a:lnTo>
                  <a:lnTo>
                    <a:pt x="79972" y="20122"/>
                  </a:lnTo>
                  <a:lnTo>
                    <a:pt x="80185" y="20335"/>
                  </a:lnTo>
                  <a:cubicBezTo>
                    <a:pt x="80367" y="20122"/>
                    <a:pt x="80610" y="20183"/>
                    <a:pt x="80793" y="20061"/>
                  </a:cubicBezTo>
                  <a:lnTo>
                    <a:pt x="81218" y="20305"/>
                  </a:lnTo>
                  <a:lnTo>
                    <a:pt x="81218" y="20001"/>
                  </a:lnTo>
                  <a:lnTo>
                    <a:pt x="81583" y="19849"/>
                  </a:lnTo>
                  <a:lnTo>
                    <a:pt x="81644" y="19940"/>
                  </a:lnTo>
                  <a:lnTo>
                    <a:pt x="81583" y="20183"/>
                  </a:lnTo>
                  <a:lnTo>
                    <a:pt x="81857" y="20305"/>
                  </a:lnTo>
                  <a:lnTo>
                    <a:pt x="81887" y="20213"/>
                  </a:lnTo>
                  <a:cubicBezTo>
                    <a:pt x="81765" y="20213"/>
                    <a:pt x="81826" y="20122"/>
                    <a:pt x="81826" y="20092"/>
                  </a:cubicBezTo>
                  <a:lnTo>
                    <a:pt x="81735" y="20031"/>
                  </a:lnTo>
                  <a:lnTo>
                    <a:pt x="81765" y="20001"/>
                  </a:lnTo>
                  <a:lnTo>
                    <a:pt x="81826" y="20061"/>
                  </a:lnTo>
                  <a:cubicBezTo>
                    <a:pt x="81948" y="20061"/>
                    <a:pt x="81887" y="20153"/>
                    <a:pt x="81887" y="20213"/>
                  </a:cubicBezTo>
                  <a:lnTo>
                    <a:pt x="82130" y="20213"/>
                  </a:lnTo>
                  <a:cubicBezTo>
                    <a:pt x="82130" y="20183"/>
                    <a:pt x="82130" y="20183"/>
                    <a:pt x="82161" y="20153"/>
                  </a:cubicBezTo>
                  <a:lnTo>
                    <a:pt x="82191" y="20183"/>
                  </a:lnTo>
                  <a:lnTo>
                    <a:pt x="82130" y="20213"/>
                  </a:lnTo>
                  <a:cubicBezTo>
                    <a:pt x="82100" y="20335"/>
                    <a:pt x="82161" y="20426"/>
                    <a:pt x="82252" y="20457"/>
                  </a:cubicBezTo>
                  <a:cubicBezTo>
                    <a:pt x="82312" y="20335"/>
                    <a:pt x="82252" y="20183"/>
                    <a:pt x="82404" y="20183"/>
                  </a:cubicBezTo>
                  <a:lnTo>
                    <a:pt x="82495" y="20244"/>
                  </a:lnTo>
                  <a:lnTo>
                    <a:pt x="82495" y="20122"/>
                  </a:lnTo>
                  <a:cubicBezTo>
                    <a:pt x="82556" y="20122"/>
                    <a:pt x="82589" y="20095"/>
                    <a:pt x="82632" y="20095"/>
                  </a:cubicBezTo>
                  <a:cubicBezTo>
                    <a:pt x="82654" y="20095"/>
                    <a:pt x="82677" y="20102"/>
                    <a:pt x="82708" y="20122"/>
                  </a:cubicBezTo>
                  <a:cubicBezTo>
                    <a:pt x="82729" y="20144"/>
                    <a:pt x="82755" y="20154"/>
                    <a:pt x="82784" y="20154"/>
                  </a:cubicBezTo>
                  <a:cubicBezTo>
                    <a:pt x="82831" y="20154"/>
                    <a:pt x="82888" y="20128"/>
                    <a:pt x="82954" y="20081"/>
                  </a:cubicBezTo>
                  <a:lnTo>
                    <a:pt x="82954" y="20081"/>
                  </a:lnTo>
                  <a:cubicBezTo>
                    <a:pt x="82956" y="20088"/>
                    <a:pt x="82960" y="20095"/>
                    <a:pt x="82963" y="20103"/>
                  </a:cubicBezTo>
                  <a:lnTo>
                    <a:pt x="82963" y="20103"/>
                  </a:lnTo>
                  <a:lnTo>
                    <a:pt x="82981" y="20061"/>
                  </a:lnTo>
                  <a:lnTo>
                    <a:pt x="82981" y="20061"/>
                  </a:lnTo>
                  <a:cubicBezTo>
                    <a:pt x="82972" y="20068"/>
                    <a:pt x="82963" y="20075"/>
                    <a:pt x="82954" y="20081"/>
                  </a:cubicBezTo>
                  <a:lnTo>
                    <a:pt x="82954" y="20081"/>
                  </a:lnTo>
                  <a:cubicBezTo>
                    <a:pt x="82952" y="20074"/>
                    <a:pt x="82951" y="20068"/>
                    <a:pt x="82951" y="20061"/>
                  </a:cubicBezTo>
                  <a:cubicBezTo>
                    <a:pt x="82951" y="20046"/>
                    <a:pt x="82958" y="20039"/>
                    <a:pt x="82966" y="20039"/>
                  </a:cubicBezTo>
                  <a:cubicBezTo>
                    <a:pt x="82974" y="20039"/>
                    <a:pt x="82981" y="20046"/>
                    <a:pt x="82981" y="20061"/>
                  </a:cubicBezTo>
                  <a:cubicBezTo>
                    <a:pt x="83012" y="20061"/>
                    <a:pt x="82981" y="20122"/>
                    <a:pt x="82981" y="20183"/>
                  </a:cubicBezTo>
                  <a:cubicBezTo>
                    <a:pt x="82981" y="20148"/>
                    <a:pt x="82971" y="20123"/>
                    <a:pt x="82963" y="20103"/>
                  </a:cubicBezTo>
                  <a:lnTo>
                    <a:pt x="82963" y="20103"/>
                  </a:lnTo>
                  <a:lnTo>
                    <a:pt x="82860" y="20335"/>
                  </a:lnTo>
                  <a:lnTo>
                    <a:pt x="83072" y="20608"/>
                  </a:lnTo>
                  <a:cubicBezTo>
                    <a:pt x="83072" y="20548"/>
                    <a:pt x="83072" y="20457"/>
                    <a:pt x="83103" y="20365"/>
                  </a:cubicBezTo>
                  <a:cubicBezTo>
                    <a:pt x="83133" y="20335"/>
                    <a:pt x="83164" y="20274"/>
                    <a:pt x="83194" y="20213"/>
                  </a:cubicBezTo>
                  <a:cubicBezTo>
                    <a:pt x="83224" y="20305"/>
                    <a:pt x="83316" y="20396"/>
                    <a:pt x="83407" y="20426"/>
                  </a:cubicBezTo>
                  <a:lnTo>
                    <a:pt x="83285" y="20031"/>
                  </a:lnTo>
                  <a:lnTo>
                    <a:pt x="83528" y="19879"/>
                  </a:lnTo>
                  <a:cubicBezTo>
                    <a:pt x="83437" y="19849"/>
                    <a:pt x="83346" y="19818"/>
                    <a:pt x="83255" y="19757"/>
                  </a:cubicBezTo>
                  <a:cubicBezTo>
                    <a:pt x="83224" y="19757"/>
                    <a:pt x="83194" y="19697"/>
                    <a:pt x="83133" y="19605"/>
                  </a:cubicBezTo>
                  <a:lnTo>
                    <a:pt x="83620" y="19605"/>
                  </a:lnTo>
                  <a:lnTo>
                    <a:pt x="83620" y="19423"/>
                  </a:lnTo>
                  <a:lnTo>
                    <a:pt x="83923" y="19423"/>
                  </a:lnTo>
                  <a:cubicBezTo>
                    <a:pt x="83923" y="19484"/>
                    <a:pt x="83923" y="19575"/>
                    <a:pt x="83923" y="19636"/>
                  </a:cubicBezTo>
                  <a:cubicBezTo>
                    <a:pt x="83893" y="19697"/>
                    <a:pt x="83893" y="19757"/>
                    <a:pt x="83863" y="19849"/>
                  </a:cubicBezTo>
                  <a:lnTo>
                    <a:pt x="83984" y="19879"/>
                  </a:lnTo>
                  <a:lnTo>
                    <a:pt x="83984" y="20001"/>
                  </a:lnTo>
                  <a:cubicBezTo>
                    <a:pt x="84055" y="19965"/>
                    <a:pt x="84127" y="19950"/>
                    <a:pt x="84198" y="19950"/>
                  </a:cubicBezTo>
                  <a:cubicBezTo>
                    <a:pt x="84248" y="19950"/>
                    <a:pt x="84299" y="19958"/>
                    <a:pt x="84349" y="19970"/>
                  </a:cubicBezTo>
                  <a:cubicBezTo>
                    <a:pt x="84349" y="19940"/>
                    <a:pt x="84349" y="19909"/>
                    <a:pt x="84349" y="19909"/>
                  </a:cubicBezTo>
                  <a:lnTo>
                    <a:pt x="84197" y="19849"/>
                  </a:lnTo>
                  <a:lnTo>
                    <a:pt x="84531" y="19575"/>
                  </a:lnTo>
                  <a:lnTo>
                    <a:pt x="84623" y="19727"/>
                  </a:lnTo>
                  <a:cubicBezTo>
                    <a:pt x="84653" y="19697"/>
                    <a:pt x="84653" y="19666"/>
                    <a:pt x="84683" y="19666"/>
                  </a:cubicBezTo>
                  <a:lnTo>
                    <a:pt x="84896" y="19666"/>
                  </a:lnTo>
                  <a:cubicBezTo>
                    <a:pt x="84805" y="19909"/>
                    <a:pt x="84683" y="20122"/>
                    <a:pt x="84531" y="20335"/>
                  </a:cubicBezTo>
                  <a:lnTo>
                    <a:pt x="84471" y="20031"/>
                  </a:lnTo>
                  <a:lnTo>
                    <a:pt x="84136" y="20183"/>
                  </a:lnTo>
                  <a:lnTo>
                    <a:pt x="84319" y="20305"/>
                  </a:lnTo>
                  <a:lnTo>
                    <a:pt x="84258" y="20548"/>
                  </a:lnTo>
                  <a:lnTo>
                    <a:pt x="84045" y="20700"/>
                  </a:lnTo>
                  <a:lnTo>
                    <a:pt x="84319" y="20791"/>
                  </a:lnTo>
                  <a:lnTo>
                    <a:pt x="84592" y="20608"/>
                  </a:lnTo>
                  <a:lnTo>
                    <a:pt x="84714" y="20669"/>
                  </a:lnTo>
                  <a:lnTo>
                    <a:pt x="84835" y="20578"/>
                  </a:lnTo>
                  <a:lnTo>
                    <a:pt x="84775" y="20365"/>
                  </a:lnTo>
                  <a:cubicBezTo>
                    <a:pt x="84813" y="20358"/>
                    <a:pt x="84851" y="20354"/>
                    <a:pt x="84888" y="20354"/>
                  </a:cubicBezTo>
                  <a:cubicBezTo>
                    <a:pt x="85001" y="20354"/>
                    <a:pt x="85109" y="20388"/>
                    <a:pt x="85200" y="20457"/>
                  </a:cubicBezTo>
                  <a:lnTo>
                    <a:pt x="85261" y="20608"/>
                  </a:lnTo>
                  <a:lnTo>
                    <a:pt x="85352" y="20305"/>
                  </a:lnTo>
                  <a:lnTo>
                    <a:pt x="85261" y="20122"/>
                  </a:lnTo>
                  <a:lnTo>
                    <a:pt x="85078" y="20122"/>
                  </a:lnTo>
                  <a:lnTo>
                    <a:pt x="85261" y="19788"/>
                  </a:lnTo>
                  <a:lnTo>
                    <a:pt x="85078" y="19697"/>
                  </a:lnTo>
                  <a:lnTo>
                    <a:pt x="85200" y="19484"/>
                  </a:lnTo>
                  <a:lnTo>
                    <a:pt x="85382" y="19575"/>
                  </a:lnTo>
                  <a:cubicBezTo>
                    <a:pt x="85504" y="19332"/>
                    <a:pt x="85626" y="19089"/>
                    <a:pt x="85747" y="18815"/>
                  </a:cubicBezTo>
                  <a:cubicBezTo>
                    <a:pt x="85778" y="18785"/>
                    <a:pt x="85808" y="18785"/>
                    <a:pt x="85838" y="18785"/>
                  </a:cubicBezTo>
                  <a:lnTo>
                    <a:pt x="86021" y="19028"/>
                  </a:lnTo>
                  <a:lnTo>
                    <a:pt x="86173" y="19028"/>
                  </a:lnTo>
                  <a:lnTo>
                    <a:pt x="86173" y="19241"/>
                  </a:lnTo>
                  <a:lnTo>
                    <a:pt x="85960" y="19393"/>
                  </a:lnTo>
                  <a:lnTo>
                    <a:pt x="86021" y="19332"/>
                  </a:lnTo>
                  <a:lnTo>
                    <a:pt x="85838" y="19301"/>
                  </a:lnTo>
                  <a:lnTo>
                    <a:pt x="85930" y="19150"/>
                  </a:lnTo>
                  <a:cubicBezTo>
                    <a:pt x="85869" y="19089"/>
                    <a:pt x="85808" y="19058"/>
                    <a:pt x="85747" y="19028"/>
                  </a:cubicBezTo>
                  <a:lnTo>
                    <a:pt x="85717" y="19058"/>
                  </a:lnTo>
                  <a:lnTo>
                    <a:pt x="85717" y="19241"/>
                  </a:lnTo>
                  <a:lnTo>
                    <a:pt x="85565" y="19271"/>
                  </a:lnTo>
                  <a:cubicBezTo>
                    <a:pt x="85565" y="19332"/>
                    <a:pt x="85565" y="19393"/>
                    <a:pt x="85565" y="19423"/>
                  </a:cubicBezTo>
                  <a:cubicBezTo>
                    <a:pt x="85565" y="19484"/>
                    <a:pt x="85595" y="19514"/>
                    <a:pt x="85595" y="19575"/>
                  </a:cubicBezTo>
                  <a:lnTo>
                    <a:pt x="85778" y="19484"/>
                  </a:lnTo>
                  <a:lnTo>
                    <a:pt x="85778" y="19697"/>
                  </a:lnTo>
                  <a:lnTo>
                    <a:pt x="86112" y="19818"/>
                  </a:lnTo>
                  <a:lnTo>
                    <a:pt x="86294" y="19636"/>
                  </a:lnTo>
                  <a:lnTo>
                    <a:pt x="86568" y="19636"/>
                  </a:lnTo>
                  <a:lnTo>
                    <a:pt x="86629" y="19484"/>
                  </a:lnTo>
                  <a:lnTo>
                    <a:pt x="86720" y="19545"/>
                  </a:lnTo>
                  <a:lnTo>
                    <a:pt x="86781" y="19484"/>
                  </a:lnTo>
                  <a:lnTo>
                    <a:pt x="86933" y="19575"/>
                  </a:lnTo>
                  <a:lnTo>
                    <a:pt x="87054" y="19393"/>
                  </a:lnTo>
                  <a:lnTo>
                    <a:pt x="86963" y="19301"/>
                  </a:lnTo>
                  <a:lnTo>
                    <a:pt x="87237" y="19089"/>
                  </a:lnTo>
                  <a:lnTo>
                    <a:pt x="87358" y="18511"/>
                  </a:lnTo>
                  <a:lnTo>
                    <a:pt x="87814" y="18329"/>
                  </a:lnTo>
                  <a:lnTo>
                    <a:pt x="87936" y="18511"/>
                  </a:lnTo>
                  <a:lnTo>
                    <a:pt x="88027" y="18420"/>
                  </a:lnTo>
                  <a:cubicBezTo>
                    <a:pt x="88088" y="18466"/>
                    <a:pt x="88156" y="18488"/>
                    <a:pt x="88224" y="18488"/>
                  </a:cubicBezTo>
                  <a:cubicBezTo>
                    <a:pt x="88293" y="18488"/>
                    <a:pt x="88361" y="18466"/>
                    <a:pt x="88422" y="18420"/>
                  </a:cubicBezTo>
                  <a:lnTo>
                    <a:pt x="88787" y="18572"/>
                  </a:lnTo>
                  <a:cubicBezTo>
                    <a:pt x="88848" y="18542"/>
                    <a:pt x="88878" y="18511"/>
                    <a:pt x="88939" y="18481"/>
                  </a:cubicBezTo>
                  <a:lnTo>
                    <a:pt x="89000" y="18633"/>
                  </a:lnTo>
                  <a:lnTo>
                    <a:pt x="89212" y="18359"/>
                  </a:lnTo>
                  <a:lnTo>
                    <a:pt x="89304" y="18542"/>
                  </a:lnTo>
                  <a:lnTo>
                    <a:pt x="89607" y="18572"/>
                  </a:lnTo>
                  <a:lnTo>
                    <a:pt x="89304" y="18785"/>
                  </a:lnTo>
                  <a:lnTo>
                    <a:pt x="89638" y="18785"/>
                  </a:lnTo>
                  <a:lnTo>
                    <a:pt x="90003" y="18602"/>
                  </a:lnTo>
                  <a:cubicBezTo>
                    <a:pt x="90033" y="18481"/>
                    <a:pt x="89942" y="18329"/>
                    <a:pt x="90094" y="18207"/>
                  </a:cubicBezTo>
                  <a:lnTo>
                    <a:pt x="89881" y="18177"/>
                  </a:lnTo>
                  <a:lnTo>
                    <a:pt x="89516" y="17721"/>
                  </a:lnTo>
                  <a:lnTo>
                    <a:pt x="89486" y="17964"/>
                  </a:lnTo>
                  <a:lnTo>
                    <a:pt x="89273" y="17812"/>
                  </a:lnTo>
                  <a:lnTo>
                    <a:pt x="89273" y="17964"/>
                  </a:lnTo>
                  <a:lnTo>
                    <a:pt x="89121" y="17964"/>
                  </a:lnTo>
                  <a:lnTo>
                    <a:pt x="89243" y="17782"/>
                  </a:lnTo>
                  <a:cubicBezTo>
                    <a:pt x="89248" y="17782"/>
                    <a:pt x="89253" y="17783"/>
                    <a:pt x="89256" y="17784"/>
                  </a:cubicBezTo>
                  <a:lnTo>
                    <a:pt x="89256" y="17784"/>
                  </a:lnTo>
                  <a:lnTo>
                    <a:pt x="89182" y="17660"/>
                  </a:lnTo>
                  <a:lnTo>
                    <a:pt x="89091" y="17751"/>
                  </a:lnTo>
                  <a:lnTo>
                    <a:pt x="88939" y="17478"/>
                  </a:lnTo>
                  <a:lnTo>
                    <a:pt x="88908" y="17660"/>
                  </a:lnTo>
                  <a:lnTo>
                    <a:pt x="88604" y="17569"/>
                  </a:lnTo>
                  <a:lnTo>
                    <a:pt x="88817" y="17447"/>
                  </a:lnTo>
                  <a:cubicBezTo>
                    <a:pt x="88739" y="17436"/>
                    <a:pt x="88670" y="17429"/>
                    <a:pt x="88606" y="17429"/>
                  </a:cubicBezTo>
                  <a:cubicBezTo>
                    <a:pt x="88497" y="17429"/>
                    <a:pt x="88408" y="17450"/>
                    <a:pt x="88331" y="17508"/>
                  </a:cubicBezTo>
                  <a:lnTo>
                    <a:pt x="88088" y="17204"/>
                  </a:lnTo>
                  <a:cubicBezTo>
                    <a:pt x="87990" y="17263"/>
                    <a:pt x="87891" y="17297"/>
                    <a:pt x="87793" y="17297"/>
                  </a:cubicBezTo>
                  <a:cubicBezTo>
                    <a:pt x="87739" y="17297"/>
                    <a:pt x="87686" y="17287"/>
                    <a:pt x="87632" y="17265"/>
                  </a:cubicBezTo>
                  <a:lnTo>
                    <a:pt x="87845" y="17174"/>
                  </a:lnTo>
                  <a:lnTo>
                    <a:pt x="87723" y="16809"/>
                  </a:lnTo>
                  <a:lnTo>
                    <a:pt x="87449" y="16900"/>
                  </a:lnTo>
                  <a:lnTo>
                    <a:pt x="87449" y="16718"/>
                  </a:lnTo>
                  <a:lnTo>
                    <a:pt x="87723" y="16566"/>
                  </a:lnTo>
                  <a:lnTo>
                    <a:pt x="87814" y="16201"/>
                  </a:lnTo>
                  <a:lnTo>
                    <a:pt x="87662" y="16080"/>
                  </a:lnTo>
                  <a:lnTo>
                    <a:pt x="87814" y="16019"/>
                  </a:lnTo>
                  <a:lnTo>
                    <a:pt x="87814" y="15836"/>
                  </a:lnTo>
                  <a:lnTo>
                    <a:pt x="87936" y="15836"/>
                  </a:lnTo>
                  <a:lnTo>
                    <a:pt x="87845" y="16080"/>
                  </a:lnTo>
                  <a:lnTo>
                    <a:pt x="88088" y="15958"/>
                  </a:lnTo>
                  <a:lnTo>
                    <a:pt x="88331" y="16080"/>
                  </a:lnTo>
                  <a:lnTo>
                    <a:pt x="88270" y="16201"/>
                  </a:lnTo>
                  <a:lnTo>
                    <a:pt x="88088" y="16110"/>
                  </a:lnTo>
                  <a:lnTo>
                    <a:pt x="88088" y="16323"/>
                  </a:lnTo>
                  <a:cubicBezTo>
                    <a:pt x="88179" y="16353"/>
                    <a:pt x="88300" y="16353"/>
                    <a:pt x="88392" y="16475"/>
                  </a:cubicBezTo>
                  <a:cubicBezTo>
                    <a:pt x="88422" y="16505"/>
                    <a:pt x="88483" y="16505"/>
                    <a:pt x="88513" y="16505"/>
                  </a:cubicBezTo>
                  <a:cubicBezTo>
                    <a:pt x="88544" y="16475"/>
                    <a:pt x="88544" y="16444"/>
                    <a:pt x="88574" y="16414"/>
                  </a:cubicBezTo>
                  <a:lnTo>
                    <a:pt x="88604" y="16444"/>
                  </a:lnTo>
                  <a:lnTo>
                    <a:pt x="88544" y="16505"/>
                  </a:lnTo>
                  <a:cubicBezTo>
                    <a:pt x="88513" y="16535"/>
                    <a:pt x="88483" y="16596"/>
                    <a:pt x="88452" y="16627"/>
                  </a:cubicBezTo>
                  <a:lnTo>
                    <a:pt x="88939" y="16748"/>
                  </a:lnTo>
                  <a:lnTo>
                    <a:pt x="89091" y="16991"/>
                  </a:lnTo>
                  <a:lnTo>
                    <a:pt x="89152" y="16748"/>
                  </a:lnTo>
                  <a:cubicBezTo>
                    <a:pt x="89165" y="16746"/>
                    <a:pt x="89178" y="16745"/>
                    <a:pt x="89190" y="16745"/>
                  </a:cubicBezTo>
                  <a:cubicBezTo>
                    <a:pt x="89330" y="16745"/>
                    <a:pt x="89308" y="16905"/>
                    <a:pt x="89364" y="16961"/>
                  </a:cubicBezTo>
                  <a:cubicBezTo>
                    <a:pt x="89455" y="17022"/>
                    <a:pt x="89577" y="17052"/>
                    <a:pt x="89668" y="17113"/>
                  </a:cubicBezTo>
                  <a:lnTo>
                    <a:pt x="89942" y="16991"/>
                  </a:lnTo>
                  <a:lnTo>
                    <a:pt x="89790" y="16931"/>
                  </a:lnTo>
                  <a:lnTo>
                    <a:pt x="89881" y="16627"/>
                  </a:lnTo>
                  <a:cubicBezTo>
                    <a:pt x="89729" y="16475"/>
                    <a:pt x="89425" y="16566"/>
                    <a:pt x="89395" y="16323"/>
                  </a:cubicBezTo>
                  <a:lnTo>
                    <a:pt x="88878" y="16019"/>
                  </a:lnTo>
                  <a:lnTo>
                    <a:pt x="89060" y="15928"/>
                  </a:lnTo>
                  <a:lnTo>
                    <a:pt x="88848" y="15593"/>
                  </a:lnTo>
                  <a:lnTo>
                    <a:pt x="89030" y="15563"/>
                  </a:lnTo>
                  <a:lnTo>
                    <a:pt x="88969" y="15380"/>
                  </a:lnTo>
                  <a:lnTo>
                    <a:pt x="89121" y="15380"/>
                  </a:lnTo>
                  <a:lnTo>
                    <a:pt x="89121" y="15836"/>
                  </a:lnTo>
                  <a:lnTo>
                    <a:pt x="89334" y="15624"/>
                  </a:lnTo>
                  <a:lnTo>
                    <a:pt x="89668" y="15715"/>
                  </a:lnTo>
                  <a:lnTo>
                    <a:pt x="89607" y="15624"/>
                  </a:lnTo>
                  <a:lnTo>
                    <a:pt x="89851" y="15472"/>
                  </a:lnTo>
                  <a:lnTo>
                    <a:pt x="89668" y="15441"/>
                  </a:lnTo>
                  <a:lnTo>
                    <a:pt x="89668" y="15259"/>
                  </a:lnTo>
                  <a:lnTo>
                    <a:pt x="89851" y="15168"/>
                  </a:lnTo>
                  <a:lnTo>
                    <a:pt x="89486" y="15137"/>
                  </a:lnTo>
                  <a:lnTo>
                    <a:pt x="89577" y="14985"/>
                  </a:lnTo>
                  <a:lnTo>
                    <a:pt x="89364" y="14985"/>
                  </a:lnTo>
                  <a:cubicBezTo>
                    <a:pt x="89334" y="15016"/>
                    <a:pt x="89334" y="15046"/>
                    <a:pt x="89304" y="15076"/>
                  </a:cubicBezTo>
                  <a:lnTo>
                    <a:pt x="89273" y="15046"/>
                  </a:lnTo>
                  <a:lnTo>
                    <a:pt x="89334" y="14985"/>
                  </a:lnTo>
                  <a:cubicBezTo>
                    <a:pt x="89243" y="14833"/>
                    <a:pt x="89182" y="14681"/>
                    <a:pt x="89091" y="14529"/>
                  </a:cubicBezTo>
                  <a:lnTo>
                    <a:pt x="89000" y="14621"/>
                  </a:lnTo>
                  <a:lnTo>
                    <a:pt x="89060" y="14955"/>
                  </a:lnTo>
                  <a:lnTo>
                    <a:pt x="88817" y="15046"/>
                  </a:lnTo>
                  <a:lnTo>
                    <a:pt x="88726" y="14773"/>
                  </a:lnTo>
                  <a:lnTo>
                    <a:pt x="88574" y="14773"/>
                  </a:lnTo>
                  <a:lnTo>
                    <a:pt x="88513" y="14925"/>
                  </a:lnTo>
                  <a:lnTo>
                    <a:pt x="88392" y="14925"/>
                  </a:lnTo>
                  <a:lnTo>
                    <a:pt x="88392" y="14529"/>
                  </a:lnTo>
                  <a:lnTo>
                    <a:pt x="88118" y="14438"/>
                  </a:lnTo>
                  <a:lnTo>
                    <a:pt x="88057" y="14256"/>
                  </a:lnTo>
                  <a:lnTo>
                    <a:pt x="87449" y="14681"/>
                  </a:lnTo>
                  <a:cubicBezTo>
                    <a:pt x="87449" y="14529"/>
                    <a:pt x="87480" y="14408"/>
                    <a:pt x="87389" y="14286"/>
                  </a:cubicBezTo>
                  <a:lnTo>
                    <a:pt x="87085" y="14286"/>
                  </a:lnTo>
                  <a:lnTo>
                    <a:pt x="87054" y="14165"/>
                  </a:lnTo>
                  <a:lnTo>
                    <a:pt x="86598" y="14073"/>
                  </a:lnTo>
                  <a:lnTo>
                    <a:pt x="86477" y="14195"/>
                  </a:lnTo>
                  <a:lnTo>
                    <a:pt x="86386" y="13982"/>
                  </a:lnTo>
                  <a:lnTo>
                    <a:pt x="86355" y="13982"/>
                  </a:lnTo>
                  <a:lnTo>
                    <a:pt x="86355" y="14195"/>
                  </a:lnTo>
                  <a:lnTo>
                    <a:pt x="86416" y="14256"/>
                  </a:lnTo>
                  <a:lnTo>
                    <a:pt x="86386" y="14256"/>
                  </a:lnTo>
                  <a:lnTo>
                    <a:pt x="86325" y="14195"/>
                  </a:lnTo>
                  <a:cubicBezTo>
                    <a:pt x="86264" y="14165"/>
                    <a:pt x="86173" y="14104"/>
                    <a:pt x="86082" y="14043"/>
                  </a:cubicBezTo>
                  <a:lnTo>
                    <a:pt x="85899" y="14195"/>
                  </a:lnTo>
                  <a:lnTo>
                    <a:pt x="85869" y="14043"/>
                  </a:lnTo>
                  <a:lnTo>
                    <a:pt x="85747" y="14043"/>
                  </a:lnTo>
                  <a:lnTo>
                    <a:pt x="85808" y="14195"/>
                  </a:lnTo>
                  <a:lnTo>
                    <a:pt x="85565" y="14195"/>
                  </a:lnTo>
                  <a:lnTo>
                    <a:pt x="85656" y="14104"/>
                  </a:lnTo>
                  <a:lnTo>
                    <a:pt x="85443" y="13709"/>
                  </a:lnTo>
                  <a:lnTo>
                    <a:pt x="85291" y="13891"/>
                  </a:lnTo>
                  <a:cubicBezTo>
                    <a:pt x="85291" y="14013"/>
                    <a:pt x="85534" y="13952"/>
                    <a:pt x="85413" y="14134"/>
                  </a:cubicBezTo>
                  <a:lnTo>
                    <a:pt x="85109" y="14134"/>
                  </a:lnTo>
                  <a:lnTo>
                    <a:pt x="85018" y="14286"/>
                  </a:lnTo>
                  <a:lnTo>
                    <a:pt x="84562" y="14013"/>
                  </a:lnTo>
                  <a:lnTo>
                    <a:pt x="84683" y="13891"/>
                  </a:lnTo>
                  <a:cubicBezTo>
                    <a:pt x="84579" y="13787"/>
                    <a:pt x="84518" y="13740"/>
                    <a:pt x="84470" y="13740"/>
                  </a:cubicBezTo>
                  <a:cubicBezTo>
                    <a:pt x="84448" y="13740"/>
                    <a:pt x="84429" y="13750"/>
                    <a:pt x="84410" y="13769"/>
                  </a:cubicBezTo>
                  <a:lnTo>
                    <a:pt x="84501" y="13952"/>
                  </a:lnTo>
                  <a:lnTo>
                    <a:pt x="84227" y="14043"/>
                  </a:lnTo>
                  <a:lnTo>
                    <a:pt x="84015" y="13952"/>
                  </a:lnTo>
                  <a:lnTo>
                    <a:pt x="84197" y="13891"/>
                  </a:lnTo>
                  <a:lnTo>
                    <a:pt x="84197" y="13739"/>
                  </a:lnTo>
                  <a:lnTo>
                    <a:pt x="83984" y="13830"/>
                  </a:lnTo>
                  <a:lnTo>
                    <a:pt x="83893" y="13618"/>
                  </a:lnTo>
                  <a:lnTo>
                    <a:pt x="83468" y="13557"/>
                  </a:lnTo>
                  <a:lnTo>
                    <a:pt x="83468" y="13891"/>
                  </a:lnTo>
                  <a:lnTo>
                    <a:pt x="83133" y="13739"/>
                  </a:lnTo>
                  <a:cubicBezTo>
                    <a:pt x="83133" y="13769"/>
                    <a:pt x="83103" y="13800"/>
                    <a:pt x="83103" y="13830"/>
                  </a:cubicBezTo>
                  <a:cubicBezTo>
                    <a:pt x="83133" y="13830"/>
                    <a:pt x="83133" y="13861"/>
                    <a:pt x="83164" y="13861"/>
                  </a:cubicBezTo>
                  <a:lnTo>
                    <a:pt x="83133" y="13891"/>
                  </a:lnTo>
                  <a:lnTo>
                    <a:pt x="83103" y="13830"/>
                  </a:lnTo>
                  <a:lnTo>
                    <a:pt x="82951" y="13830"/>
                  </a:lnTo>
                  <a:lnTo>
                    <a:pt x="82920" y="13618"/>
                  </a:lnTo>
                  <a:lnTo>
                    <a:pt x="82829" y="13618"/>
                  </a:lnTo>
                  <a:lnTo>
                    <a:pt x="82768" y="13709"/>
                  </a:lnTo>
                  <a:lnTo>
                    <a:pt x="82525" y="13678"/>
                  </a:lnTo>
                  <a:lnTo>
                    <a:pt x="82464" y="13861"/>
                  </a:lnTo>
                  <a:lnTo>
                    <a:pt x="82343" y="13800"/>
                  </a:lnTo>
                  <a:lnTo>
                    <a:pt x="82069" y="13830"/>
                  </a:lnTo>
                  <a:lnTo>
                    <a:pt x="82039" y="13678"/>
                  </a:lnTo>
                  <a:cubicBezTo>
                    <a:pt x="82009" y="13671"/>
                    <a:pt x="81978" y="13667"/>
                    <a:pt x="81948" y="13667"/>
                  </a:cubicBezTo>
                  <a:cubicBezTo>
                    <a:pt x="81857" y="13667"/>
                    <a:pt x="81765" y="13701"/>
                    <a:pt x="81674" y="13769"/>
                  </a:cubicBezTo>
                  <a:cubicBezTo>
                    <a:pt x="81661" y="13822"/>
                    <a:pt x="81631" y="13835"/>
                    <a:pt x="81596" y="13835"/>
                  </a:cubicBezTo>
                  <a:cubicBezTo>
                    <a:pt x="81563" y="13835"/>
                    <a:pt x="81526" y="13824"/>
                    <a:pt x="81495" y="13824"/>
                  </a:cubicBezTo>
                  <a:cubicBezTo>
                    <a:pt x="81482" y="13824"/>
                    <a:pt x="81471" y="13825"/>
                    <a:pt x="81461" y="13830"/>
                  </a:cubicBezTo>
                  <a:cubicBezTo>
                    <a:pt x="81461" y="13891"/>
                    <a:pt x="81454" y="13899"/>
                    <a:pt x="81435" y="13899"/>
                  </a:cubicBezTo>
                  <a:cubicBezTo>
                    <a:pt x="81428" y="13899"/>
                    <a:pt x="81421" y="13898"/>
                    <a:pt x="81412" y="13898"/>
                  </a:cubicBezTo>
                  <a:cubicBezTo>
                    <a:pt x="81394" y="13898"/>
                    <a:pt x="81370" y="13901"/>
                    <a:pt x="81340" y="13921"/>
                  </a:cubicBezTo>
                  <a:cubicBezTo>
                    <a:pt x="81321" y="13934"/>
                    <a:pt x="81300" y="13939"/>
                    <a:pt x="81279" y="13939"/>
                  </a:cubicBezTo>
                  <a:cubicBezTo>
                    <a:pt x="81221" y="13939"/>
                    <a:pt x="81160" y="13904"/>
                    <a:pt x="81112" y="13904"/>
                  </a:cubicBezTo>
                  <a:cubicBezTo>
                    <a:pt x="81095" y="13904"/>
                    <a:pt x="81079" y="13909"/>
                    <a:pt x="81066" y="13921"/>
                  </a:cubicBezTo>
                  <a:cubicBezTo>
                    <a:pt x="81036" y="13932"/>
                    <a:pt x="81002" y="13935"/>
                    <a:pt x="80967" y="13935"/>
                  </a:cubicBezTo>
                  <a:cubicBezTo>
                    <a:pt x="80897" y="13935"/>
                    <a:pt x="80823" y="13921"/>
                    <a:pt x="80762" y="13921"/>
                  </a:cubicBezTo>
                  <a:lnTo>
                    <a:pt x="80580" y="14195"/>
                  </a:lnTo>
                  <a:lnTo>
                    <a:pt x="80580" y="13861"/>
                  </a:lnTo>
                  <a:lnTo>
                    <a:pt x="80519" y="13891"/>
                  </a:lnTo>
                  <a:lnTo>
                    <a:pt x="80185" y="13557"/>
                  </a:lnTo>
                  <a:lnTo>
                    <a:pt x="80063" y="13709"/>
                  </a:lnTo>
                  <a:lnTo>
                    <a:pt x="79486" y="13648"/>
                  </a:lnTo>
                  <a:cubicBezTo>
                    <a:pt x="79469" y="13682"/>
                    <a:pt x="79447" y="13692"/>
                    <a:pt x="79424" y="13692"/>
                  </a:cubicBezTo>
                  <a:cubicBezTo>
                    <a:pt x="79386" y="13692"/>
                    <a:pt x="79342" y="13665"/>
                    <a:pt x="79304" y="13665"/>
                  </a:cubicBezTo>
                  <a:cubicBezTo>
                    <a:pt x="79281" y="13665"/>
                    <a:pt x="79259" y="13675"/>
                    <a:pt x="79243" y="13709"/>
                  </a:cubicBezTo>
                  <a:lnTo>
                    <a:pt x="78878" y="13618"/>
                  </a:lnTo>
                  <a:lnTo>
                    <a:pt x="78635" y="13891"/>
                  </a:lnTo>
                  <a:lnTo>
                    <a:pt x="78604" y="13648"/>
                  </a:lnTo>
                  <a:lnTo>
                    <a:pt x="78452" y="13648"/>
                  </a:lnTo>
                  <a:cubicBezTo>
                    <a:pt x="78391" y="13769"/>
                    <a:pt x="78300" y="13891"/>
                    <a:pt x="78148" y="13952"/>
                  </a:cubicBezTo>
                  <a:lnTo>
                    <a:pt x="78057" y="13830"/>
                  </a:lnTo>
                  <a:lnTo>
                    <a:pt x="78209" y="13587"/>
                  </a:lnTo>
                  <a:lnTo>
                    <a:pt x="78209" y="13587"/>
                  </a:lnTo>
                  <a:cubicBezTo>
                    <a:pt x="78108" y="13625"/>
                    <a:pt x="78049" y="13647"/>
                    <a:pt x="78004" y="13647"/>
                  </a:cubicBezTo>
                  <a:cubicBezTo>
                    <a:pt x="77940" y="13647"/>
                    <a:pt x="77903" y="13603"/>
                    <a:pt x="77814" y="13496"/>
                  </a:cubicBezTo>
                  <a:cubicBezTo>
                    <a:pt x="77784" y="13466"/>
                    <a:pt x="77753" y="13466"/>
                    <a:pt x="77753" y="13435"/>
                  </a:cubicBezTo>
                  <a:lnTo>
                    <a:pt x="77753" y="13435"/>
                  </a:lnTo>
                  <a:lnTo>
                    <a:pt x="77814" y="13496"/>
                  </a:lnTo>
                  <a:lnTo>
                    <a:pt x="77966" y="13496"/>
                  </a:lnTo>
                  <a:lnTo>
                    <a:pt x="77844" y="13253"/>
                  </a:lnTo>
                  <a:lnTo>
                    <a:pt x="77692" y="13253"/>
                  </a:lnTo>
                  <a:lnTo>
                    <a:pt x="77601" y="13466"/>
                  </a:lnTo>
                  <a:lnTo>
                    <a:pt x="77388" y="13222"/>
                  </a:lnTo>
                  <a:lnTo>
                    <a:pt x="77267" y="13314"/>
                  </a:lnTo>
                  <a:lnTo>
                    <a:pt x="77145" y="13253"/>
                  </a:lnTo>
                  <a:lnTo>
                    <a:pt x="77054" y="13314"/>
                  </a:lnTo>
                  <a:cubicBezTo>
                    <a:pt x="76963" y="13222"/>
                    <a:pt x="76872" y="13131"/>
                    <a:pt x="76811" y="13040"/>
                  </a:cubicBezTo>
                  <a:cubicBezTo>
                    <a:pt x="76801" y="13030"/>
                    <a:pt x="76787" y="13026"/>
                    <a:pt x="76774" y="13026"/>
                  </a:cubicBezTo>
                  <a:cubicBezTo>
                    <a:pt x="76747" y="13026"/>
                    <a:pt x="76720" y="13040"/>
                    <a:pt x="76720" y="13040"/>
                  </a:cubicBezTo>
                  <a:lnTo>
                    <a:pt x="76811" y="13314"/>
                  </a:lnTo>
                  <a:lnTo>
                    <a:pt x="76689" y="13192"/>
                  </a:lnTo>
                  <a:cubicBezTo>
                    <a:pt x="76628" y="13192"/>
                    <a:pt x="76568" y="13222"/>
                    <a:pt x="76537" y="13253"/>
                  </a:cubicBezTo>
                  <a:cubicBezTo>
                    <a:pt x="76515" y="13270"/>
                    <a:pt x="76493" y="13276"/>
                    <a:pt x="76472" y="13276"/>
                  </a:cubicBezTo>
                  <a:cubicBezTo>
                    <a:pt x="76408" y="13276"/>
                    <a:pt x="76352" y="13214"/>
                    <a:pt x="76298" y="13214"/>
                  </a:cubicBezTo>
                  <a:cubicBezTo>
                    <a:pt x="76276" y="13214"/>
                    <a:pt x="76255" y="13224"/>
                    <a:pt x="76233" y="13253"/>
                  </a:cubicBezTo>
                  <a:cubicBezTo>
                    <a:pt x="76203" y="13222"/>
                    <a:pt x="76233" y="13222"/>
                    <a:pt x="76173" y="13192"/>
                  </a:cubicBezTo>
                  <a:cubicBezTo>
                    <a:pt x="76150" y="13181"/>
                    <a:pt x="76128" y="13174"/>
                    <a:pt x="76109" y="13174"/>
                  </a:cubicBezTo>
                  <a:cubicBezTo>
                    <a:pt x="76075" y="13174"/>
                    <a:pt x="76051" y="13195"/>
                    <a:pt x="76051" y="13253"/>
                  </a:cubicBezTo>
                  <a:lnTo>
                    <a:pt x="76112" y="13314"/>
                  </a:lnTo>
                  <a:lnTo>
                    <a:pt x="76051" y="13344"/>
                  </a:lnTo>
                  <a:lnTo>
                    <a:pt x="75808" y="13526"/>
                  </a:lnTo>
                  <a:lnTo>
                    <a:pt x="75717" y="13314"/>
                  </a:lnTo>
                  <a:lnTo>
                    <a:pt x="75747" y="13162"/>
                  </a:lnTo>
                  <a:lnTo>
                    <a:pt x="75534" y="13253"/>
                  </a:lnTo>
                  <a:lnTo>
                    <a:pt x="75534" y="13131"/>
                  </a:lnTo>
                  <a:cubicBezTo>
                    <a:pt x="75625" y="13101"/>
                    <a:pt x="75717" y="13070"/>
                    <a:pt x="75808" y="13040"/>
                  </a:cubicBezTo>
                  <a:cubicBezTo>
                    <a:pt x="75822" y="13031"/>
                    <a:pt x="75835" y="13027"/>
                    <a:pt x="75849" y="13027"/>
                  </a:cubicBezTo>
                  <a:cubicBezTo>
                    <a:pt x="75903" y="13027"/>
                    <a:pt x="75956" y="13083"/>
                    <a:pt x="76010" y="13083"/>
                  </a:cubicBezTo>
                  <a:cubicBezTo>
                    <a:pt x="76034" y="13083"/>
                    <a:pt x="76058" y="13072"/>
                    <a:pt x="76081" y="13040"/>
                  </a:cubicBezTo>
                  <a:lnTo>
                    <a:pt x="76142" y="13070"/>
                  </a:lnTo>
                  <a:lnTo>
                    <a:pt x="76720" y="12827"/>
                  </a:lnTo>
                  <a:cubicBezTo>
                    <a:pt x="76784" y="12849"/>
                    <a:pt x="76849" y="12870"/>
                    <a:pt x="76892" y="12870"/>
                  </a:cubicBezTo>
                  <a:cubicBezTo>
                    <a:pt x="76909" y="12870"/>
                    <a:pt x="76924" y="12867"/>
                    <a:pt x="76932" y="12858"/>
                  </a:cubicBezTo>
                  <a:cubicBezTo>
                    <a:pt x="76985" y="12816"/>
                    <a:pt x="77037" y="12799"/>
                    <a:pt x="77089" y="12799"/>
                  </a:cubicBezTo>
                  <a:cubicBezTo>
                    <a:pt x="77186" y="12799"/>
                    <a:pt x="77278" y="12859"/>
                    <a:pt x="77358" y="12918"/>
                  </a:cubicBezTo>
                  <a:cubicBezTo>
                    <a:pt x="77419" y="12949"/>
                    <a:pt x="77480" y="12964"/>
                    <a:pt x="77540" y="12964"/>
                  </a:cubicBezTo>
                  <a:cubicBezTo>
                    <a:pt x="77601" y="12964"/>
                    <a:pt x="77662" y="12949"/>
                    <a:pt x="77723" y="12918"/>
                  </a:cubicBezTo>
                  <a:lnTo>
                    <a:pt x="77996" y="13040"/>
                  </a:lnTo>
                  <a:cubicBezTo>
                    <a:pt x="78057" y="12949"/>
                    <a:pt x="78057" y="12797"/>
                    <a:pt x="78209" y="12797"/>
                  </a:cubicBezTo>
                  <a:cubicBezTo>
                    <a:pt x="78270" y="12797"/>
                    <a:pt x="78361" y="12675"/>
                    <a:pt x="78361" y="12645"/>
                  </a:cubicBezTo>
                  <a:lnTo>
                    <a:pt x="78361" y="12584"/>
                  </a:lnTo>
                  <a:lnTo>
                    <a:pt x="78239" y="12554"/>
                  </a:lnTo>
                  <a:lnTo>
                    <a:pt x="78361" y="12189"/>
                  </a:lnTo>
                  <a:lnTo>
                    <a:pt x="78695" y="12189"/>
                  </a:lnTo>
                  <a:cubicBezTo>
                    <a:pt x="78695" y="12037"/>
                    <a:pt x="78756" y="11976"/>
                    <a:pt x="78908" y="11976"/>
                  </a:cubicBezTo>
                  <a:cubicBezTo>
                    <a:pt x="78923" y="11900"/>
                    <a:pt x="78969" y="11893"/>
                    <a:pt x="79015" y="11893"/>
                  </a:cubicBezTo>
                  <a:cubicBezTo>
                    <a:pt x="79026" y="11893"/>
                    <a:pt x="79037" y="11893"/>
                    <a:pt x="79048" y="11893"/>
                  </a:cubicBezTo>
                  <a:cubicBezTo>
                    <a:pt x="79081" y="11893"/>
                    <a:pt x="79110" y="11889"/>
                    <a:pt x="79121" y="11855"/>
                  </a:cubicBezTo>
                  <a:lnTo>
                    <a:pt x="78908" y="11399"/>
                  </a:lnTo>
                  <a:lnTo>
                    <a:pt x="79060" y="11277"/>
                  </a:lnTo>
                  <a:lnTo>
                    <a:pt x="79212" y="11368"/>
                  </a:lnTo>
                  <a:cubicBezTo>
                    <a:pt x="79151" y="11095"/>
                    <a:pt x="79395" y="11186"/>
                    <a:pt x="79516" y="11095"/>
                  </a:cubicBezTo>
                  <a:lnTo>
                    <a:pt x="79455" y="10943"/>
                  </a:lnTo>
                  <a:lnTo>
                    <a:pt x="79790" y="10760"/>
                  </a:lnTo>
                  <a:lnTo>
                    <a:pt x="79972" y="10852"/>
                  </a:lnTo>
                  <a:lnTo>
                    <a:pt x="80033" y="10669"/>
                  </a:lnTo>
                  <a:lnTo>
                    <a:pt x="80489" y="10912"/>
                  </a:lnTo>
                  <a:lnTo>
                    <a:pt x="80428" y="11186"/>
                  </a:lnTo>
                  <a:lnTo>
                    <a:pt x="80610" y="11490"/>
                  </a:lnTo>
                  <a:lnTo>
                    <a:pt x="80489" y="11581"/>
                  </a:lnTo>
                  <a:lnTo>
                    <a:pt x="80306" y="11399"/>
                  </a:lnTo>
                  <a:lnTo>
                    <a:pt x="80154" y="11581"/>
                  </a:lnTo>
                  <a:cubicBezTo>
                    <a:pt x="80246" y="11672"/>
                    <a:pt x="80306" y="11733"/>
                    <a:pt x="80367" y="11824"/>
                  </a:cubicBezTo>
                  <a:cubicBezTo>
                    <a:pt x="80458" y="11824"/>
                    <a:pt x="80519" y="11794"/>
                    <a:pt x="80610" y="11763"/>
                  </a:cubicBezTo>
                  <a:lnTo>
                    <a:pt x="80610" y="11976"/>
                  </a:lnTo>
                  <a:cubicBezTo>
                    <a:pt x="80519" y="11946"/>
                    <a:pt x="80428" y="11885"/>
                    <a:pt x="80367" y="11824"/>
                  </a:cubicBezTo>
                  <a:lnTo>
                    <a:pt x="80185" y="11824"/>
                  </a:lnTo>
                  <a:lnTo>
                    <a:pt x="80246" y="11885"/>
                  </a:lnTo>
                  <a:lnTo>
                    <a:pt x="80063" y="12067"/>
                  </a:lnTo>
                  <a:cubicBezTo>
                    <a:pt x="80096" y="12121"/>
                    <a:pt x="80132" y="12141"/>
                    <a:pt x="80170" y="12141"/>
                  </a:cubicBezTo>
                  <a:cubicBezTo>
                    <a:pt x="80241" y="12141"/>
                    <a:pt x="80319" y="12076"/>
                    <a:pt x="80398" y="12037"/>
                  </a:cubicBezTo>
                  <a:cubicBezTo>
                    <a:pt x="80443" y="12113"/>
                    <a:pt x="80496" y="12128"/>
                    <a:pt x="80550" y="12128"/>
                  </a:cubicBezTo>
                  <a:cubicBezTo>
                    <a:pt x="80585" y="12128"/>
                    <a:pt x="80620" y="12121"/>
                    <a:pt x="80654" y="12121"/>
                  </a:cubicBezTo>
                  <a:cubicBezTo>
                    <a:pt x="80670" y="12121"/>
                    <a:pt x="80686" y="12123"/>
                    <a:pt x="80702" y="12128"/>
                  </a:cubicBezTo>
                  <a:cubicBezTo>
                    <a:pt x="80793" y="12189"/>
                    <a:pt x="80884" y="12219"/>
                    <a:pt x="80945" y="12280"/>
                  </a:cubicBezTo>
                  <a:lnTo>
                    <a:pt x="80975" y="12250"/>
                  </a:lnTo>
                  <a:lnTo>
                    <a:pt x="80823" y="11976"/>
                  </a:lnTo>
                  <a:lnTo>
                    <a:pt x="80823" y="11976"/>
                  </a:lnTo>
                  <a:cubicBezTo>
                    <a:pt x="80834" y="11977"/>
                    <a:pt x="80846" y="11978"/>
                    <a:pt x="80857" y="11978"/>
                  </a:cubicBezTo>
                  <a:cubicBezTo>
                    <a:pt x="81080" y="11978"/>
                    <a:pt x="81256" y="11761"/>
                    <a:pt x="81489" y="11761"/>
                  </a:cubicBezTo>
                  <a:cubicBezTo>
                    <a:pt x="81555" y="11761"/>
                    <a:pt x="81627" y="11779"/>
                    <a:pt x="81705" y="11824"/>
                  </a:cubicBezTo>
                  <a:lnTo>
                    <a:pt x="81796" y="11672"/>
                  </a:lnTo>
                  <a:cubicBezTo>
                    <a:pt x="81940" y="11693"/>
                    <a:pt x="82071" y="11756"/>
                    <a:pt x="82197" y="11756"/>
                  </a:cubicBezTo>
                  <a:cubicBezTo>
                    <a:pt x="82256" y="11756"/>
                    <a:pt x="82315" y="11742"/>
                    <a:pt x="82373" y="11703"/>
                  </a:cubicBezTo>
                  <a:lnTo>
                    <a:pt x="82312" y="11551"/>
                  </a:lnTo>
                  <a:cubicBezTo>
                    <a:pt x="82395" y="11482"/>
                    <a:pt x="82489" y="11451"/>
                    <a:pt x="82582" y="11451"/>
                  </a:cubicBezTo>
                  <a:cubicBezTo>
                    <a:pt x="82695" y="11451"/>
                    <a:pt x="82806" y="11497"/>
                    <a:pt x="82890" y="11581"/>
                  </a:cubicBezTo>
                  <a:lnTo>
                    <a:pt x="82708" y="11733"/>
                  </a:lnTo>
                  <a:cubicBezTo>
                    <a:pt x="82738" y="11743"/>
                    <a:pt x="82763" y="11747"/>
                    <a:pt x="82786" y="11747"/>
                  </a:cubicBezTo>
                  <a:cubicBezTo>
                    <a:pt x="82901" y="11747"/>
                    <a:pt x="82930" y="11637"/>
                    <a:pt x="82981" y="11611"/>
                  </a:cubicBezTo>
                  <a:lnTo>
                    <a:pt x="83194" y="11733"/>
                  </a:lnTo>
                  <a:lnTo>
                    <a:pt x="83376" y="11672"/>
                  </a:lnTo>
                  <a:lnTo>
                    <a:pt x="83285" y="11459"/>
                  </a:lnTo>
                  <a:lnTo>
                    <a:pt x="83042" y="11459"/>
                  </a:lnTo>
                  <a:lnTo>
                    <a:pt x="83103" y="11429"/>
                  </a:lnTo>
                  <a:lnTo>
                    <a:pt x="82920" y="11368"/>
                  </a:lnTo>
                  <a:lnTo>
                    <a:pt x="82981" y="11307"/>
                  </a:lnTo>
                  <a:lnTo>
                    <a:pt x="83255" y="11307"/>
                  </a:lnTo>
                  <a:cubicBezTo>
                    <a:pt x="83376" y="11399"/>
                    <a:pt x="83498" y="11520"/>
                    <a:pt x="83620" y="11520"/>
                  </a:cubicBezTo>
                  <a:cubicBezTo>
                    <a:pt x="83802" y="11551"/>
                    <a:pt x="84015" y="11642"/>
                    <a:pt x="84136" y="11824"/>
                  </a:cubicBezTo>
                  <a:lnTo>
                    <a:pt x="84258" y="11611"/>
                  </a:lnTo>
                  <a:lnTo>
                    <a:pt x="84045" y="11307"/>
                  </a:lnTo>
                  <a:cubicBezTo>
                    <a:pt x="83953" y="11365"/>
                    <a:pt x="83853" y="11392"/>
                    <a:pt x="83753" y="11392"/>
                  </a:cubicBezTo>
                  <a:cubicBezTo>
                    <a:pt x="83590" y="11392"/>
                    <a:pt x="83429" y="11318"/>
                    <a:pt x="83316" y="11186"/>
                  </a:cubicBezTo>
                  <a:lnTo>
                    <a:pt x="83620" y="11003"/>
                  </a:lnTo>
                  <a:lnTo>
                    <a:pt x="83316" y="11003"/>
                  </a:lnTo>
                  <a:cubicBezTo>
                    <a:pt x="83285" y="10973"/>
                    <a:pt x="83255" y="10943"/>
                    <a:pt x="83224" y="10912"/>
                  </a:cubicBezTo>
                  <a:cubicBezTo>
                    <a:pt x="83042" y="10852"/>
                    <a:pt x="82860" y="10852"/>
                    <a:pt x="82768" y="10700"/>
                  </a:cubicBezTo>
                  <a:cubicBezTo>
                    <a:pt x="82732" y="10754"/>
                    <a:pt x="82674" y="10765"/>
                    <a:pt x="82613" y="10765"/>
                  </a:cubicBezTo>
                  <a:cubicBezTo>
                    <a:pt x="82573" y="10765"/>
                    <a:pt x="82531" y="10760"/>
                    <a:pt x="82495" y="10760"/>
                  </a:cubicBezTo>
                  <a:lnTo>
                    <a:pt x="82312" y="11003"/>
                  </a:lnTo>
                  <a:lnTo>
                    <a:pt x="82161" y="10760"/>
                  </a:lnTo>
                  <a:lnTo>
                    <a:pt x="81887" y="10760"/>
                  </a:lnTo>
                  <a:cubicBezTo>
                    <a:pt x="81826" y="10821"/>
                    <a:pt x="81765" y="10852"/>
                    <a:pt x="81705" y="10882"/>
                  </a:cubicBezTo>
                  <a:cubicBezTo>
                    <a:pt x="81644" y="10852"/>
                    <a:pt x="81613" y="10791"/>
                    <a:pt x="81583" y="10730"/>
                  </a:cubicBezTo>
                  <a:lnTo>
                    <a:pt x="81431" y="10821"/>
                  </a:lnTo>
                  <a:lnTo>
                    <a:pt x="81279" y="10669"/>
                  </a:lnTo>
                  <a:cubicBezTo>
                    <a:pt x="81222" y="10650"/>
                    <a:pt x="81165" y="10608"/>
                    <a:pt x="81109" y="10608"/>
                  </a:cubicBezTo>
                  <a:cubicBezTo>
                    <a:pt x="81074" y="10608"/>
                    <a:pt x="81040" y="10623"/>
                    <a:pt x="81005" y="10669"/>
                  </a:cubicBezTo>
                  <a:cubicBezTo>
                    <a:pt x="80823" y="10548"/>
                    <a:pt x="80641" y="10456"/>
                    <a:pt x="80428" y="10396"/>
                  </a:cubicBezTo>
                  <a:cubicBezTo>
                    <a:pt x="80154" y="10396"/>
                    <a:pt x="80033" y="10183"/>
                    <a:pt x="79820" y="10122"/>
                  </a:cubicBezTo>
                  <a:lnTo>
                    <a:pt x="79881" y="10000"/>
                  </a:lnTo>
                  <a:lnTo>
                    <a:pt x="79577" y="9818"/>
                  </a:lnTo>
                  <a:lnTo>
                    <a:pt x="79698" y="9696"/>
                  </a:lnTo>
                  <a:cubicBezTo>
                    <a:pt x="79838" y="9790"/>
                    <a:pt x="79943" y="9919"/>
                    <a:pt x="80093" y="9919"/>
                  </a:cubicBezTo>
                  <a:cubicBezTo>
                    <a:pt x="80139" y="9919"/>
                    <a:pt x="80189" y="9907"/>
                    <a:pt x="80246" y="9879"/>
                  </a:cubicBezTo>
                  <a:cubicBezTo>
                    <a:pt x="80312" y="9932"/>
                    <a:pt x="80396" y="9956"/>
                    <a:pt x="80485" y="9956"/>
                  </a:cubicBezTo>
                  <a:cubicBezTo>
                    <a:pt x="80599" y="9956"/>
                    <a:pt x="80721" y="9917"/>
                    <a:pt x="80823" y="9848"/>
                  </a:cubicBezTo>
                  <a:cubicBezTo>
                    <a:pt x="80884" y="9666"/>
                    <a:pt x="80945" y="9575"/>
                    <a:pt x="81157" y="9575"/>
                  </a:cubicBezTo>
                  <a:lnTo>
                    <a:pt x="81401" y="9848"/>
                  </a:lnTo>
                  <a:lnTo>
                    <a:pt x="81492" y="9757"/>
                  </a:lnTo>
                  <a:lnTo>
                    <a:pt x="81401" y="9636"/>
                  </a:lnTo>
                  <a:lnTo>
                    <a:pt x="81735" y="9241"/>
                  </a:lnTo>
                  <a:lnTo>
                    <a:pt x="81826" y="9332"/>
                  </a:lnTo>
                  <a:lnTo>
                    <a:pt x="81887" y="9180"/>
                  </a:lnTo>
                  <a:lnTo>
                    <a:pt x="81948" y="9180"/>
                  </a:lnTo>
                  <a:lnTo>
                    <a:pt x="81887" y="9545"/>
                  </a:lnTo>
                  <a:lnTo>
                    <a:pt x="81978" y="9696"/>
                  </a:lnTo>
                  <a:lnTo>
                    <a:pt x="82069" y="9696"/>
                  </a:lnTo>
                  <a:cubicBezTo>
                    <a:pt x="82069" y="9605"/>
                    <a:pt x="82069" y="9514"/>
                    <a:pt x="82039" y="9393"/>
                  </a:cubicBezTo>
                  <a:cubicBezTo>
                    <a:pt x="82009" y="9362"/>
                    <a:pt x="82009" y="9301"/>
                    <a:pt x="82009" y="9271"/>
                  </a:cubicBezTo>
                  <a:lnTo>
                    <a:pt x="82069" y="9271"/>
                  </a:lnTo>
                  <a:lnTo>
                    <a:pt x="82100" y="9423"/>
                  </a:lnTo>
                  <a:lnTo>
                    <a:pt x="82434" y="9423"/>
                  </a:lnTo>
                  <a:lnTo>
                    <a:pt x="82586" y="9666"/>
                  </a:lnTo>
                  <a:lnTo>
                    <a:pt x="82951" y="9545"/>
                  </a:lnTo>
                  <a:lnTo>
                    <a:pt x="82860" y="9423"/>
                  </a:lnTo>
                  <a:lnTo>
                    <a:pt x="83194" y="9271"/>
                  </a:lnTo>
                  <a:cubicBezTo>
                    <a:pt x="83278" y="9327"/>
                    <a:pt x="83259" y="9487"/>
                    <a:pt x="83399" y="9487"/>
                  </a:cubicBezTo>
                  <a:cubicBezTo>
                    <a:pt x="83411" y="9487"/>
                    <a:pt x="83423" y="9486"/>
                    <a:pt x="83437" y="9484"/>
                  </a:cubicBezTo>
                  <a:lnTo>
                    <a:pt x="83528" y="9058"/>
                  </a:lnTo>
                  <a:lnTo>
                    <a:pt x="83224" y="8815"/>
                  </a:lnTo>
                  <a:lnTo>
                    <a:pt x="83224" y="8663"/>
                  </a:lnTo>
                  <a:cubicBezTo>
                    <a:pt x="83133" y="8693"/>
                    <a:pt x="83042" y="8693"/>
                    <a:pt x="82951" y="8724"/>
                  </a:cubicBezTo>
                  <a:cubicBezTo>
                    <a:pt x="82951" y="8663"/>
                    <a:pt x="82981" y="8633"/>
                    <a:pt x="83012" y="8572"/>
                  </a:cubicBezTo>
                  <a:lnTo>
                    <a:pt x="82525" y="8572"/>
                  </a:lnTo>
                  <a:lnTo>
                    <a:pt x="82373" y="8389"/>
                  </a:lnTo>
                  <a:lnTo>
                    <a:pt x="82039" y="8511"/>
                  </a:lnTo>
                  <a:cubicBezTo>
                    <a:pt x="81917" y="8329"/>
                    <a:pt x="81644" y="8389"/>
                    <a:pt x="81613" y="8116"/>
                  </a:cubicBezTo>
                  <a:lnTo>
                    <a:pt x="81613" y="8116"/>
                  </a:lnTo>
                  <a:cubicBezTo>
                    <a:pt x="81676" y="8137"/>
                    <a:pt x="81754" y="8172"/>
                    <a:pt x="81806" y="8172"/>
                  </a:cubicBezTo>
                  <a:cubicBezTo>
                    <a:pt x="81829" y="8172"/>
                    <a:pt x="81847" y="8165"/>
                    <a:pt x="81857" y="8146"/>
                  </a:cubicBezTo>
                  <a:cubicBezTo>
                    <a:pt x="81923" y="8097"/>
                    <a:pt x="81985" y="8078"/>
                    <a:pt x="82044" y="8078"/>
                  </a:cubicBezTo>
                  <a:cubicBezTo>
                    <a:pt x="82201" y="8078"/>
                    <a:pt x="82340" y="8207"/>
                    <a:pt x="82495" y="8207"/>
                  </a:cubicBezTo>
                  <a:lnTo>
                    <a:pt x="82829" y="8055"/>
                  </a:lnTo>
                  <a:lnTo>
                    <a:pt x="82647" y="7994"/>
                  </a:lnTo>
                  <a:cubicBezTo>
                    <a:pt x="82708" y="7812"/>
                    <a:pt x="82981" y="7934"/>
                    <a:pt x="83042" y="7721"/>
                  </a:cubicBezTo>
                  <a:cubicBezTo>
                    <a:pt x="82890" y="7508"/>
                    <a:pt x="83012" y="7265"/>
                    <a:pt x="82920" y="7022"/>
                  </a:cubicBezTo>
                  <a:lnTo>
                    <a:pt x="82920" y="7022"/>
                  </a:lnTo>
                  <a:lnTo>
                    <a:pt x="82708" y="7113"/>
                  </a:lnTo>
                  <a:lnTo>
                    <a:pt x="82556" y="6718"/>
                  </a:lnTo>
                  <a:lnTo>
                    <a:pt x="82434" y="6748"/>
                  </a:lnTo>
                  <a:lnTo>
                    <a:pt x="82586" y="7082"/>
                  </a:lnTo>
                  <a:lnTo>
                    <a:pt x="82525" y="7143"/>
                  </a:lnTo>
                  <a:lnTo>
                    <a:pt x="82556" y="7204"/>
                  </a:lnTo>
                  <a:lnTo>
                    <a:pt x="82252" y="7660"/>
                  </a:lnTo>
                  <a:lnTo>
                    <a:pt x="82525" y="7812"/>
                  </a:lnTo>
                  <a:lnTo>
                    <a:pt x="82525" y="8025"/>
                  </a:lnTo>
                  <a:lnTo>
                    <a:pt x="82404" y="8025"/>
                  </a:lnTo>
                  <a:lnTo>
                    <a:pt x="82343" y="7842"/>
                  </a:lnTo>
                  <a:lnTo>
                    <a:pt x="82161" y="7964"/>
                  </a:lnTo>
                  <a:lnTo>
                    <a:pt x="82009" y="7721"/>
                  </a:lnTo>
                  <a:cubicBezTo>
                    <a:pt x="81974" y="7721"/>
                    <a:pt x="81939" y="7723"/>
                    <a:pt x="81906" y="7723"/>
                  </a:cubicBezTo>
                  <a:cubicBezTo>
                    <a:pt x="81825" y="7723"/>
                    <a:pt x="81757" y="7708"/>
                    <a:pt x="81735" y="7599"/>
                  </a:cubicBezTo>
                  <a:cubicBezTo>
                    <a:pt x="81674" y="7508"/>
                    <a:pt x="81735" y="7386"/>
                    <a:pt x="81826" y="7356"/>
                  </a:cubicBezTo>
                  <a:lnTo>
                    <a:pt x="81887" y="7508"/>
                  </a:lnTo>
                  <a:lnTo>
                    <a:pt x="82130" y="7386"/>
                  </a:lnTo>
                  <a:lnTo>
                    <a:pt x="82069" y="7174"/>
                  </a:lnTo>
                  <a:lnTo>
                    <a:pt x="82069" y="7174"/>
                  </a:lnTo>
                  <a:lnTo>
                    <a:pt x="82221" y="7204"/>
                  </a:lnTo>
                  <a:lnTo>
                    <a:pt x="82252" y="7447"/>
                  </a:lnTo>
                  <a:lnTo>
                    <a:pt x="82373" y="7326"/>
                  </a:lnTo>
                  <a:lnTo>
                    <a:pt x="82373" y="7143"/>
                  </a:lnTo>
                  <a:lnTo>
                    <a:pt x="82221" y="7082"/>
                  </a:lnTo>
                  <a:lnTo>
                    <a:pt x="82221" y="6930"/>
                  </a:lnTo>
                  <a:lnTo>
                    <a:pt x="82039" y="6718"/>
                  </a:lnTo>
                  <a:lnTo>
                    <a:pt x="81978" y="7022"/>
                  </a:lnTo>
                  <a:lnTo>
                    <a:pt x="81857" y="6809"/>
                  </a:lnTo>
                  <a:lnTo>
                    <a:pt x="81917" y="6718"/>
                  </a:lnTo>
                  <a:lnTo>
                    <a:pt x="81887" y="6687"/>
                  </a:lnTo>
                  <a:lnTo>
                    <a:pt x="81705" y="6809"/>
                  </a:lnTo>
                  <a:lnTo>
                    <a:pt x="81796" y="6900"/>
                  </a:lnTo>
                  <a:lnTo>
                    <a:pt x="81674" y="6930"/>
                  </a:lnTo>
                  <a:cubicBezTo>
                    <a:pt x="81588" y="6815"/>
                    <a:pt x="81638" y="6645"/>
                    <a:pt x="81461" y="6628"/>
                  </a:cubicBezTo>
                  <a:lnTo>
                    <a:pt x="81461" y="6628"/>
                  </a:lnTo>
                  <a:cubicBezTo>
                    <a:pt x="81461" y="6637"/>
                    <a:pt x="81461" y="6646"/>
                    <a:pt x="81461" y="6657"/>
                  </a:cubicBezTo>
                  <a:cubicBezTo>
                    <a:pt x="81482" y="6657"/>
                    <a:pt x="81461" y="6670"/>
                    <a:pt x="81446" y="6670"/>
                  </a:cubicBezTo>
                  <a:cubicBezTo>
                    <a:pt x="81438" y="6670"/>
                    <a:pt x="81431" y="6667"/>
                    <a:pt x="81431" y="6657"/>
                  </a:cubicBezTo>
                  <a:cubicBezTo>
                    <a:pt x="81436" y="6647"/>
                    <a:pt x="81441" y="6637"/>
                    <a:pt x="81446" y="6627"/>
                  </a:cubicBezTo>
                  <a:lnTo>
                    <a:pt x="81446" y="6627"/>
                  </a:lnTo>
                  <a:cubicBezTo>
                    <a:pt x="81441" y="6627"/>
                    <a:pt x="81436" y="6627"/>
                    <a:pt x="81431" y="6627"/>
                  </a:cubicBezTo>
                  <a:cubicBezTo>
                    <a:pt x="81431" y="6627"/>
                    <a:pt x="81431" y="6596"/>
                    <a:pt x="81431" y="6535"/>
                  </a:cubicBezTo>
                  <a:cubicBezTo>
                    <a:pt x="81449" y="6554"/>
                    <a:pt x="81457" y="6572"/>
                    <a:pt x="81460" y="6597"/>
                  </a:cubicBezTo>
                  <a:lnTo>
                    <a:pt x="81460" y="6597"/>
                  </a:lnTo>
                  <a:cubicBezTo>
                    <a:pt x="81501" y="6504"/>
                    <a:pt x="81522" y="6429"/>
                    <a:pt x="81522" y="6353"/>
                  </a:cubicBezTo>
                  <a:lnTo>
                    <a:pt x="81340" y="6323"/>
                  </a:lnTo>
                  <a:lnTo>
                    <a:pt x="81309" y="6171"/>
                  </a:lnTo>
                  <a:lnTo>
                    <a:pt x="81127" y="6171"/>
                  </a:lnTo>
                  <a:lnTo>
                    <a:pt x="81036" y="5958"/>
                  </a:lnTo>
                  <a:lnTo>
                    <a:pt x="81249" y="5867"/>
                  </a:lnTo>
                  <a:lnTo>
                    <a:pt x="81279" y="6019"/>
                  </a:lnTo>
                  <a:lnTo>
                    <a:pt x="81431" y="5927"/>
                  </a:lnTo>
                  <a:lnTo>
                    <a:pt x="81522" y="6019"/>
                  </a:lnTo>
                  <a:lnTo>
                    <a:pt x="81613" y="5927"/>
                  </a:lnTo>
                  <a:lnTo>
                    <a:pt x="81644" y="6201"/>
                  </a:lnTo>
                  <a:lnTo>
                    <a:pt x="81857" y="6079"/>
                  </a:lnTo>
                  <a:lnTo>
                    <a:pt x="82009" y="6171"/>
                  </a:lnTo>
                  <a:lnTo>
                    <a:pt x="82252" y="5988"/>
                  </a:lnTo>
                  <a:lnTo>
                    <a:pt x="82373" y="6171"/>
                  </a:lnTo>
                  <a:lnTo>
                    <a:pt x="82586" y="6171"/>
                  </a:lnTo>
                  <a:cubicBezTo>
                    <a:pt x="82647" y="6171"/>
                    <a:pt x="82677" y="6140"/>
                    <a:pt x="82738" y="6110"/>
                  </a:cubicBezTo>
                  <a:lnTo>
                    <a:pt x="82860" y="6323"/>
                  </a:lnTo>
                  <a:lnTo>
                    <a:pt x="83042" y="6110"/>
                  </a:lnTo>
                  <a:cubicBezTo>
                    <a:pt x="82981" y="5897"/>
                    <a:pt x="82738" y="5988"/>
                    <a:pt x="82738" y="5745"/>
                  </a:cubicBezTo>
                  <a:lnTo>
                    <a:pt x="82799" y="5684"/>
                  </a:lnTo>
                  <a:lnTo>
                    <a:pt x="82525" y="5593"/>
                  </a:lnTo>
                  <a:cubicBezTo>
                    <a:pt x="82464" y="5684"/>
                    <a:pt x="82252" y="5593"/>
                    <a:pt x="82221" y="5775"/>
                  </a:cubicBezTo>
                  <a:lnTo>
                    <a:pt x="82312" y="5897"/>
                  </a:lnTo>
                  <a:lnTo>
                    <a:pt x="81948" y="5836"/>
                  </a:lnTo>
                  <a:lnTo>
                    <a:pt x="81765" y="5897"/>
                  </a:lnTo>
                  <a:lnTo>
                    <a:pt x="81765" y="5745"/>
                  </a:lnTo>
                  <a:lnTo>
                    <a:pt x="82100" y="5684"/>
                  </a:lnTo>
                  <a:lnTo>
                    <a:pt x="81948" y="5411"/>
                  </a:lnTo>
                  <a:lnTo>
                    <a:pt x="81583" y="5806"/>
                  </a:lnTo>
                  <a:lnTo>
                    <a:pt x="81401" y="5806"/>
                  </a:lnTo>
                  <a:cubicBezTo>
                    <a:pt x="81492" y="5684"/>
                    <a:pt x="81644" y="5593"/>
                    <a:pt x="81553" y="5441"/>
                  </a:cubicBezTo>
                  <a:lnTo>
                    <a:pt x="81309" y="5350"/>
                  </a:lnTo>
                  <a:cubicBezTo>
                    <a:pt x="81309" y="5380"/>
                    <a:pt x="81279" y="5380"/>
                    <a:pt x="81279" y="5411"/>
                  </a:cubicBezTo>
                  <a:cubicBezTo>
                    <a:pt x="81309" y="5441"/>
                    <a:pt x="81309" y="5441"/>
                    <a:pt x="81340" y="5471"/>
                  </a:cubicBezTo>
                  <a:lnTo>
                    <a:pt x="81309" y="5502"/>
                  </a:lnTo>
                  <a:lnTo>
                    <a:pt x="81279" y="5441"/>
                  </a:lnTo>
                  <a:lnTo>
                    <a:pt x="81066" y="5441"/>
                  </a:lnTo>
                  <a:cubicBezTo>
                    <a:pt x="81036" y="5441"/>
                    <a:pt x="81005" y="5380"/>
                    <a:pt x="80975" y="5350"/>
                  </a:cubicBezTo>
                  <a:lnTo>
                    <a:pt x="80550" y="5471"/>
                  </a:lnTo>
                  <a:lnTo>
                    <a:pt x="80671" y="5320"/>
                  </a:lnTo>
                  <a:lnTo>
                    <a:pt x="80580" y="5198"/>
                  </a:lnTo>
                  <a:lnTo>
                    <a:pt x="80489" y="5350"/>
                  </a:lnTo>
                  <a:cubicBezTo>
                    <a:pt x="80386" y="5371"/>
                    <a:pt x="80296" y="5433"/>
                    <a:pt x="80202" y="5433"/>
                  </a:cubicBezTo>
                  <a:cubicBezTo>
                    <a:pt x="80158" y="5433"/>
                    <a:pt x="80112" y="5419"/>
                    <a:pt x="80063" y="5380"/>
                  </a:cubicBezTo>
                  <a:lnTo>
                    <a:pt x="80063" y="5289"/>
                  </a:lnTo>
                  <a:lnTo>
                    <a:pt x="80276" y="5259"/>
                  </a:lnTo>
                  <a:lnTo>
                    <a:pt x="80276" y="5016"/>
                  </a:lnTo>
                  <a:lnTo>
                    <a:pt x="80124" y="4955"/>
                  </a:lnTo>
                  <a:cubicBezTo>
                    <a:pt x="80124" y="4833"/>
                    <a:pt x="80124" y="4772"/>
                    <a:pt x="80124" y="4681"/>
                  </a:cubicBezTo>
                  <a:lnTo>
                    <a:pt x="80094" y="4681"/>
                  </a:lnTo>
                  <a:lnTo>
                    <a:pt x="79881" y="5228"/>
                  </a:lnTo>
                  <a:lnTo>
                    <a:pt x="79759" y="5168"/>
                  </a:lnTo>
                  <a:lnTo>
                    <a:pt x="79820" y="5107"/>
                  </a:lnTo>
                  <a:lnTo>
                    <a:pt x="79638" y="4833"/>
                  </a:lnTo>
                  <a:lnTo>
                    <a:pt x="79546" y="4833"/>
                  </a:lnTo>
                  <a:lnTo>
                    <a:pt x="79546" y="5046"/>
                  </a:lnTo>
                  <a:lnTo>
                    <a:pt x="79486" y="5016"/>
                  </a:lnTo>
                  <a:lnTo>
                    <a:pt x="79425" y="5228"/>
                  </a:lnTo>
                  <a:lnTo>
                    <a:pt x="79364" y="4894"/>
                  </a:lnTo>
                  <a:lnTo>
                    <a:pt x="79121" y="5016"/>
                  </a:lnTo>
                  <a:lnTo>
                    <a:pt x="78969" y="5320"/>
                  </a:lnTo>
                  <a:lnTo>
                    <a:pt x="78817" y="5228"/>
                  </a:lnTo>
                  <a:lnTo>
                    <a:pt x="78756" y="5289"/>
                  </a:lnTo>
                  <a:lnTo>
                    <a:pt x="78513" y="4955"/>
                  </a:lnTo>
                  <a:lnTo>
                    <a:pt x="78331" y="5228"/>
                  </a:lnTo>
                  <a:lnTo>
                    <a:pt x="78209" y="4894"/>
                  </a:lnTo>
                  <a:lnTo>
                    <a:pt x="78057" y="4894"/>
                  </a:lnTo>
                  <a:lnTo>
                    <a:pt x="78148" y="5076"/>
                  </a:lnTo>
                  <a:lnTo>
                    <a:pt x="78148" y="5076"/>
                  </a:lnTo>
                  <a:lnTo>
                    <a:pt x="77844" y="5016"/>
                  </a:lnTo>
                  <a:lnTo>
                    <a:pt x="77814" y="5137"/>
                  </a:lnTo>
                  <a:lnTo>
                    <a:pt x="77723" y="5137"/>
                  </a:lnTo>
                  <a:lnTo>
                    <a:pt x="77480" y="4924"/>
                  </a:lnTo>
                  <a:cubicBezTo>
                    <a:pt x="77519" y="4865"/>
                    <a:pt x="77583" y="4832"/>
                    <a:pt x="77657" y="4832"/>
                  </a:cubicBezTo>
                  <a:cubicBezTo>
                    <a:pt x="77697" y="4832"/>
                    <a:pt x="77740" y="4842"/>
                    <a:pt x="77784" y="4864"/>
                  </a:cubicBezTo>
                  <a:cubicBezTo>
                    <a:pt x="77795" y="4869"/>
                    <a:pt x="77809" y="4872"/>
                    <a:pt x="77825" y="4872"/>
                  </a:cubicBezTo>
                  <a:cubicBezTo>
                    <a:pt x="77891" y="4872"/>
                    <a:pt x="77989" y="4827"/>
                    <a:pt x="78087" y="4803"/>
                  </a:cubicBezTo>
                  <a:lnTo>
                    <a:pt x="78087" y="4529"/>
                  </a:lnTo>
                  <a:lnTo>
                    <a:pt x="78300" y="4499"/>
                  </a:lnTo>
                  <a:lnTo>
                    <a:pt x="78179" y="4377"/>
                  </a:lnTo>
                  <a:lnTo>
                    <a:pt x="77784" y="4408"/>
                  </a:lnTo>
                  <a:lnTo>
                    <a:pt x="77692" y="4316"/>
                  </a:lnTo>
                  <a:lnTo>
                    <a:pt x="77784" y="4256"/>
                  </a:lnTo>
                  <a:lnTo>
                    <a:pt x="77632" y="4134"/>
                  </a:lnTo>
                  <a:lnTo>
                    <a:pt x="77632" y="4286"/>
                  </a:lnTo>
                  <a:lnTo>
                    <a:pt x="77571" y="4286"/>
                  </a:lnTo>
                  <a:lnTo>
                    <a:pt x="77540" y="4134"/>
                  </a:lnTo>
                  <a:cubicBezTo>
                    <a:pt x="77516" y="4134"/>
                    <a:pt x="77487" y="4139"/>
                    <a:pt x="77461" y="4139"/>
                  </a:cubicBezTo>
                  <a:cubicBezTo>
                    <a:pt x="77421" y="4139"/>
                    <a:pt x="77388" y="4128"/>
                    <a:pt x="77388" y="4073"/>
                  </a:cubicBezTo>
                  <a:lnTo>
                    <a:pt x="77297" y="4134"/>
                  </a:lnTo>
                  <a:lnTo>
                    <a:pt x="77480" y="4347"/>
                  </a:lnTo>
                  <a:lnTo>
                    <a:pt x="77480" y="4408"/>
                  </a:lnTo>
                  <a:lnTo>
                    <a:pt x="77145" y="4620"/>
                  </a:lnTo>
                  <a:lnTo>
                    <a:pt x="77024" y="4347"/>
                  </a:lnTo>
                  <a:lnTo>
                    <a:pt x="77084" y="4256"/>
                  </a:lnTo>
                  <a:cubicBezTo>
                    <a:pt x="77054" y="4134"/>
                    <a:pt x="76841" y="4104"/>
                    <a:pt x="76872" y="3921"/>
                  </a:cubicBezTo>
                  <a:lnTo>
                    <a:pt x="76811" y="3861"/>
                  </a:lnTo>
                  <a:lnTo>
                    <a:pt x="76841" y="3830"/>
                  </a:lnTo>
                  <a:lnTo>
                    <a:pt x="76902" y="3891"/>
                  </a:lnTo>
                  <a:lnTo>
                    <a:pt x="77024" y="3952"/>
                  </a:lnTo>
                  <a:lnTo>
                    <a:pt x="77236" y="3830"/>
                  </a:lnTo>
                  <a:lnTo>
                    <a:pt x="77419" y="4043"/>
                  </a:lnTo>
                  <a:cubicBezTo>
                    <a:pt x="77439" y="4053"/>
                    <a:pt x="77463" y="4053"/>
                    <a:pt x="77485" y="4053"/>
                  </a:cubicBezTo>
                  <a:lnTo>
                    <a:pt x="77485" y="4053"/>
                  </a:lnTo>
                  <a:cubicBezTo>
                    <a:pt x="77530" y="4053"/>
                    <a:pt x="77571" y="4053"/>
                    <a:pt x="77571" y="4134"/>
                  </a:cubicBezTo>
                  <a:lnTo>
                    <a:pt x="77632" y="4134"/>
                  </a:lnTo>
                  <a:lnTo>
                    <a:pt x="77632" y="3982"/>
                  </a:lnTo>
                  <a:lnTo>
                    <a:pt x="77844" y="3982"/>
                  </a:lnTo>
                  <a:lnTo>
                    <a:pt x="78057" y="3769"/>
                  </a:lnTo>
                  <a:lnTo>
                    <a:pt x="78057" y="3192"/>
                  </a:lnTo>
                  <a:lnTo>
                    <a:pt x="77875" y="3283"/>
                  </a:lnTo>
                  <a:lnTo>
                    <a:pt x="77784" y="3192"/>
                  </a:lnTo>
                  <a:lnTo>
                    <a:pt x="77662" y="3557"/>
                  </a:lnTo>
                  <a:lnTo>
                    <a:pt x="77540" y="3405"/>
                  </a:lnTo>
                  <a:lnTo>
                    <a:pt x="77236" y="3435"/>
                  </a:lnTo>
                  <a:lnTo>
                    <a:pt x="76993" y="3192"/>
                  </a:lnTo>
                  <a:lnTo>
                    <a:pt x="76841" y="3192"/>
                  </a:lnTo>
                  <a:lnTo>
                    <a:pt x="76811" y="3070"/>
                  </a:lnTo>
                  <a:lnTo>
                    <a:pt x="76689" y="3070"/>
                  </a:lnTo>
                  <a:cubicBezTo>
                    <a:pt x="76674" y="3131"/>
                    <a:pt x="76636" y="3139"/>
                    <a:pt x="76594" y="3139"/>
                  </a:cubicBezTo>
                  <a:cubicBezTo>
                    <a:pt x="76580" y="3139"/>
                    <a:pt x="76566" y="3138"/>
                    <a:pt x="76552" y="3138"/>
                  </a:cubicBezTo>
                  <a:cubicBezTo>
                    <a:pt x="76524" y="3138"/>
                    <a:pt x="76497" y="3141"/>
                    <a:pt x="76477" y="3161"/>
                  </a:cubicBezTo>
                  <a:lnTo>
                    <a:pt x="76446" y="3344"/>
                  </a:lnTo>
                  <a:lnTo>
                    <a:pt x="76294" y="3253"/>
                  </a:lnTo>
                  <a:lnTo>
                    <a:pt x="76203" y="3435"/>
                  </a:lnTo>
                  <a:cubicBezTo>
                    <a:pt x="76189" y="3437"/>
                    <a:pt x="76176" y="3438"/>
                    <a:pt x="76165" y="3438"/>
                  </a:cubicBezTo>
                  <a:cubicBezTo>
                    <a:pt x="76025" y="3438"/>
                    <a:pt x="76046" y="3278"/>
                    <a:pt x="75990" y="3222"/>
                  </a:cubicBezTo>
                  <a:lnTo>
                    <a:pt x="75899" y="3283"/>
                  </a:lnTo>
                  <a:cubicBezTo>
                    <a:pt x="75869" y="3253"/>
                    <a:pt x="75869" y="3222"/>
                    <a:pt x="75869" y="3222"/>
                  </a:cubicBezTo>
                  <a:cubicBezTo>
                    <a:pt x="75899" y="3161"/>
                    <a:pt x="75899" y="3101"/>
                    <a:pt x="75929" y="3070"/>
                  </a:cubicBezTo>
                  <a:lnTo>
                    <a:pt x="75929" y="2614"/>
                  </a:lnTo>
                  <a:lnTo>
                    <a:pt x="76385" y="2493"/>
                  </a:lnTo>
                  <a:lnTo>
                    <a:pt x="76294" y="2857"/>
                  </a:lnTo>
                  <a:lnTo>
                    <a:pt x="76416" y="2979"/>
                  </a:lnTo>
                  <a:lnTo>
                    <a:pt x="76477" y="2918"/>
                  </a:lnTo>
                  <a:lnTo>
                    <a:pt x="76598" y="2979"/>
                  </a:lnTo>
                  <a:cubicBezTo>
                    <a:pt x="76628" y="2918"/>
                    <a:pt x="76659" y="2827"/>
                    <a:pt x="76659" y="2766"/>
                  </a:cubicBezTo>
                  <a:cubicBezTo>
                    <a:pt x="76659" y="2675"/>
                    <a:pt x="76659" y="2614"/>
                    <a:pt x="76628" y="2554"/>
                  </a:cubicBezTo>
                  <a:lnTo>
                    <a:pt x="76477" y="2493"/>
                  </a:lnTo>
                  <a:lnTo>
                    <a:pt x="76477" y="2462"/>
                  </a:lnTo>
                  <a:lnTo>
                    <a:pt x="76963" y="2462"/>
                  </a:lnTo>
                  <a:lnTo>
                    <a:pt x="76963" y="2584"/>
                  </a:lnTo>
                  <a:cubicBezTo>
                    <a:pt x="77000" y="2600"/>
                    <a:pt x="77034" y="2607"/>
                    <a:pt x="77065" y="2607"/>
                  </a:cubicBezTo>
                  <a:cubicBezTo>
                    <a:pt x="77212" y="2607"/>
                    <a:pt x="77304" y="2462"/>
                    <a:pt x="77480" y="2462"/>
                  </a:cubicBezTo>
                  <a:lnTo>
                    <a:pt x="77905" y="2918"/>
                  </a:lnTo>
                  <a:lnTo>
                    <a:pt x="77966" y="2705"/>
                  </a:lnTo>
                  <a:lnTo>
                    <a:pt x="78087" y="2675"/>
                  </a:lnTo>
                  <a:lnTo>
                    <a:pt x="77996" y="2462"/>
                  </a:lnTo>
                  <a:lnTo>
                    <a:pt x="78270" y="2432"/>
                  </a:lnTo>
                  <a:lnTo>
                    <a:pt x="78148" y="2310"/>
                  </a:lnTo>
                  <a:cubicBezTo>
                    <a:pt x="78118" y="2341"/>
                    <a:pt x="78057" y="2371"/>
                    <a:pt x="77996" y="2371"/>
                  </a:cubicBezTo>
                  <a:lnTo>
                    <a:pt x="77875" y="2371"/>
                  </a:lnTo>
                  <a:cubicBezTo>
                    <a:pt x="77966" y="2158"/>
                    <a:pt x="77936" y="1946"/>
                    <a:pt x="77753" y="1794"/>
                  </a:cubicBezTo>
                  <a:lnTo>
                    <a:pt x="77753" y="1794"/>
                  </a:lnTo>
                  <a:lnTo>
                    <a:pt x="77814" y="2098"/>
                  </a:lnTo>
                  <a:cubicBezTo>
                    <a:pt x="77761" y="2082"/>
                    <a:pt x="77712" y="2075"/>
                    <a:pt x="77665" y="2075"/>
                  </a:cubicBezTo>
                  <a:cubicBezTo>
                    <a:pt x="77445" y="2075"/>
                    <a:pt x="77285" y="2224"/>
                    <a:pt x="77084" y="2250"/>
                  </a:cubicBezTo>
                  <a:lnTo>
                    <a:pt x="77024" y="2462"/>
                  </a:lnTo>
                  <a:lnTo>
                    <a:pt x="76872" y="2037"/>
                  </a:lnTo>
                  <a:lnTo>
                    <a:pt x="76689" y="2098"/>
                  </a:lnTo>
                  <a:lnTo>
                    <a:pt x="76689" y="1946"/>
                  </a:lnTo>
                  <a:lnTo>
                    <a:pt x="76628" y="1885"/>
                  </a:lnTo>
                  <a:lnTo>
                    <a:pt x="76689" y="1854"/>
                  </a:lnTo>
                  <a:lnTo>
                    <a:pt x="76628" y="1459"/>
                  </a:lnTo>
                  <a:lnTo>
                    <a:pt x="76628" y="1459"/>
                  </a:lnTo>
                  <a:lnTo>
                    <a:pt x="76841" y="1550"/>
                  </a:lnTo>
                  <a:lnTo>
                    <a:pt x="76872" y="1216"/>
                  </a:lnTo>
                  <a:lnTo>
                    <a:pt x="76963" y="1307"/>
                  </a:lnTo>
                  <a:lnTo>
                    <a:pt x="77024" y="1247"/>
                  </a:lnTo>
                  <a:cubicBezTo>
                    <a:pt x="77076" y="1299"/>
                    <a:pt x="77124" y="1319"/>
                    <a:pt x="77172" y="1319"/>
                  </a:cubicBezTo>
                  <a:cubicBezTo>
                    <a:pt x="77263" y="1319"/>
                    <a:pt x="77349" y="1246"/>
                    <a:pt x="77449" y="1186"/>
                  </a:cubicBezTo>
                  <a:lnTo>
                    <a:pt x="77145" y="1003"/>
                  </a:lnTo>
                  <a:lnTo>
                    <a:pt x="77024" y="1155"/>
                  </a:lnTo>
                  <a:lnTo>
                    <a:pt x="76720" y="943"/>
                  </a:lnTo>
                  <a:lnTo>
                    <a:pt x="76507" y="1125"/>
                  </a:lnTo>
                  <a:lnTo>
                    <a:pt x="76355" y="882"/>
                  </a:lnTo>
                  <a:lnTo>
                    <a:pt x="76021" y="973"/>
                  </a:lnTo>
                  <a:lnTo>
                    <a:pt x="76112" y="1520"/>
                  </a:lnTo>
                  <a:cubicBezTo>
                    <a:pt x="76264" y="1520"/>
                    <a:pt x="76416" y="1520"/>
                    <a:pt x="76568" y="1581"/>
                  </a:cubicBezTo>
                  <a:lnTo>
                    <a:pt x="76325" y="1854"/>
                  </a:lnTo>
                  <a:lnTo>
                    <a:pt x="76112" y="1733"/>
                  </a:lnTo>
                  <a:lnTo>
                    <a:pt x="76173" y="2067"/>
                  </a:lnTo>
                  <a:lnTo>
                    <a:pt x="76021" y="2067"/>
                  </a:lnTo>
                  <a:lnTo>
                    <a:pt x="75990" y="1824"/>
                  </a:lnTo>
                  <a:cubicBezTo>
                    <a:pt x="75929" y="1915"/>
                    <a:pt x="75899" y="1976"/>
                    <a:pt x="75869" y="2037"/>
                  </a:cubicBezTo>
                  <a:cubicBezTo>
                    <a:pt x="75838" y="2098"/>
                    <a:pt x="75777" y="2158"/>
                    <a:pt x="75717" y="2250"/>
                  </a:cubicBezTo>
                  <a:lnTo>
                    <a:pt x="75625" y="2128"/>
                  </a:lnTo>
                  <a:lnTo>
                    <a:pt x="75291" y="2158"/>
                  </a:lnTo>
                  <a:lnTo>
                    <a:pt x="75261" y="2006"/>
                  </a:lnTo>
                  <a:lnTo>
                    <a:pt x="74866" y="2006"/>
                  </a:lnTo>
                  <a:lnTo>
                    <a:pt x="74835" y="1854"/>
                  </a:lnTo>
                  <a:lnTo>
                    <a:pt x="74714" y="1854"/>
                  </a:lnTo>
                  <a:cubicBezTo>
                    <a:pt x="74683" y="1885"/>
                    <a:pt x="74683" y="1885"/>
                    <a:pt x="74653" y="1915"/>
                  </a:cubicBezTo>
                  <a:lnTo>
                    <a:pt x="74622" y="1885"/>
                  </a:lnTo>
                  <a:lnTo>
                    <a:pt x="74683" y="1854"/>
                  </a:lnTo>
                  <a:cubicBezTo>
                    <a:pt x="74714" y="1763"/>
                    <a:pt x="74774" y="1702"/>
                    <a:pt x="74774" y="1642"/>
                  </a:cubicBezTo>
                  <a:lnTo>
                    <a:pt x="75200" y="1398"/>
                  </a:lnTo>
                  <a:lnTo>
                    <a:pt x="75625" y="1550"/>
                  </a:lnTo>
                  <a:lnTo>
                    <a:pt x="75777" y="1307"/>
                  </a:lnTo>
                  <a:cubicBezTo>
                    <a:pt x="75990" y="1368"/>
                    <a:pt x="75838" y="1459"/>
                    <a:pt x="75838" y="1520"/>
                  </a:cubicBezTo>
                  <a:cubicBezTo>
                    <a:pt x="76021" y="1490"/>
                    <a:pt x="76021" y="1490"/>
                    <a:pt x="75990" y="1247"/>
                  </a:cubicBezTo>
                  <a:lnTo>
                    <a:pt x="75686" y="1003"/>
                  </a:lnTo>
                  <a:cubicBezTo>
                    <a:pt x="75634" y="998"/>
                    <a:pt x="75582" y="996"/>
                    <a:pt x="75530" y="996"/>
                  </a:cubicBezTo>
                  <a:cubicBezTo>
                    <a:pt x="75278" y="996"/>
                    <a:pt x="75026" y="1055"/>
                    <a:pt x="74774" y="1155"/>
                  </a:cubicBezTo>
                  <a:lnTo>
                    <a:pt x="74440" y="1034"/>
                  </a:lnTo>
                  <a:lnTo>
                    <a:pt x="74592" y="639"/>
                  </a:lnTo>
                  <a:lnTo>
                    <a:pt x="74136" y="395"/>
                  </a:lnTo>
                  <a:lnTo>
                    <a:pt x="74075" y="517"/>
                  </a:lnTo>
                  <a:cubicBezTo>
                    <a:pt x="73954" y="426"/>
                    <a:pt x="74075" y="335"/>
                    <a:pt x="74075" y="243"/>
                  </a:cubicBezTo>
                  <a:lnTo>
                    <a:pt x="739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2281081" y="2794748"/>
              <a:ext cx="17013" cy="30949"/>
            </a:xfrm>
            <a:custGeom>
              <a:avLst/>
              <a:gdLst/>
              <a:ahLst/>
              <a:cxnLst/>
              <a:rect l="l" t="t" r="r" b="b"/>
              <a:pathLst>
                <a:path w="1187" h="2159" extrusionOk="0">
                  <a:moveTo>
                    <a:pt x="168" y="654"/>
                  </a:moveTo>
                  <a:lnTo>
                    <a:pt x="214" y="669"/>
                  </a:lnTo>
                  <a:lnTo>
                    <a:pt x="183" y="669"/>
                  </a:lnTo>
                  <a:lnTo>
                    <a:pt x="168" y="654"/>
                  </a:lnTo>
                  <a:close/>
                  <a:moveTo>
                    <a:pt x="700" y="1033"/>
                  </a:moveTo>
                  <a:lnTo>
                    <a:pt x="700" y="1064"/>
                  </a:lnTo>
                  <a:lnTo>
                    <a:pt x="639" y="1064"/>
                  </a:lnTo>
                  <a:lnTo>
                    <a:pt x="639" y="1033"/>
                  </a:lnTo>
                  <a:close/>
                  <a:moveTo>
                    <a:pt x="791" y="1277"/>
                  </a:moveTo>
                  <a:lnTo>
                    <a:pt x="791" y="1307"/>
                  </a:lnTo>
                  <a:lnTo>
                    <a:pt x="700" y="1307"/>
                  </a:lnTo>
                  <a:lnTo>
                    <a:pt x="700" y="1277"/>
                  </a:lnTo>
                  <a:close/>
                  <a:moveTo>
                    <a:pt x="791" y="1429"/>
                  </a:moveTo>
                  <a:lnTo>
                    <a:pt x="791" y="1459"/>
                  </a:lnTo>
                  <a:lnTo>
                    <a:pt x="700" y="1459"/>
                  </a:lnTo>
                  <a:lnTo>
                    <a:pt x="700" y="1429"/>
                  </a:lnTo>
                  <a:close/>
                  <a:moveTo>
                    <a:pt x="852" y="0"/>
                  </a:moveTo>
                  <a:lnTo>
                    <a:pt x="518" y="30"/>
                  </a:lnTo>
                  <a:lnTo>
                    <a:pt x="366" y="213"/>
                  </a:lnTo>
                  <a:lnTo>
                    <a:pt x="305" y="486"/>
                  </a:lnTo>
                  <a:lnTo>
                    <a:pt x="335" y="486"/>
                  </a:lnTo>
                  <a:lnTo>
                    <a:pt x="335" y="578"/>
                  </a:lnTo>
                  <a:lnTo>
                    <a:pt x="305" y="578"/>
                  </a:lnTo>
                  <a:lnTo>
                    <a:pt x="305" y="486"/>
                  </a:lnTo>
                  <a:lnTo>
                    <a:pt x="122" y="213"/>
                  </a:lnTo>
                  <a:lnTo>
                    <a:pt x="122" y="608"/>
                  </a:lnTo>
                  <a:lnTo>
                    <a:pt x="1" y="730"/>
                  </a:lnTo>
                  <a:lnTo>
                    <a:pt x="396" y="1033"/>
                  </a:lnTo>
                  <a:cubicBezTo>
                    <a:pt x="396" y="1033"/>
                    <a:pt x="426" y="1064"/>
                    <a:pt x="426" y="1094"/>
                  </a:cubicBezTo>
                  <a:lnTo>
                    <a:pt x="366" y="1185"/>
                  </a:lnTo>
                  <a:lnTo>
                    <a:pt x="609" y="1641"/>
                  </a:lnTo>
                  <a:lnTo>
                    <a:pt x="791" y="1641"/>
                  </a:lnTo>
                  <a:lnTo>
                    <a:pt x="700" y="1763"/>
                  </a:lnTo>
                  <a:lnTo>
                    <a:pt x="882" y="2158"/>
                  </a:lnTo>
                  <a:cubicBezTo>
                    <a:pt x="1034" y="2006"/>
                    <a:pt x="791" y="1915"/>
                    <a:pt x="852" y="1763"/>
                  </a:cubicBezTo>
                  <a:cubicBezTo>
                    <a:pt x="913" y="1611"/>
                    <a:pt x="943" y="1489"/>
                    <a:pt x="943" y="1337"/>
                  </a:cubicBezTo>
                  <a:cubicBezTo>
                    <a:pt x="943" y="1185"/>
                    <a:pt x="1065" y="1094"/>
                    <a:pt x="1186" y="1003"/>
                  </a:cubicBezTo>
                  <a:lnTo>
                    <a:pt x="913" y="730"/>
                  </a:lnTo>
                  <a:lnTo>
                    <a:pt x="974" y="638"/>
                  </a:lnTo>
                  <a:cubicBezTo>
                    <a:pt x="974" y="517"/>
                    <a:pt x="943" y="426"/>
                    <a:pt x="974" y="365"/>
                  </a:cubicBezTo>
                  <a:cubicBezTo>
                    <a:pt x="1004" y="274"/>
                    <a:pt x="1004" y="182"/>
                    <a:pt x="1004" y="9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2274545" y="2754653"/>
              <a:ext cx="20065" cy="23552"/>
            </a:xfrm>
            <a:custGeom>
              <a:avLst/>
              <a:gdLst/>
              <a:ahLst/>
              <a:cxnLst/>
              <a:rect l="l" t="t" r="r" b="b"/>
              <a:pathLst>
                <a:path w="1400" h="1643" extrusionOk="0">
                  <a:moveTo>
                    <a:pt x="852" y="1"/>
                  </a:moveTo>
                  <a:lnTo>
                    <a:pt x="943" y="213"/>
                  </a:lnTo>
                  <a:cubicBezTo>
                    <a:pt x="913" y="426"/>
                    <a:pt x="700" y="457"/>
                    <a:pt x="639" y="578"/>
                  </a:cubicBezTo>
                  <a:lnTo>
                    <a:pt x="457" y="517"/>
                  </a:lnTo>
                  <a:lnTo>
                    <a:pt x="518" y="457"/>
                  </a:lnTo>
                  <a:lnTo>
                    <a:pt x="366" y="274"/>
                  </a:lnTo>
                  <a:lnTo>
                    <a:pt x="123" y="274"/>
                  </a:lnTo>
                  <a:lnTo>
                    <a:pt x="123" y="639"/>
                  </a:lnTo>
                  <a:lnTo>
                    <a:pt x="335" y="548"/>
                  </a:lnTo>
                  <a:lnTo>
                    <a:pt x="427" y="791"/>
                  </a:lnTo>
                  <a:lnTo>
                    <a:pt x="305" y="730"/>
                  </a:lnTo>
                  <a:lnTo>
                    <a:pt x="1" y="1034"/>
                  </a:lnTo>
                  <a:lnTo>
                    <a:pt x="335" y="1277"/>
                  </a:lnTo>
                  <a:lnTo>
                    <a:pt x="335" y="1429"/>
                  </a:lnTo>
                  <a:cubicBezTo>
                    <a:pt x="396" y="1460"/>
                    <a:pt x="427" y="1460"/>
                    <a:pt x="487" y="1520"/>
                  </a:cubicBezTo>
                  <a:cubicBezTo>
                    <a:pt x="548" y="1551"/>
                    <a:pt x="578" y="1581"/>
                    <a:pt x="639" y="1642"/>
                  </a:cubicBezTo>
                  <a:lnTo>
                    <a:pt x="1004" y="1338"/>
                  </a:lnTo>
                  <a:lnTo>
                    <a:pt x="1004" y="1186"/>
                  </a:lnTo>
                  <a:lnTo>
                    <a:pt x="1308" y="973"/>
                  </a:lnTo>
                  <a:cubicBezTo>
                    <a:pt x="1186" y="882"/>
                    <a:pt x="1095" y="821"/>
                    <a:pt x="1034" y="730"/>
                  </a:cubicBezTo>
                  <a:cubicBezTo>
                    <a:pt x="1004" y="700"/>
                    <a:pt x="1034" y="609"/>
                    <a:pt x="1034" y="548"/>
                  </a:cubicBezTo>
                  <a:lnTo>
                    <a:pt x="1278" y="457"/>
                  </a:lnTo>
                  <a:lnTo>
                    <a:pt x="1399" y="213"/>
                  </a:lnTo>
                  <a:lnTo>
                    <a:pt x="1126" y="213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2257991" y="2952906"/>
              <a:ext cx="23978" cy="19195"/>
            </a:xfrm>
            <a:custGeom>
              <a:avLst/>
              <a:gdLst/>
              <a:ahLst/>
              <a:cxnLst/>
              <a:rect l="l" t="t" r="r" b="b"/>
              <a:pathLst>
                <a:path w="1673" h="1339" extrusionOk="0">
                  <a:moveTo>
                    <a:pt x="183" y="1"/>
                  </a:moveTo>
                  <a:lnTo>
                    <a:pt x="1" y="92"/>
                  </a:lnTo>
                  <a:lnTo>
                    <a:pt x="153" y="153"/>
                  </a:lnTo>
                  <a:lnTo>
                    <a:pt x="244" y="517"/>
                  </a:lnTo>
                  <a:lnTo>
                    <a:pt x="548" y="396"/>
                  </a:lnTo>
                  <a:lnTo>
                    <a:pt x="548" y="396"/>
                  </a:lnTo>
                  <a:cubicBezTo>
                    <a:pt x="609" y="578"/>
                    <a:pt x="487" y="730"/>
                    <a:pt x="457" y="912"/>
                  </a:cubicBezTo>
                  <a:lnTo>
                    <a:pt x="335" y="943"/>
                  </a:lnTo>
                  <a:lnTo>
                    <a:pt x="335" y="1338"/>
                  </a:lnTo>
                  <a:lnTo>
                    <a:pt x="548" y="1277"/>
                  </a:lnTo>
                  <a:cubicBezTo>
                    <a:pt x="578" y="1186"/>
                    <a:pt x="609" y="1064"/>
                    <a:pt x="609" y="943"/>
                  </a:cubicBezTo>
                  <a:cubicBezTo>
                    <a:pt x="639" y="882"/>
                    <a:pt x="670" y="852"/>
                    <a:pt x="730" y="821"/>
                  </a:cubicBezTo>
                  <a:lnTo>
                    <a:pt x="791" y="821"/>
                  </a:lnTo>
                  <a:lnTo>
                    <a:pt x="1095" y="730"/>
                  </a:lnTo>
                  <a:lnTo>
                    <a:pt x="1156" y="882"/>
                  </a:lnTo>
                  <a:lnTo>
                    <a:pt x="1247" y="882"/>
                  </a:lnTo>
                  <a:lnTo>
                    <a:pt x="1278" y="609"/>
                  </a:lnTo>
                  <a:lnTo>
                    <a:pt x="1308" y="609"/>
                  </a:lnTo>
                  <a:lnTo>
                    <a:pt x="1460" y="821"/>
                  </a:lnTo>
                  <a:cubicBezTo>
                    <a:pt x="1430" y="882"/>
                    <a:pt x="1430" y="943"/>
                    <a:pt x="1430" y="1034"/>
                  </a:cubicBezTo>
                  <a:cubicBezTo>
                    <a:pt x="1460" y="1095"/>
                    <a:pt x="1490" y="1156"/>
                    <a:pt x="1551" y="1247"/>
                  </a:cubicBezTo>
                  <a:cubicBezTo>
                    <a:pt x="1673" y="1156"/>
                    <a:pt x="1642" y="1064"/>
                    <a:pt x="1612" y="973"/>
                  </a:cubicBezTo>
                  <a:cubicBezTo>
                    <a:pt x="1551" y="912"/>
                    <a:pt x="1521" y="852"/>
                    <a:pt x="1642" y="821"/>
                  </a:cubicBezTo>
                  <a:lnTo>
                    <a:pt x="1369" y="457"/>
                  </a:lnTo>
                  <a:lnTo>
                    <a:pt x="1308" y="517"/>
                  </a:lnTo>
                  <a:lnTo>
                    <a:pt x="1186" y="365"/>
                  </a:lnTo>
                  <a:lnTo>
                    <a:pt x="791" y="609"/>
                  </a:lnTo>
                  <a:lnTo>
                    <a:pt x="670" y="24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2291974" y="2763369"/>
              <a:ext cx="13960" cy="15654"/>
            </a:xfrm>
            <a:custGeom>
              <a:avLst/>
              <a:gdLst/>
              <a:ahLst/>
              <a:cxnLst/>
              <a:rect l="l" t="t" r="r" b="b"/>
              <a:pathLst>
                <a:path w="974" h="1092" extrusionOk="0">
                  <a:moveTo>
                    <a:pt x="366" y="456"/>
                  </a:moveTo>
                  <a:lnTo>
                    <a:pt x="366" y="548"/>
                  </a:lnTo>
                  <a:lnTo>
                    <a:pt x="335" y="548"/>
                  </a:lnTo>
                  <a:lnTo>
                    <a:pt x="335" y="456"/>
                  </a:lnTo>
                  <a:close/>
                  <a:moveTo>
                    <a:pt x="578" y="305"/>
                  </a:moveTo>
                  <a:cubicBezTo>
                    <a:pt x="639" y="426"/>
                    <a:pt x="761" y="335"/>
                    <a:pt x="852" y="426"/>
                  </a:cubicBezTo>
                  <a:lnTo>
                    <a:pt x="821" y="548"/>
                  </a:lnTo>
                  <a:lnTo>
                    <a:pt x="548" y="426"/>
                  </a:lnTo>
                  <a:lnTo>
                    <a:pt x="548" y="335"/>
                  </a:lnTo>
                  <a:lnTo>
                    <a:pt x="578" y="305"/>
                  </a:lnTo>
                  <a:close/>
                  <a:moveTo>
                    <a:pt x="548" y="1"/>
                  </a:moveTo>
                  <a:cubicBezTo>
                    <a:pt x="457" y="61"/>
                    <a:pt x="366" y="122"/>
                    <a:pt x="274" y="183"/>
                  </a:cubicBezTo>
                  <a:cubicBezTo>
                    <a:pt x="214" y="244"/>
                    <a:pt x="153" y="335"/>
                    <a:pt x="122" y="426"/>
                  </a:cubicBezTo>
                  <a:lnTo>
                    <a:pt x="183" y="578"/>
                  </a:lnTo>
                  <a:lnTo>
                    <a:pt x="31" y="639"/>
                  </a:lnTo>
                  <a:lnTo>
                    <a:pt x="1" y="1064"/>
                  </a:lnTo>
                  <a:lnTo>
                    <a:pt x="183" y="1064"/>
                  </a:lnTo>
                  <a:cubicBezTo>
                    <a:pt x="244" y="943"/>
                    <a:pt x="305" y="821"/>
                    <a:pt x="305" y="700"/>
                  </a:cubicBezTo>
                  <a:cubicBezTo>
                    <a:pt x="305" y="700"/>
                    <a:pt x="274" y="669"/>
                    <a:pt x="244" y="669"/>
                  </a:cubicBezTo>
                  <a:lnTo>
                    <a:pt x="274" y="639"/>
                  </a:lnTo>
                  <a:lnTo>
                    <a:pt x="305" y="700"/>
                  </a:lnTo>
                  <a:lnTo>
                    <a:pt x="670" y="700"/>
                  </a:lnTo>
                  <a:cubicBezTo>
                    <a:pt x="548" y="821"/>
                    <a:pt x="457" y="882"/>
                    <a:pt x="396" y="943"/>
                  </a:cubicBezTo>
                  <a:cubicBezTo>
                    <a:pt x="366" y="973"/>
                    <a:pt x="305" y="1034"/>
                    <a:pt x="274" y="1064"/>
                  </a:cubicBezTo>
                  <a:cubicBezTo>
                    <a:pt x="370" y="1078"/>
                    <a:pt x="453" y="1092"/>
                    <a:pt x="526" y="1092"/>
                  </a:cubicBezTo>
                  <a:cubicBezTo>
                    <a:pt x="617" y="1092"/>
                    <a:pt x="693" y="1071"/>
                    <a:pt x="761" y="1004"/>
                  </a:cubicBezTo>
                  <a:lnTo>
                    <a:pt x="791" y="760"/>
                  </a:lnTo>
                  <a:lnTo>
                    <a:pt x="973" y="852"/>
                  </a:lnTo>
                  <a:lnTo>
                    <a:pt x="973" y="213"/>
                  </a:lnTo>
                  <a:lnTo>
                    <a:pt x="700" y="31"/>
                  </a:lnTo>
                  <a:cubicBezTo>
                    <a:pt x="700" y="61"/>
                    <a:pt x="670" y="61"/>
                    <a:pt x="670" y="92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2410905" y="2672743"/>
              <a:ext cx="17887" cy="13088"/>
            </a:xfrm>
            <a:custGeom>
              <a:avLst/>
              <a:gdLst/>
              <a:ahLst/>
              <a:cxnLst/>
              <a:rect l="l" t="t" r="r" b="b"/>
              <a:pathLst>
                <a:path w="1248" h="913" extrusionOk="0">
                  <a:moveTo>
                    <a:pt x="335" y="304"/>
                  </a:moveTo>
                  <a:lnTo>
                    <a:pt x="335" y="365"/>
                  </a:lnTo>
                  <a:lnTo>
                    <a:pt x="305" y="365"/>
                  </a:lnTo>
                  <a:lnTo>
                    <a:pt x="305" y="304"/>
                  </a:lnTo>
                  <a:close/>
                  <a:moveTo>
                    <a:pt x="305" y="0"/>
                  </a:moveTo>
                  <a:lnTo>
                    <a:pt x="1" y="335"/>
                  </a:lnTo>
                  <a:lnTo>
                    <a:pt x="62" y="517"/>
                  </a:lnTo>
                  <a:lnTo>
                    <a:pt x="396" y="608"/>
                  </a:lnTo>
                  <a:lnTo>
                    <a:pt x="274" y="791"/>
                  </a:lnTo>
                  <a:lnTo>
                    <a:pt x="305" y="821"/>
                  </a:lnTo>
                  <a:lnTo>
                    <a:pt x="426" y="760"/>
                  </a:lnTo>
                  <a:lnTo>
                    <a:pt x="639" y="821"/>
                  </a:lnTo>
                  <a:cubicBezTo>
                    <a:pt x="665" y="742"/>
                    <a:pt x="692" y="663"/>
                    <a:pt x="797" y="663"/>
                  </a:cubicBezTo>
                  <a:cubicBezTo>
                    <a:pt x="813" y="663"/>
                    <a:pt x="832" y="665"/>
                    <a:pt x="852" y="669"/>
                  </a:cubicBezTo>
                  <a:lnTo>
                    <a:pt x="882" y="912"/>
                  </a:lnTo>
                  <a:lnTo>
                    <a:pt x="1004" y="821"/>
                  </a:lnTo>
                  <a:lnTo>
                    <a:pt x="1156" y="912"/>
                  </a:lnTo>
                  <a:lnTo>
                    <a:pt x="1247" y="669"/>
                  </a:lnTo>
                  <a:lnTo>
                    <a:pt x="913" y="243"/>
                  </a:lnTo>
                  <a:lnTo>
                    <a:pt x="730" y="304"/>
                  </a:lnTo>
                  <a:lnTo>
                    <a:pt x="700" y="91"/>
                  </a:lnTo>
                  <a:cubicBezTo>
                    <a:pt x="659" y="71"/>
                    <a:pt x="616" y="68"/>
                    <a:pt x="570" y="68"/>
                  </a:cubicBezTo>
                  <a:cubicBezTo>
                    <a:pt x="548" y="68"/>
                    <a:pt x="525" y="69"/>
                    <a:pt x="502" y="69"/>
                  </a:cubicBezTo>
                  <a:cubicBezTo>
                    <a:pt x="434" y="69"/>
                    <a:pt x="366" y="6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3380226" y="2786463"/>
              <a:ext cx="24408" cy="20055"/>
            </a:xfrm>
            <a:custGeom>
              <a:avLst/>
              <a:gdLst/>
              <a:ahLst/>
              <a:cxnLst/>
              <a:rect l="l" t="t" r="r" b="b"/>
              <a:pathLst>
                <a:path w="1703" h="1399" extrusionOk="0">
                  <a:moveTo>
                    <a:pt x="791" y="365"/>
                  </a:moveTo>
                  <a:lnTo>
                    <a:pt x="578" y="608"/>
                  </a:lnTo>
                  <a:lnTo>
                    <a:pt x="590" y="621"/>
                  </a:lnTo>
                  <a:lnTo>
                    <a:pt x="590" y="621"/>
                  </a:lnTo>
                  <a:cubicBezTo>
                    <a:pt x="657" y="544"/>
                    <a:pt x="724" y="454"/>
                    <a:pt x="791" y="365"/>
                  </a:cubicBezTo>
                  <a:close/>
                  <a:moveTo>
                    <a:pt x="1338" y="1"/>
                  </a:moveTo>
                  <a:lnTo>
                    <a:pt x="1398" y="122"/>
                  </a:lnTo>
                  <a:lnTo>
                    <a:pt x="1307" y="183"/>
                  </a:lnTo>
                  <a:cubicBezTo>
                    <a:pt x="1280" y="183"/>
                    <a:pt x="1253" y="181"/>
                    <a:pt x="1225" y="181"/>
                  </a:cubicBezTo>
                  <a:cubicBezTo>
                    <a:pt x="1124" y="181"/>
                    <a:pt x="1003" y="200"/>
                    <a:pt x="791" y="365"/>
                  </a:cubicBezTo>
                  <a:cubicBezTo>
                    <a:pt x="791" y="365"/>
                    <a:pt x="791" y="365"/>
                    <a:pt x="791" y="365"/>
                  </a:cubicBezTo>
                  <a:lnTo>
                    <a:pt x="791" y="365"/>
                  </a:lnTo>
                  <a:cubicBezTo>
                    <a:pt x="639" y="639"/>
                    <a:pt x="669" y="639"/>
                    <a:pt x="669" y="639"/>
                  </a:cubicBezTo>
                  <a:lnTo>
                    <a:pt x="639" y="669"/>
                  </a:lnTo>
                  <a:lnTo>
                    <a:pt x="590" y="621"/>
                  </a:lnTo>
                  <a:lnTo>
                    <a:pt x="590" y="621"/>
                  </a:lnTo>
                  <a:cubicBezTo>
                    <a:pt x="566" y="649"/>
                    <a:pt x="541" y="675"/>
                    <a:pt x="517" y="700"/>
                  </a:cubicBezTo>
                  <a:cubicBezTo>
                    <a:pt x="365" y="852"/>
                    <a:pt x="183" y="973"/>
                    <a:pt x="31" y="1095"/>
                  </a:cubicBezTo>
                  <a:lnTo>
                    <a:pt x="91" y="1186"/>
                  </a:lnTo>
                  <a:lnTo>
                    <a:pt x="0" y="1277"/>
                  </a:lnTo>
                  <a:lnTo>
                    <a:pt x="274" y="1399"/>
                  </a:lnTo>
                  <a:lnTo>
                    <a:pt x="183" y="1277"/>
                  </a:lnTo>
                  <a:cubicBezTo>
                    <a:pt x="213" y="943"/>
                    <a:pt x="547" y="1004"/>
                    <a:pt x="730" y="852"/>
                  </a:cubicBezTo>
                  <a:cubicBezTo>
                    <a:pt x="839" y="852"/>
                    <a:pt x="776" y="1073"/>
                    <a:pt x="918" y="1073"/>
                  </a:cubicBezTo>
                  <a:cubicBezTo>
                    <a:pt x="933" y="1073"/>
                    <a:pt x="952" y="1070"/>
                    <a:pt x="973" y="1064"/>
                  </a:cubicBezTo>
                  <a:lnTo>
                    <a:pt x="943" y="669"/>
                  </a:lnTo>
                  <a:lnTo>
                    <a:pt x="1095" y="426"/>
                  </a:lnTo>
                  <a:lnTo>
                    <a:pt x="1338" y="517"/>
                  </a:lnTo>
                  <a:lnTo>
                    <a:pt x="1520" y="304"/>
                  </a:lnTo>
                  <a:lnTo>
                    <a:pt x="1702" y="396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3443834" y="2927204"/>
              <a:ext cx="27017" cy="14392"/>
            </a:xfrm>
            <a:custGeom>
              <a:avLst/>
              <a:gdLst/>
              <a:ahLst/>
              <a:cxnLst/>
              <a:rect l="l" t="t" r="r" b="b"/>
              <a:pathLst>
                <a:path w="1885" h="1004" extrusionOk="0">
                  <a:moveTo>
                    <a:pt x="152" y="0"/>
                  </a:moveTo>
                  <a:lnTo>
                    <a:pt x="122" y="152"/>
                  </a:lnTo>
                  <a:lnTo>
                    <a:pt x="0" y="91"/>
                  </a:lnTo>
                  <a:lnTo>
                    <a:pt x="0" y="213"/>
                  </a:lnTo>
                  <a:lnTo>
                    <a:pt x="274" y="304"/>
                  </a:lnTo>
                  <a:cubicBezTo>
                    <a:pt x="310" y="268"/>
                    <a:pt x="357" y="221"/>
                    <a:pt x="402" y="221"/>
                  </a:cubicBezTo>
                  <a:cubicBezTo>
                    <a:pt x="432" y="221"/>
                    <a:pt x="462" y="243"/>
                    <a:pt x="486" y="304"/>
                  </a:cubicBezTo>
                  <a:cubicBezTo>
                    <a:pt x="578" y="426"/>
                    <a:pt x="730" y="395"/>
                    <a:pt x="821" y="456"/>
                  </a:cubicBezTo>
                  <a:cubicBezTo>
                    <a:pt x="942" y="547"/>
                    <a:pt x="1064" y="517"/>
                    <a:pt x="1185" y="578"/>
                  </a:cubicBezTo>
                  <a:cubicBezTo>
                    <a:pt x="1307" y="639"/>
                    <a:pt x="1550" y="578"/>
                    <a:pt x="1550" y="821"/>
                  </a:cubicBezTo>
                  <a:lnTo>
                    <a:pt x="1459" y="882"/>
                  </a:lnTo>
                  <a:lnTo>
                    <a:pt x="1550" y="1003"/>
                  </a:lnTo>
                  <a:lnTo>
                    <a:pt x="1641" y="912"/>
                  </a:lnTo>
                  <a:lnTo>
                    <a:pt x="1672" y="943"/>
                  </a:lnTo>
                  <a:lnTo>
                    <a:pt x="1885" y="882"/>
                  </a:lnTo>
                  <a:lnTo>
                    <a:pt x="1702" y="639"/>
                  </a:lnTo>
                  <a:lnTo>
                    <a:pt x="1824" y="517"/>
                  </a:lnTo>
                  <a:lnTo>
                    <a:pt x="1581" y="608"/>
                  </a:lnTo>
                  <a:lnTo>
                    <a:pt x="1398" y="426"/>
                  </a:lnTo>
                  <a:lnTo>
                    <a:pt x="1398" y="274"/>
                  </a:lnTo>
                  <a:cubicBezTo>
                    <a:pt x="1246" y="243"/>
                    <a:pt x="1246" y="61"/>
                    <a:pt x="1125" y="0"/>
                  </a:cubicBezTo>
                  <a:lnTo>
                    <a:pt x="1094" y="31"/>
                  </a:lnTo>
                  <a:lnTo>
                    <a:pt x="790" y="0"/>
                  </a:lnTo>
                  <a:lnTo>
                    <a:pt x="790" y="0"/>
                  </a:lnTo>
                  <a:cubicBezTo>
                    <a:pt x="821" y="61"/>
                    <a:pt x="851" y="91"/>
                    <a:pt x="882" y="152"/>
                  </a:cubicBezTo>
                  <a:lnTo>
                    <a:pt x="942" y="183"/>
                  </a:lnTo>
                  <a:lnTo>
                    <a:pt x="912" y="213"/>
                  </a:lnTo>
                  <a:lnTo>
                    <a:pt x="882" y="152"/>
                  </a:lnTo>
                  <a:cubicBezTo>
                    <a:pt x="865" y="156"/>
                    <a:pt x="849" y="157"/>
                    <a:pt x="834" y="157"/>
                  </a:cubicBezTo>
                  <a:cubicBezTo>
                    <a:pt x="709" y="157"/>
                    <a:pt x="622" y="55"/>
                    <a:pt x="486" y="0"/>
                  </a:cubicBezTo>
                  <a:lnTo>
                    <a:pt x="365" y="9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2389564" y="2674922"/>
              <a:ext cx="19177" cy="12213"/>
            </a:xfrm>
            <a:custGeom>
              <a:avLst/>
              <a:gdLst/>
              <a:ahLst/>
              <a:cxnLst/>
              <a:rect l="l" t="t" r="r" b="b"/>
              <a:pathLst>
                <a:path w="1338" h="852" extrusionOk="0">
                  <a:moveTo>
                    <a:pt x="578" y="395"/>
                  </a:moveTo>
                  <a:lnTo>
                    <a:pt x="578" y="426"/>
                  </a:lnTo>
                  <a:lnTo>
                    <a:pt x="517" y="426"/>
                  </a:lnTo>
                  <a:lnTo>
                    <a:pt x="517" y="395"/>
                  </a:lnTo>
                  <a:close/>
                  <a:moveTo>
                    <a:pt x="852" y="365"/>
                  </a:moveTo>
                  <a:lnTo>
                    <a:pt x="882" y="517"/>
                  </a:lnTo>
                  <a:lnTo>
                    <a:pt x="821" y="517"/>
                  </a:lnTo>
                  <a:lnTo>
                    <a:pt x="821" y="365"/>
                  </a:lnTo>
                  <a:close/>
                  <a:moveTo>
                    <a:pt x="1064" y="0"/>
                  </a:moveTo>
                  <a:lnTo>
                    <a:pt x="730" y="274"/>
                  </a:lnTo>
                  <a:lnTo>
                    <a:pt x="548" y="31"/>
                  </a:lnTo>
                  <a:lnTo>
                    <a:pt x="426" y="122"/>
                  </a:lnTo>
                  <a:lnTo>
                    <a:pt x="213" y="61"/>
                  </a:lnTo>
                  <a:cubicBezTo>
                    <a:pt x="152" y="122"/>
                    <a:pt x="61" y="183"/>
                    <a:pt x="0" y="274"/>
                  </a:cubicBezTo>
                  <a:cubicBezTo>
                    <a:pt x="0" y="274"/>
                    <a:pt x="0" y="304"/>
                    <a:pt x="0" y="365"/>
                  </a:cubicBezTo>
                  <a:lnTo>
                    <a:pt x="183" y="395"/>
                  </a:lnTo>
                  <a:lnTo>
                    <a:pt x="304" y="699"/>
                  </a:lnTo>
                  <a:lnTo>
                    <a:pt x="183" y="851"/>
                  </a:lnTo>
                  <a:cubicBezTo>
                    <a:pt x="426" y="760"/>
                    <a:pt x="639" y="760"/>
                    <a:pt x="791" y="669"/>
                  </a:cubicBezTo>
                  <a:cubicBezTo>
                    <a:pt x="943" y="547"/>
                    <a:pt x="1125" y="456"/>
                    <a:pt x="1125" y="243"/>
                  </a:cubicBezTo>
                  <a:lnTo>
                    <a:pt x="1307" y="304"/>
                  </a:lnTo>
                  <a:lnTo>
                    <a:pt x="1338" y="152"/>
                  </a:lnTo>
                  <a:lnTo>
                    <a:pt x="1125" y="122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3457335" y="2718056"/>
              <a:ext cx="15694" cy="18750"/>
            </a:xfrm>
            <a:custGeom>
              <a:avLst/>
              <a:gdLst/>
              <a:ahLst/>
              <a:cxnLst/>
              <a:rect l="l" t="t" r="r" b="b"/>
              <a:pathLst>
                <a:path w="1095" h="1308" extrusionOk="0">
                  <a:moveTo>
                    <a:pt x="639" y="0"/>
                  </a:moveTo>
                  <a:lnTo>
                    <a:pt x="456" y="31"/>
                  </a:lnTo>
                  <a:cubicBezTo>
                    <a:pt x="456" y="183"/>
                    <a:pt x="426" y="304"/>
                    <a:pt x="335" y="426"/>
                  </a:cubicBezTo>
                  <a:lnTo>
                    <a:pt x="213" y="426"/>
                  </a:lnTo>
                  <a:lnTo>
                    <a:pt x="0" y="608"/>
                  </a:lnTo>
                  <a:lnTo>
                    <a:pt x="92" y="730"/>
                  </a:lnTo>
                  <a:cubicBezTo>
                    <a:pt x="213" y="791"/>
                    <a:pt x="304" y="943"/>
                    <a:pt x="487" y="943"/>
                  </a:cubicBezTo>
                  <a:lnTo>
                    <a:pt x="578" y="882"/>
                  </a:lnTo>
                  <a:lnTo>
                    <a:pt x="760" y="1186"/>
                  </a:lnTo>
                  <a:lnTo>
                    <a:pt x="851" y="1125"/>
                  </a:lnTo>
                  <a:lnTo>
                    <a:pt x="1095" y="1307"/>
                  </a:lnTo>
                  <a:cubicBezTo>
                    <a:pt x="1064" y="1155"/>
                    <a:pt x="1064" y="1034"/>
                    <a:pt x="1003" y="973"/>
                  </a:cubicBezTo>
                  <a:cubicBezTo>
                    <a:pt x="851" y="791"/>
                    <a:pt x="730" y="578"/>
                    <a:pt x="699" y="365"/>
                  </a:cubicBezTo>
                  <a:lnTo>
                    <a:pt x="821" y="24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3385013" y="2901487"/>
              <a:ext cx="16568" cy="10479"/>
            </a:xfrm>
            <a:custGeom>
              <a:avLst/>
              <a:gdLst/>
              <a:ahLst/>
              <a:cxnLst/>
              <a:rect l="l" t="t" r="r" b="b"/>
              <a:pathLst>
                <a:path w="1156" h="731" extrusionOk="0">
                  <a:moveTo>
                    <a:pt x="730" y="1"/>
                  </a:moveTo>
                  <a:lnTo>
                    <a:pt x="700" y="153"/>
                  </a:lnTo>
                  <a:cubicBezTo>
                    <a:pt x="616" y="132"/>
                    <a:pt x="518" y="97"/>
                    <a:pt x="455" y="97"/>
                  </a:cubicBezTo>
                  <a:cubicBezTo>
                    <a:pt x="426" y="97"/>
                    <a:pt x="405" y="104"/>
                    <a:pt x="396" y="123"/>
                  </a:cubicBezTo>
                  <a:cubicBezTo>
                    <a:pt x="359" y="141"/>
                    <a:pt x="325" y="148"/>
                    <a:pt x="295" y="148"/>
                  </a:cubicBezTo>
                  <a:cubicBezTo>
                    <a:pt x="187" y="148"/>
                    <a:pt x="113" y="58"/>
                    <a:pt x="29" y="58"/>
                  </a:cubicBezTo>
                  <a:cubicBezTo>
                    <a:pt x="20" y="58"/>
                    <a:pt x="10" y="59"/>
                    <a:pt x="1" y="62"/>
                  </a:cubicBezTo>
                  <a:lnTo>
                    <a:pt x="31" y="366"/>
                  </a:lnTo>
                  <a:lnTo>
                    <a:pt x="426" y="730"/>
                  </a:lnTo>
                  <a:lnTo>
                    <a:pt x="457" y="487"/>
                  </a:lnTo>
                  <a:lnTo>
                    <a:pt x="548" y="670"/>
                  </a:lnTo>
                  <a:lnTo>
                    <a:pt x="700" y="670"/>
                  </a:lnTo>
                  <a:lnTo>
                    <a:pt x="1064" y="487"/>
                  </a:lnTo>
                  <a:lnTo>
                    <a:pt x="1156" y="18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3450355" y="2940664"/>
              <a:ext cx="21800" cy="12256"/>
            </a:xfrm>
            <a:custGeom>
              <a:avLst/>
              <a:gdLst/>
              <a:ahLst/>
              <a:cxnLst/>
              <a:rect l="l" t="t" r="r" b="b"/>
              <a:pathLst>
                <a:path w="1521" h="855" extrusionOk="0">
                  <a:moveTo>
                    <a:pt x="345" y="0"/>
                  </a:moveTo>
                  <a:cubicBezTo>
                    <a:pt x="258" y="0"/>
                    <a:pt x="183" y="14"/>
                    <a:pt x="123" y="95"/>
                  </a:cubicBezTo>
                  <a:lnTo>
                    <a:pt x="1" y="247"/>
                  </a:lnTo>
                  <a:lnTo>
                    <a:pt x="335" y="247"/>
                  </a:lnTo>
                  <a:lnTo>
                    <a:pt x="366" y="429"/>
                  </a:lnTo>
                  <a:cubicBezTo>
                    <a:pt x="670" y="520"/>
                    <a:pt x="700" y="551"/>
                    <a:pt x="609" y="855"/>
                  </a:cubicBezTo>
                  <a:lnTo>
                    <a:pt x="882" y="763"/>
                  </a:lnTo>
                  <a:lnTo>
                    <a:pt x="1095" y="490"/>
                  </a:lnTo>
                  <a:lnTo>
                    <a:pt x="1369" y="581"/>
                  </a:lnTo>
                  <a:lnTo>
                    <a:pt x="1521" y="520"/>
                  </a:lnTo>
                  <a:lnTo>
                    <a:pt x="1338" y="308"/>
                  </a:lnTo>
                  <a:lnTo>
                    <a:pt x="913" y="308"/>
                  </a:lnTo>
                  <a:lnTo>
                    <a:pt x="761" y="156"/>
                  </a:lnTo>
                  <a:lnTo>
                    <a:pt x="518" y="156"/>
                  </a:lnTo>
                  <a:lnTo>
                    <a:pt x="487" y="4"/>
                  </a:lnTo>
                  <a:cubicBezTo>
                    <a:pt x="437" y="4"/>
                    <a:pt x="389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3437298" y="2782979"/>
              <a:ext cx="11767" cy="17001"/>
            </a:xfrm>
            <a:custGeom>
              <a:avLst/>
              <a:gdLst/>
              <a:ahLst/>
              <a:cxnLst/>
              <a:rect l="l" t="t" r="r" b="b"/>
              <a:pathLst>
                <a:path w="821" h="1186" extrusionOk="0">
                  <a:moveTo>
                    <a:pt x="334" y="0"/>
                  </a:moveTo>
                  <a:lnTo>
                    <a:pt x="274" y="152"/>
                  </a:lnTo>
                  <a:lnTo>
                    <a:pt x="0" y="61"/>
                  </a:lnTo>
                  <a:lnTo>
                    <a:pt x="122" y="821"/>
                  </a:lnTo>
                  <a:lnTo>
                    <a:pt x="243" y="547"/>
                  </a:lnTo>
                  <a:lnTo>
                    <a:pt x="304" y="578"/>
                  </a:lnTo>
                  <a:lnTo>
                    <a:pt x="304" y="943"/>
                  </a:lnTo>
                  <a:lnTo>
                    <a:pt x="426" y="973"/>
                  </a:lnTo>
                  <a:lnTo>
                    <a:pt x="456" y="1186"/>
                  </a:lnTo>
                  <a:cubicBezTo>
                    <a:pt x="608" y="1095"/>
                    <a:pt x="638" y="943"/>
                    <a:pt x="578" y="791"/>
                  </a:cubicBezTo>
                  <a:cubicBezTo>
                    <a:pt x="426" y="699"/>
                    <a:pt x="365" y="547"/>
                    <a:pt x="365" y="244"/>
                  </a:cubicBezTo>
                  <a:lnTo>
                    <a:pt x="365" y="244"/>
                  </a:lnTo>
                  <a:lnTo>
                    <a:pt x="486" y="547"/>
                  </a:lnTo>
                  <a:cubicBezTo>
                    <a:pt x="552" y="547"/>
                    <a:pt x="617" y="625"/>
                    <a:pt x="704" y="625"/>
                  </a:cubicBezTo>
                  <a:cubicBezTo>
                    <a:pt x="739" y="625"/>
                    <a:pt x="777" y="613"/>
                    <a:pt x="821" y="578"/>
                  </a:cubicBezTo>
                  <a:lnTo>
                    <a:pt x="790" y="456"/>
                  </a:lnTo>
                  <a:lnTo>
                    <a:pt x="699" y="547"/>
                  </a:lnTo>
                  <a:cubicBezTo>
                    <a:pt x="608" y="396"/>
                    <a:pt x="730" y="274"/>
                    <a:pt x="760" y="122"/>
                  </a:cubicBezTo>
                  <a:cubicBezTo>
                    <a:pt x="669" y="92"/>
                    <a:pt x="608" y="92"/>
                    <a:pt x="547" y="61"/>
                  </a:cubicBezTo>
                  <a:cubicBezTo>
                    <a:pt x="486" y="61"/>
                    <a:pt x="395" y="31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2534193" y="2671439"/>
              <a:ext cx="13960" cy="14392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882" y="0"/>
                  </a:moveTo>
                  <a:cubicBezTo>
                    <a:pt x="700" y="68"/>
                    <a:pt x="518" y="103"/>
                    <a:pt x="335" y="103"/>
                  </a:cubicBezTo>
                  <a:cubicBezTo>
                    <a:pt x="274" y="103"/>
                    <a:pt x="214" y="99"/>
                    <a:pt x="153" y="91"/>
                  </a:cubicBezTo>
                  <a:lnTo>
                    <a:pt x="153" y="669"/>
                  </a:lnTo>
                  <a:cubicBezTo>
                    <a:pt x="92" y="821"/>
                    <a:pt x="62" y="882"/>
                    <a:pt x="1" y="973"/>
                  </a:cubicBezTo>
                  <a:lnTo>
                    <a:pt x="31" y="1003"/>
                  </a:lnTo>
                  <a:lnTo>
                    <a:pt x="153" y="1003"/>
                  </a:lnTo>
                  <a:cubicBezTo>
                    <a:pt x="183" y="942"/>
                    <a:pt x="214" y="912"/>
                    <a:pt x="214" y="882"/>
                  </a:cubicBezTo>
                  <a:cubicBezTo>
                    <a:pt x="214" y="699"/>
                    <a:pt x="274" y="608"/>
                    <a:pt x="457" y="608"/>
                  </a:cubicBezTo>
                  <a:cubicBezTo>
                    <a:pt x="487" y="608"/>
                    <a:pt x="548" y="547"/>
                    <a:pt x="578" y="517"/>
                  </a:cubicBezTo>
                  <a:lnTo>
                    <a:pt x="578" y="243"/>
                  </a:lnTo>
                  <a:cubicBezTo>
                    <a:pt x="730" y="213"/>
                    <a:pt x="852" y="243"/>
                    <a:pt x="973" y="152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3381960" y="2647471"/>
              <a:ext cx="12656" cy="14822"/>
            </a:xfrm>
            <a:custGeom>
              <a:avLst/>
              <a:gdLst/>
              <a:ahLst/>
              <a:cxnLst/>
              <a:rect l="l" t="t" r="r" b="b"/>
              <a:pathLst>
                <a:path w="883" h="1034" extrusionOk="0">
                  <a:moveTo>
                    <a:pt x="122" y="0"/>
                  </a:moveTo>
                  <a:lnTo>
                    <a:pt x="1" y="274"/>
                  </a:lnTo>
                  <a:lnTo>
                    <a:pt x="274" y="304"/>
                  </a:lnTo>
                  <a:lnTo>
                    <a:pt x="274" y="426"/>
                  </a:lnTo>
                  <a:lnTo>
                    <a:pt x="457" y="639"/>
                  </a:lnTo>
                  <a:lnTo>
                    <a:pt x="609" y="639"/>
                  </a:lnTo>
                  <a:lnTo>
                    <a:pt x="822" y="1034"/>
                  </a:lnTo>
                  <a:lnTo>
                    <a:pt x="882" y="578"/>
                  </a:lnTo>
                  <a:lnTo>
                    <a:pt x="761" y="456"/>
                  </a:lnTo>
                  <a:lnTo>
                    <a:pt x="487" y="426"/>
                  </a:lnTo>
                  <a:lnTo>
                    <a:pt x="639" y="183"/>
                  </a:lnTo>
                  <a:cubicBezTo>
                    <a:pt x="585" y="155"/>
                    <a:pt x="536" y="140"/>
                    <a:pt x="494" y="140"/>
                  </a:cubicBezTo>
                  <a:cubicBezTo>
                    <a:pt x="442" y="140"/>
                    <a:pt x="399" y="163"/>
                    <a:pt x="366" y="213"/>
                  </a:cubicBezTo>
                  <a:cubicBezTo>
                    <a:pt x="366" y="223"/>
                    <a:pt x="359" y="227"/>
                    <a:pt x="349" y="227"/>
                  </a:cubicBezTo>
                  <a:cubicBezTo>
                    <a:pt x="328" y="227"/>
                    <a:pt x="295" y="213"/>
                    <a:pt x="274" y="213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2284134" y="2923276"/>
              <a:ext cx="11337" cy="7856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92" y="1"/>
                  </a:moveTo>
                  <a:lnTo>
                    <a:pt x="1" y="335"/>
                  </a:lnTo>
                  <a:cubicBezTo>
                    <a:pt x="35" y="370"/>
                    <a:pt x="68" y="382"/>
                    <a:pt x="97" y="382"/>
                  </a:cubicBezTo>
                  <a:cubicBezTo>
                    <a:pt x="172" y="382"/>
                    <a:pt x="231" y="305"/>
                    <a:pt x="274" y="305"/>
                  </a:cubicBezTo>
                  <a:lnTo>
                    <a:pt x="669" y="548"/>
                  </a:lnTo>
                  <a:lnTo>
                    <a:pt x="791" y="426"/>
                  </a:lnTo>
                  <a:lnTo>
                    <a:pt x="761" y="31"/>
                  </a:lnTo>
                  <a:lnTo>
                    <a:pt x="609" y="1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"/>
            <p:cNvSpPr/>
            <p:nvPr/>
          </p:nvSpPr>
          <p:spPr>
            <a:xfrm>
              <a:off x="2748106" y="2654007"/>
              <a:ext cx="9588" cy="12643"/>
            </a:xfrm>
            <a:custGeom>
              <a:avLst/>
              <a:gdLst/>
              <a:ahLst/>
              <a:cxnLst/>
              <a:rect l="l" t="t" r="r" b="b"/>
              <a:pathLst>
                <a:path w="669" h="882" extrusionOk="0">
                  <a:moveTo>
                    <a:pt x="304" y="213"/>
                  </a:moveTo>
                  <a:lnTo>
                    <a:pt x="304" y="304"/>
                  </a:lnTo>
                  <a:lnTo>
                    <a:pt x="274" y="304"/>
                  </a:lnTo>
                  <a:lnTo>
                    <a:pt x="274" y="213"/>
                  </a:lnTo>
                  <a:close/>
                  <a:moveTo>
                    <a:pt x="213" y="0"/>
                  </a:moveTo>
                  <a:lnTo>
                    <a:pt x="61" y="274"/>
                  </a:lnTo>
                  <a:cubicBezTo>
                    <a:pt x="243" y="395"/>
                    <a:pt x="0" y="547"/>
                    <a:pt x="61" y="730"/>
                  </a:cubicBezTo>
                  <a:cubicBezTo>
                    <a:pt x="91" y="730"/>
                    <a:pt x="122" y="821"/>
                    <a:pt x="182" y="821"/>
                  </a:cubicBezTo>
                  <a:cubicBezTo>
                    <a:pt x="274" y="821"/>
                    <a:pt x="334" y="791"/>
                    <a:pt x="395" y="760"/>
                  </a:cubicBezTo>
                  <a:cubicBezTo>
                    <a:pt x="426" y="730"/>
                    <a:pt x="426" y="699"/>
                    <a:pt x="456" y="669"/>
                  </a:cubicBezTo>
                  <a:lnTo>
                    <a:pt x="486" y="699"/>
                  </a:lnTo>
                  <a:lnTo>
                    <a:pt x="426" y="760"/>
                  </a:lnTo>
                  <a:cubicBezTo>
                    <a:pt x="456" y="791"/>
                    <a:pt x="456" y="821"/>
                    <a:pt x="486" y="882"/>
                  </a:cubicBezTo>
                  <a:lnTo>
                    <a:pt x="669" y="669"/>
                  </a:lnTo>
                  <a:lnTo>
                    <a:pt x="517" y="608"/>
                  </a:lnTo>
                  <a:cubicBezTo>
                    <a:pt x="456" y="517"/>
                    <a:pt x="547" y="395"/>
                    <a:pt x="426" y="395"/>
                  </a:cubicBezTo>
                  <a:cubicBezTo>
                    <a:pt x="395" y="395"/>
                    <a:pt x="395" y="426"/>
                    <a:pt x="365" y="456"/>
                  </a:cubicBezTo>
                  <a:lnTo>
                    <a:pt x="365" y="426"/>
                  </a:lnTo>
                  <a:lnTo>
                    <a:pt x="395" y="365"/>
                  </a:lnTo>
                  <a:lnTo>
                    <a:pt x="395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"/>
            <p:cNvSpPr/>
            <p:nvPr/>
          </p:nvSpPr>
          <p:spPr>
            <a:xfrm>
              <a:off x="3396336" y="2775568"/>
              <a:ext cx="12656" cy="6723"/>
            </a:xfrm>
            <a:custGeom>
              <a:avLst/>
              <a:gdLst/>
              <a:ahLst/>
              <a:cxnLst/>
              <a:rect l="l" t="t" r="r" b="b"/>
              <a:pathLst>
                <a:path w="883" h="469" extrusionOk="0">
                  <a:moveTo>
                    <a:pt x="1" y="1"/>
                  </a:moveTo>
                  <a:lnTo>
                    <a:pt x="1" y="335"/>
                  </a:lnTo>
                  <a:lnTo>
                    <a:pt x="183" y="426"/>
                  </a:lnTo>
                  <a:lnTo>
                    <a:pt x="305" y="365"/>
                  </a:lnTo>
                  <a:cubicBezTo>
                    <a:pt x="360" y="449"/>
                    <a:pt x="428" y="468"/>
                    <a:pt x="503" y="468"/>
                  </a:cubicBezTo>
                  <a:cubicBezTo>
                    <a:pt x="573" y="468"/>
                    <a:pt x="648" y="451"/>
                    <a:pt x="724" y="451"/>
                  </a:cubicBezTo>
                  <a:cubicBezTo>
                    <a:pt x="747" y="451"/>
                    <a:pt x="769" y="453"/>
                    <a:pt x="791" y="457"/>
                  </a:cubicBezTo>
                  <a:lnTo>
                    <a:pt x="882" y="274"/>
                  </a:lnTo>
                  <a:lnTo>
                    <a:pt x="639" y="31"/>
                  </a:lnTo>
                  <a:cubicBezTo>
                    <a:pt x="518" y="92"/>
                    <a:pt x="426" y="153"/>
                    <a:pt x="305" y="213"/>
                  </a:cubicBezTo>
                  <a:lnTo>
                    <a:pt x="214" y="21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"/>
            <p:cNvSpPr/>
            <p:nvPr/>
          </p:nvSpPr>
          <p:spPr>
            <a:xfrm>
              <a:off x="2299384" y="2713268"/>
              <a:ext cx="10033" cy="13518"/>
            </a:xfrm>
            <a:custGeom>
              <a:avLst/>
              <a:gdLst/>
              <a:ahLst/>
              <a:cxnLst/>
              <a:rect l="l" t="t" r="r" b="b"/>
              <a:pathLst>
                <a:path w="700" h="943" extrusionOk="0">
                  <a:moveTo>
                    <a:pt x="335" y="0"/>
                  </a:moveTo>
                  <a:lnTo>
                    <a:pt x="274" y="274"/>
                  </a:lnTo>
                  <a:lnTo>
                    <a:pt x="335" y="456"/>
                  </a:lnTo>
                  <a:lnTo>
                    <a:pt x="122" y="456"/>
                  </a:lnTo>
                  <a:cubicBezTo>
                    <a:pt x="1" y="669"/>
                    <a:pt x="304" y="730"/>
                    <a:pt x="244" y="942"/>
                  </a:cubicBezTo>
                  <a:cubicBezTo>
                    <a:pt x="320" y="836"/>
                    <a:pt x="396" y="821"/>
                    <a:pt x="472" y="821"/>
                  </a:cubicBezTo>
                  <a:cubicBezTo>
                    <a:pt x="502" y="821"/>
                    <a:pt x="532" y="823"/>
                    <a:pt x="563" y="823"/>
                  </a:cubicBezTo>
                  <a:cubicBezTo>
                    <a:pt x="608" y="823"/>
                    <a:pt x="654" y="818"/>
                    <a:pt x="700" y="790"/>
                  </a:cubicBezTo>
                  <a:cubicBezTo>
                    <a:pt x="548" y="608"/>
                    <a:pt x="700" y="274"/>
                    <a:pt x="396" y="182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"/>
            <p:cNvSpPr/>
            <p:nvPr/>
          </p:nvSpPr>
          <p:spPr>
            <a:xfrm>
              <a:off x="3249098" y="2609999"/>
              <a:ext cx="10907" cy="11769"/>
            </a:xfrm>
            <a:custGeom>
              <a:avLst/>
              <a:gdLst/>
              <a:ahLst/>
              <a:cxnLst/>
              <a:rect l="l" t="t" r="r" b="b"/>
              <a:pathLst>
                <a:path w="761" h="821" extrusionOk="0">
                  <a:moveTo>
                    <a:pt x="183" y="0"/>
                  </a:moveTo>
                  <a:cubicBezTo>
                    <a:pt x="61" y="31"/>
                    <a:pt x="0" y="92"/>
                    <a:pt x="31" y="243"/>
                  </a:cubicBezTo>
                  <a:cubicBezTo>
                    <a:pt x="61" y="395"/>
                    <a:pt x="183" y="395"/>
                    <a:pt x="243" y="395"/>
                  </a:cubicBezTo>
                  <a:lnTo>
                    <a:pt x="487" y="699"/>
                  </a:lnTo>
                  <a:lnTo>
                    <a:pt x="699" y="608"/>
                  </a:lnTo>
                  <a:lnTo>
                    <a:pt x="608" y="821"/>
                  </a:lnTo>
                  <a:cubicBezTo>
                    <a:pt x="669" y="821"/>
                    <a:pt x="730" y="760"/>
                    <a:pt x="760" y="699"/>
                  </a:cubicBezTo>
                  <a:cubicBezTo>
                    <a:pt x="760" y="669"/>
                    <a:pt x="760" y="608"/>
                    <a:pt x="760" y="578"/>
                  </a:cubicBezTo>
                  <a:cubicBezTo>
                    <a:pt x="578" y="517"/>
                    <a:pt x="487" y="456"/>
                    <a:pt x="547" y="243"/>
                  </a:cubicBezTo>
                  <a:lnTo>
                    <a:pt x="730" y="183"/>
                  </a:lnTo>
                  <a:lnTo>
                    <a:pt x="456" y="122"/>
                  </a:lnTo>
                  <a:lnTo>
                    <a:pt x="547" y="31"/>
                  </a:lnTo>
                  <a:cubicBezTo>
                    <a:pt x="522" y="21"/>
                    <a:pt x="501" y="16"/>
                    <a:pt x="482" y="16"/>
                  </a:cubicBezTo>
                  <a:cubicBezTo>
                    <a:pt x="384" y="16"/>
                    <a:pt x="350" y="127"/>
                    <a:pt x="274" y="152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"/>
            <p:cNvSpPr/>
            <p:nvPr/>
          </p:nvSpPr>
          <p:spPr>
            <a:xfrm>
              <a:off x="2671857" y="2663440"/>
              <a:ext cx="11781" cy="9318"/>
            </a:xfrm>
            <a:custGeom>
              <a:avLst/>
              <a:gdLst/>
              <a:ahLst/>
              <a:cxnLst/>
              <a:rect l="l" t="t" r="r" b="b"/>
              <a:pathLst>
                <a:path w="822" h="650" extrusionOk="0">
                  <a:moveTo>
                    <a:pt x="200" y="0"/>
                  </a:moveTo>
                  <a:cubicBezTo>
                    <a:pt x="163" y="0"/>
                    <a:pt x="128" y="12"/>
                    <a:pt x="92" y="41"/>
                  </a:cubicBezTo>
                  <a:lnTo>
                    <a:pt x="1" y="133"/>
                  </a:lnTo>
                  <a:lnTo>
                    <a:pt x="183" y="406"/>
                  </a:lnTo>
                  <a:lnTo>
                    <a:pt x="335" y="345"/>
                  </a:lnTo>
                  <a:lnTo>
                    <a:pt x="396" y="406"/>
                  </a:lnTo>
                  <a:lnTo>
                    <a:pt x="487" y="315"/>
                  </a:lnTo>
                  <a:lnTo>
                    <a:pt x="518" y="649"/>
                  </a:lnTo>
                  <a:cubicBezTo>
                    <a:pt x="548" y="467"/>
                    <a:pt x="730" y="406"/>
                    <a:pt x="822" y="254"/>
                  </a:cubicBezTo>
                  <a:lnTo>
                    <a:pt x="700" y="41"/>
                  </a:lnTo>
                  <a:cubicBezTo>
                    <a:pt x="645" y="83"/>
                    <a:pt x="593" y="97"/>
                    <a:pt x="544" y="97"/>
                  </a:cubicBezTo>
                  <a:cubicBezTo>
                    <a:pt x="417" y="97"/>
                    <a:pt x="306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"/>
            <p:cNvSpPr/>
            <p:nvPr/>
          </p:nvSpPr>
          <p:spPr>
            <a:xfrm>
              <a:off x="2451423" y="2674478"/>
              <a:ext cx="10907" cy="12213"/>
            </a:xfrm>
            <a:custGeom>
              <a:avLst/>
              <a:gdLst/>
              <a:ahLst/>
              <a:cxnLst/>
              <a:rect l="l" t="t" r="r" b="b"/>
              <a:pathLst>
                <a:path w="761" h="852" extrusionOk="0">
                  <a:moveTo>
                    <a:pt x="548" y="1"/>
                  </a:moveTo>
                  <a:lnTo>
                    <a:pt x="426" y="153"/>
                  </a:lnTo>
                  <a:cubicBezTo>
                    <a:pt x="396" y="214"/>
                    <a:pt x="365" y="274"/>
                    <a:pt x="335" y="366"/>
                  </a:cubicBezTo>
                  <a:lnTo>
                    <a:pt x="213" y="183"/>
                  </a:lnTo>
                  <a:lnTo>
                    <a:pt x="1" y="183"/>
                  </a:lnTo>
                  <a:lnTo>
                    <a:pt x="122" y="457"/>
                  </a:lnTo>
                  <a:lnTo>
                    <a:pt x="426" y="518"/>
                  </a:lnTo>
                  <a:lnTo>
                    <a:pt x="335" y="852"/>
                  </a:lnTo>
                  <a:lnTo>
                    <a:pt x="457" y="852"/>
                  </a:lnTo>
                  <a:lnTo>
                    <a:pt x="578" y="396"/>
                  </a:lnTo>
                  <a:lnTo>
                    <a:pt x="761" y="214"/>
                  </a:lnTo>
                  <a:lnTo>
                    <a:pt x="761" y="3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"/>
            <p:cNvSpPr/>
            <p:nvPr/>
          </p:nvSpPr>
          <p:spPr>
            <a:xfrm>
              <a:off x="2810839" y="2648345"/>
              <a:ext cx="7854" cy="10035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4" y="486"/>
                  </a:moveTo>
                  <a:lnTo>
                    <a:pt x="304" y="517"/>
                  </a:lnTo>
                  <a:lnTo>
                    <a:pt x="243" y="517"/>
                  </a:lnTo>
                  <a:lnTo>
                    <a:pt x="243" y="486"/>
                  </a:lnTo>
                  <a:close/>
                  <a:moveTo>
                    <a:pt x="274" y="0"/>
                  </a:moveTo>
                  <a:lnTo>
                    <a:pt x="0" y="304"/>
                  </a:lnTo>
                  <a:lnTo>
                    <a:pt x="91" y="608"/>
                  </a:lnTo>
                  <a:lnTo>
                    <a:pt x="304" y="699"/>
                  </a:lnTo>
                  <a:cubicBezTo>
                    <a:pt x="456" y="638"/>
                    <a:pt x="456" y="486"/>
                    <a:pt x="547" y="395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"/>
            <p:cNvSpPr/>
            <p:nvPr/>
          </p:nvSpPr>
          <p:spPr>
            <a:xfrm>
              <a:off x="2232723" y="2930157"/>
              <a:ext cx="7424" cy="14923"/>
            </a:xfrm>
            <a:custGeom>
              <a:avLst/>
              <a:gdLst/>
              <a:ahLst/>
              <a:cxnLst/>
              <a:rect l="l" t="t" r="r" b="b"/>
              <a:pathLst>
                <a:path w="518" h="1041" extrusionOk="0">
                  <a:moveTo>
                    <a:pt x="47" y="1"/>
                  </a:moveTo>
                  <a:cubicBezTo>
                    <a:pt x="33" y="1"/>
                    <a:pt x="18" y="3"/>
                    <a:pt x="1" y="7"/>
                  </a:cubicBezTo>
                  <a:cubicBezTo>
                    <a:pt x="62" y="220"/>
                    <a:pt x="92" y="433"/>
                    <a:pt x="92" y="615"/>
                  </a:cubicBezTo>
                  <a:cubicBezTo>
                    <a:pt x="92" y="767"/>
                    <a:pt x="123" y="889"/>
                    <a:pt x="183" y="1010"/>
                  </a:cubicBezTo>
                  <a:cubicBezTo>
                    <a:pt x="183" y="1041"/>
                    <a:pt x="214" y="1041"/>
                    <a:pt x="244" y="1041"/>
                  </a:cubicBezTo>
                  <a:lnTo>
                    <a:pt x="396" y="767"/>
                  </a:lnTo>
                  <a:cubicBezTo>
                    <a:pt x="183" y="615"/>
                    <a:pt x="518" y="433"/>
                    <a:pt x="366" y="281"/>
                  </a:cubicBezTo>
                  <a:lnTo>
                    <a:pt x="366" y="281"/>
                  </a:lnTo>
                  <a:lnTo>
                    <a:pt x="275" y="341"/>
                  </a:lnTo>
                  <a:cubicBezTo>
                    <a:pt x="244" y="311"/>
                    <a:pt x="214" y="281"/>
                    <a:pt x="153" y="220"/>
                  </a:cubicBezTo>
                  <a:cubicBezTo>
                    <a:pt x="153" y="189"/>
                    <a:pt x="183" y="129"/>
                    <a:pt x="153" y="98"/>
                  </a:cubicBezTo>
                  <a:cubicBezTo>
                    <a:pt x="153" y="72"/>
                    <a:pt x="130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"/>
            <p:cNvSpPr/>
            <p:nvPr/>
          </p:nvSpPr>
          <p:spPr>
            <a:xfrm>
              <a:off x="2651820" y="2672299"/>
              <a:ext cx="10477" cy="10479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53" y="1"/>
                  </a:moveTo>
                  <a:cubicBezTo>
                    <a:pt x="122" y="122"/>
                    <a:pt x="92" y="244"/>
                    <a:pt x="61" y="366"/>
                  </a:cubicBezTo>
                  <a:cubicBezTo>
                    <a:pt x="1" y="487"/>
                    <a:pt x="1" y="609"/>
                    <a:pt x="92" y="730"/>
                  </a:cubicBezTo>
                  <a:cubicBezTo>
                    <a:pt x="153" y="457"/>
                    <a:pt x="153" y="457"/>
                    <a:pt x="305" y="426"/>
                  </a:cubicBezTo>
                  <a:lnTo>
                    <a:pt x="396" y="670"/>
                  </a:lnTo>
                  <a:lnTo>
                    <a:pt x="426" y="396"/>
                  </a:lnTo>
                  <a:lnTo>
                    <a:pt x="548" y="396"/>
                  </a:lnTo>
                  <a:lnTo>
                    <a:pt x="609" y="548"/>
                  </a:lnTo>
                  <a:lnTo>
                    <a:pt x="730" y="305"/>
                  </a:lnTo>
                  <a:lnTo>
                    <a:pt x="305" y="31"/>
                  </a:lnTo>
                  <a:lnTo>
                    <a:pt x="244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"/>
            <p:cNvSpPr/>
            <p:nvPr/>
          </p:nvSpPr>
          <p:spPr>
            <a:xfrm>
              <a:off x="2809520" y="2661849"/>
              <a:ext cx="15708" cy="5304"/>
            </a:xfrm>
            <a:custGeom>
              <a:avLst/>
              <a:gdLst/>
              <a:ahLst/>
              <a:cxnLst/>
              <a:rect l="l" t="t" r="r" b="b"/>
              <a:pathLst>
                <a:path w="1096" h="370" extrusionOk="0">
                  <a:moveTo>
                    <a:pt x="122" y="0"/>
                  </a:moveTo>
                  <a:lnTo>
                    <a:pt x="1" y="244"/>
                  </a:lnTo>
                  <a:lnTo>
                    <a:pt x="305" y="122"/>
                  </a:lnTo>
                  <a:lnTo>
                    <a:pt x="335" y="304"/>
                  </a:lnTo>
                  <a:cubicBezTo>
                    <a:pt x="380" y="289"/>
                    <a:pt x="424" y="283"/>
                    <a:pt x="466" y="283"/>
                  </a:cubicBezTo>
                  <a:cubicBezTo>
                    <a:pt x="627" y="283"/>
                    <a:pt x="772" y="370"/>
                    <a:pt x="931" y="370"/>
                  </a:cubicBezTo>
                  <a:cubicBezTo>
                    <a:pt x="984" y="370"/>
                    <a:pt x="1038" y="360"/>
                    <a:pt x="1095" y="335"/>
                  </a:cubicBezTo>
                  <a:lnTo>
                    <a:pt x="700" y="61"/>
                  </a:lnTo>
                  <a:lnTo>
                    <a:pt x="457" y="15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"/>
            <p:cNvSpPr/>
            <p:nvPr/>
          </p:nvSpPr>
          <p:spPr>
            <a:xfrm>
              <a:off x="2684054" y="2660100"/>
              <a:ext cx="7424" cy="8300"/>
            </a:xfrm>
            <a:custGeom>
              <a:avLst/>
              <a:gdLst/>
              <a:ahLst/>
              <a:cxnLst/>
              <a:rect l="l" t="t" r="r" b="b"/>
              <a:pathLst>
                <a:path w="518" h="579" extrusionOk="0">
                  <a:moveTo>
                    <a:pt x="275" y="62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90" y="68"/>
                    <a:pt x="289" y="62"/>
                    <a:pt x="275" y="62"/>
                  </a:cubicBezTo>
                  <a:close/>
                  <a:moveTo>
                    <a:pt x="92" y="1"/>
                  </a:moveTo>
                  <a:lnTo>
                    <a:pt x="1" y="396"/>
                  </a:lnTo>
                  <a:lnTo>
                    <a:pt x="275" y="578"/>
                  </a:lnTo>
                  <a:lnTo>
                    <a:pt x="518" y="457"/>
                  </a:lnTo>
                  <a:lnTo>
                    <a:pt x="518" y="214"/>
                  </a:lnTo>
                  <a:lnTo>
                    <a:pt x="457" y="274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83" y="84"/>
                    <a:pt x="275" y="92"/>
                    <a:pt x="275" y="92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"/>
            <p:cNvSpPr/>
            <p:nvPr/>
          </p:nvSpPr>
          <p:spPr>
            <a:xfrm>
              <a:off x="2301992" y="2730685"/>
              <a:ext cx="10907" cy="7870"/>
            </a:xfrm>
            <a:custGeom>
              <a:avLst/>
              <a:gdLst/>
              <a:ahLst/>
              <a:cxnLst/>
              <a:rect l="l" t="t" r="r" b="b"/>
              <a:pathLst>
                <a:path w="761" h="549" extrusionOk="0">
                  <a:moveTo>
                    <a:pt x="1" y="1"/>
                  </a:moveTo>
                  <a:lnTo>
                    <a:pt x="244" y="457"/>
                  </a:lnTo>
                  <a:lnTo>
                    <a:pt x="700" y="548"/>
                  </a:lnTo>
                  <a:lnTo>
                    <a:pt x="609" y="335"/>
                  </a:lnTo>
                  <a:lnTo>
                    <a:pt x="761" y="122"/>
                  </a:lnTo>
                  <a:lnTo>
                    <a:pt x="457" y="244"/>
                  </a:lnTo>
                  <a:lnTo>
                    <a:pt x="396" y="1"/>
                  </a:lnTo>
                  <a:lnTo>
                    <a:pt x="274" y="31"/>
                  </a:lnTo>
                  <a:lnTo>
                    <a:pt x="366" y="153"/>
                  </a:lnTo>
                  <a:lnTo>
                    <a:pt x="244" y="15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"/>
            <p:cNvSpPr/>
            <p:nvPr/>
          </p:nvSpPr>
          <p:spPr>
            <a:xfrm>
              <a:off x="2241882" y="2947244"/>
              <a:ext cx="13516" cy="6981"/>
            </a:xfrm>
            <a:custGeom>
              <a:avLst/>
              <a:gdLst/>
              <a:ahLst/>
              <a:cxnLst/>
              <a:rect l="l" t="t" r="r" b="b"/>
              <a:pathLst>
                <a:path w="943" h="487" extrusionOk="0">
                  <a:moveTo>
                    <a:pt x="395" y="0"/>
                  </a:moveTo>
                  <a:lnTo>
                    <a:pt x="335" y="183"/>
                  </a:lnTo>
                  <a:lnTo>
                    <a:pt x="183" y="92"/>
                  </a:lnTo>
                  <a:lnTo>
                    <a:pt x="0" y="183"/>
                  </a:lnTo>
                  <a:lnTo>
                    <a:pt x="183" y="487"/>
                  </a:lnTo>
                  <a:cubicBezTo>
                    <a:pt x="273" y="307"/>
                    <a:pt x="296" y="260"/>
                    <a:pt x="388" y="260"/>
                  </a:cubicBezTo>
                  <a:cubicBezTo>
                    <a:pt x="420" y="260"/>
                    <a:pt x="461" y="266"/>
                    <a:pt x="517" y="274"/>
                  </a:cubicBezTo>
                  <a:lnTo>
                    <a:pt x="547" y="365"/>
                  </a:lnTo>
                  <a:lnTo>
                    <a:pt x="851" y="365"/>
                  </a:lnTo>
                  <a:cubicBezTo>
                    <a:pt x="943" y="183"/>
                    <a:pt x="669" y="274"/>
                    <a:pt x="730" y="122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"/>
            <p:cNvSpPr/>
            <p:nvPr/>
          </p:nvSpPr>
          <p:spPr>
            <a:xfrm>
              <a:off x="2245794" y="2970510"/>
              <a:ext cx="7854" cy="6379"/>
            </a:xfrm>
            <a:custGeom>
              <a:avLst/>
              <a:gdLst/>
              <a:ahLst/>
              <a:cxnLst/>
              <a:rect l="l" t="t" r="r" b="b"/>
              <a:pathLst>
                <a:path w="548" h="445" extrusionOk="0">
                  <a:moveTo>
                    <a:pt x="353" y="1"/>
                  </a:moveTo>
                  <a:cubicBezTo>
                    <a:pt x="307" y="1"/>
                    <a:pt x="258" y="8"/>
                    <a:pt x="214" y="19"/>
                  </a:cubicBezTo>
                  <a:cubicBezTo>
                    <a:pt x="274" y="232"/>
                    <a:pt x="274" y="232"/>
                    <a:pt x="305" y="232"/>
                  </a:cubicBezTo>
                  <a:lnTo>
                    <a:pt x="274" y="262"/>
                  </a:lnTo>
                  <a:lnTo>
                    <a:pt x="214" y="201"/>
                  </a:lnTo>
                  <a:lnTo>
                    <a:pt x="214" y="262"/>
                  </a:lnTo>
                  <a:lnTo>
                    <a:pt x="122" y="49"/>
                  </a:lnTo>
                  <a:lnTo>
                    <a:pt x="1" y="171"/>
                  </a:lnTo>
                  <a:lnTo>
                    <a:pt x="62" y="384"/>
                  </a:lnTo>
                  <a:lnTo>
                    <a:pt x="366" y="384"/>
                  </a:lnTo>
                  <a:cubicBezTo>
                    <a:pt x="396" y="414"/>
                    <a:pt x="457" y="414"/>
                    <a:pt x="487" y="444"/>
                  </a:cubicBezTo>
                  <a:lnTo>
                    <a:pt x="548" y="80"/>
                  </a:lnTo>
                  <a:cubicBezTo>
                    <a:pt x="509" y="22"/>
                    <a:pt x="434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"/>
            <p:cNvSpPr/>
            <p:nvPr/>
          </p:nvSpPr>
          <p:spPr>
            <a:xfrm>
              <a:off x="2524175" y="2673618"/>
              <a:ext cx="8728" cy="7856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396" y="0"/>
                  </a:moveTo>
                  <a:cubicBezTo>
                    <a:pt x="365" y="30"/>
                    <a:pt x="305" y="61"/>
                    <a:pt x="305" y="61"/>
                  </a:cubicBezTo>
                  <a:cubicBezTo>
                    <a:pt x="219" y="32"/>
                    <a:pt x="157" y="16"/>
                    <a:pt x="113" y="16"/>
                  </a:cubicBezTo>
                  <a:cubicBezTo>
                    <a:pt x="15" y="16"/>
                    <a:pt x="1" y="95"/>
                    <a:pt x="1" y="304"/>
                  </a:cubicBezTo>
                  <a:lnTo>
                    <a:pt x="213" y="334"/>
                  </a:lnTo>
                  <a:lnTo>
                    <a:pt x="122" y="426"/>
                  </a:lnTo>
                  <a:lnTo>
                    <a:pt x="213" y="547"/>
                  </a:lnTo>
                  <a:lnTo>
                    <a:pt x="396" y="243"/>
                  </a:lnTo>
                  <a:lnTo>
                    <a:pt x="578" y="304"/>
                  </a:lnTo>
                  <a:lnTo>
                    <a:pt x="609" y="24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"/>
            <p:cNvSpPr/>
            <p:nvPr/>
          </p:nvSpPr>
          <p:spPr>
            <a:xfrm>
              <a:off x="2666640" y="2671869"/>
              <a:ext cx="10463" cy="6981"/>
            </a:xfrm>
            <a:custGeom>
              <a:avLst/>
              <a:gdLst/>
              <a:ahLst/>
              <a:cxnLst/>
              <a:rect l="l" t="t" r="r" b="b"/>
              <a:pathLst>
                <a:path w="730" h="487" extrusionOk="0">
                  <a:moveTo>
                    <a:pt x="152" y="0"/>
                  </a:moveTo>
                  <a:cubicBezTo>
                    <a:pt x="61" y="92"/>
                    <a:pt x="0" y="152"/>
                    <a:pt x="0" y="183"/>
                  </a:cubicBezTo>
                  <a:lnTo>
                    <a:pt x="0" y="274"/>
                  </a:lnTo>
                  <a:cubicBezTo>
                    <a:pt x="152" y="274"/>
                    <a:pt x="334" y="304"/>
                    <a:pt x="395" y="487"/>
                  </a:cubicBezTo>
                  <a:lnTo>
                    <a:pt x="730" y="487"/>
                  </a:lnTo>
                  <a:lnTo>
                    <a:pt x="578" y="213"/>
                  </a:lnTo>
                  <a:lnTo>
                    <a:pt x="274" y="21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"/>
            <p:cNvSpPr/>
            <p:nvPr/>
          </p:nvSpPr>
          <p:spPr>
            <a:xfrm>
              <a:off x="3069612" y="2638755"/>
              <a:ext cx="8284" cy="7856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34" y="0"/>
                  </a:moveTo>
                  <a:lnTo>
                    <a:pt x="91" y="183"/>
                  </a:lnTo>
                  <a:cubicBezTo>
                    <a:pt x="0" y="487"/>
                    <a:pt x="334" y="396"/>
                    <a:pt x="456" y="548"/>
                  </a:cubicBezTo>
                  <a:lnTo>
                    <a:pt x="578" y="18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"/>
            <p:cNvSpPr/>
            <p:nvPr/>
          </p:nvSpPr>
          <p:spPr>
            <a:xfrm>
              <a:off x="3380656" y="2659670"/>
              <a:ext cx="6120" cy="9604"/>
            </a:xfrm>
            <a:custGeom>
              <a:avLst/>
              <a:gdLst/>
              <a:ahLst/>
              <a:cxnLst/>
              <a:rect l="l" t="t" r="r" b="b"/>
              <a:pathLst>
                <a:path w="427" h="670" extrusionOk="0">
                  <a:moveTo>
                    <a:pt x="1" y="0"/>
                  </a:moveTo>
                  <a:lnTo>
                    <a:pt x="1" y="304"/>
                  </a:lnTo>
                  <a:lnTo>
                    <a:pt x="183" y="669"/>
                  </a:lnTo>
                  <a:lnTo>
                    <a:pt x="426" y="639"/>
                  </a:lnTo>
                  <a:cubicBezTo>
                    <a:pt x="396" y="487"/>
                    <a:pt x="335" y="396"/>
                    <a:pt x="274" y="274"/>
                  </a:cubicBezTo>
                  <a:cubicBezTo>
                    <a:pt x="213" y="152"/>
                    <a:pt x="61" y="15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"/>
            <p:cNvSpPr/>
            <p:nvPr/>
          </p:nvSpPr>
          <p:spPr>
            <a:xfrm>
              <a:off x="3243437" y="2626111"/>
              <a:ext cx="8284" cy="6995"/>
            </a:xfrm>
            <a:custGeom>
              <a:avLst/>
              <a:gdLst/>
              <a:ahLst/>
              <a:cxnLst/>
              <a:rect l="l" t="t" r="r" b="b"/>
              <a:pathLst>
                <a:path w="578" h="488" extrusionOk="0">
                  <a:moveTo>
                    <a:pt x="365" y="1"/>
                  </a:moveTo>
                  <a:lnTo>
                    <a:pt x="0" y="92"/>
                  </a:lnTo>
                  <a:cubicBezTo>
                    <a:pt x="122" y="244"/>
                    <a:pt x="274" y="396"/>
                    <a:pt x="486" y="487"/>
                  </a:cubicBezTo>
                  <a:lnTo>
                    <a:pt x="578" y="1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"/>
            <p:cNvSpPr/>
            <p:nvPr/>
          </p:nvSpPr>
          <p:spPr>
            <a:xfrm>
              <a:off x="2344259" y="2676227"/>
              <a:ext cx="10033" cy="8286"/>
            </a:xfrm>
            <a:custGeom>
              <a:avLst/>
              <a:gdLst/>
              <a:ahLst/>
              <a:cxnLst/>
              <a:rect l="l" t="t" r="r" b="b"/>
              <a:pathLst>
                <a:path w="700" h="578" extrusionOk="0">
                  <a:moveTo>
                    <a:pt x="699" y="0"/>
                  </a:moveTo>
                  <a:lnTo>
                    <a:pt x="517" y="274"/>
                  </a:lnTo>
                  <a:cubicBezTo>
                    <a:pt x="421" y="216"/>
                    <a:pt x="312" y="195"/>
                    <a:pt x="199" y="195"/>
                  </a:cubicBezTo>
                  <a:cubicBezTo>
                    <a:pt x="134" y="195"/>
                    <a:pt x="67" y="202"/>
                    <a:pt x="0" y="213"/>
                  </a:cubicBezTo>
                  <a:lnTo>
                    <a:pt x="304" y="426"/>
                  </a:lnTo>
                  <a:lnTo>
                    <a:pt x="395" y="365"/>
                  </a:lnTo>
                  <a:lnTo>
                    <a:pt x="608" y="578"/>
                  </a:lnTo>
                  <a:lnTo>
                    <a:pt x="699" y="365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"/>
            <p:cNvSpPr/>
            <p:nvPr/>
          </p:nvSpPr>
          <p:spPr>
            <a:xfrm>
              <a:off x="3450799" y="2716307"/>
              <a:ext cx="10033" cy="6551"/>
            </a:xfrm>
            <a:custGeom>
              <a:avLst/>
              <a:gdLst/>
              <a:ahLst/>
              <a:cxnLst/>
              <a:rect l="l" t="t" r="r" b="b"/>
              <a:pathLst>
                <a:path w="700" h="457" extrusionOk="0">
                  <a:moveTo>
                    <a:pt x="304" y="1"/>
                  </a:moveTo>
                  <a:lnTo>
                    <a:pt x="31" y="122"/>
                  </a:lnTo>
                  <a:cubicBezTo>
                    <a:pt x="0" y="335"/>
                    <a:pt x="213" y="274"/>
                    <a:pt x="304" y="335"/>
                  </a:cubicBezTo>
                  <a:lnTo>
                    <a:pt x="335" y="457"/>
                  </a:lnTo>
                  <a:lnTo>
                    <a:pt x="487" y="244"/>
                  </a:lnTo>
                  <a:lnTo>
                    <a:pt x="639" y="335"/>
                  </a:lnTo>
                  <a:lnTo>
                    <a:pt x="699" y="214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"/>
            <p:cNvSpPr/>
            <p:nvPr/>
          </p:nvSpPr>
          <p:spPr>
            <a:xfrm>
              <a:off x="2721089" y="2656616"/>
              <a:ext cx="6550" cy="10909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365" y="1"/>
                  </a:moveTo>
                  <a:lnTo>
                    <a:pt x="153" y="274"/>
                  </a:lnTo>
                  <a:lnTo>
                    <a:pt x="244" y="426"/>
                  </a:lnTo>
                  <a:lnTo>
                    <a:pt x="1" y="426"/>
                  </a:lnTo>
                  <a:lnTo>
                    <a:pt x="1" y="578"/>
                  </a:lnTo>
                  <a:lnTo>
                    <a:pt x="153" y="517"/>
                  </a:lnTo>
                  <a:lnTo>
                    <a:pt x="183" y="761"/>
                  </a:lnTo>
                  <a:cubicBezTo>
                    <a:pt x="335" y="639"/>
                    <a:pt x="426" y="457"/>
                    <a:pt x="457" y="274"/>
                  </a:cubicBezTo>
                  <a:lnTo>
                    <a:pt x="396" y="274"/>
                  </a:lnTo>
                  <a:cubicBezTo>
                    <a:pt x="365" y="305"/>
                    <a:pt x="365" y="335"/>
                    <a:pt x="335" y="365"/>
                  </a:cubicBezTo>
                  <a:lnTo>
                    <a:pt x="305" y="335"/>
                  </a:lnTo>
                  <a:lnTo>
                    <a:pt x="365" y="27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"/>
            <p:cNvSpPr/>
            <p:nvPr/>
          </p:nvSpPr>
          <p:spPr>
            <a:xfrm>
              <a:off x="2727624" y="2656186"/>
              <a:ext cx="6980" cy="9160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44" y="0"/>
                  </a:moveTo>
                  <a:cubicBezTo>
                    <a:pt x="213" y="0"/>
                    <a:pt x="183" y="0"/>
                    <a:pt x="152" y="31"/>
                  </a:cubicBezTo>
                  <a:cubicBezTo>
                    <a:pt x="122" y="61"/>
                    <a:pt x="92" y="61"/>
                    <a:pt x="61" y="122"/>
                  </a:cubicBezTo>
                  <a:lnTo>
                    <a:pt x="152" y="213"/>
                  </a:lnTo>
                  <a:lnTo>
                    <a:pt x="1" y="243"/>
                  </a:lnTo>
                  <a:lnTo>
                    <a:pt x="92" y="547"/>
                  </a:lnTo>
                  <a:cubicBezTo>
                    <a:pt x="122" y="532"/>
                    <a:pt x="152" y="525"/>
                    <a:pt x="179" y="525"/>
                  </a:cubicBezTo>
                  <a:cubicBezTo>
                    <a:pt x="206" y="525"/>
                    <a:pt x="228" y="532"/>
                    <a:pt x="244" y="547"/>
                  </a:cubicBezTo>
                  <a:cubicBezTo>
                    <a:pt x="335" y="578"/>
                    <a:pt x="426" y="608"/>
                    <a:pt x="487" y="639"/>
                  </a:cubicBezTo>
                  <a:cubicBezTo>
                    <a:pt x="335" y="456"/>
                    <a:pt x="244" y="213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"/>
            <p:cNvSpPr/>
            <p:nvPr/>
          </p:nvSpPr>
          <p:spPr>
            <a:xfrm>
              <a:off x="2320725" y="2692784"/>
              <a:ext cx="8728" cy="6121"/>
            </a:xfrm>
            <a:custGeom>
              <a:avLst/>
              <a:gdLst/>
              <a:ahLst/>
              <a:cxnLst/>
              <a:rect l="l" t="t" r="r" b="b"/>
              <a:pathLst>
                <a:path w="609" h="427" extrusionOk="0">
                  <a:moveTo>
                    <a:pt x="1" y="0"/>
                  </a:moveTo>
                  <a:lnTo>
                    <a:pt x="1" y="335"/>
                  </a:lnTo>
                  <a:lnTo>
                    <a:pt x="62" y="274"/>
                  </a:lnTo>
                  <a:lnTo>
                    <a:pt x="123" y="426"/>
                  </a:lnTo>
                  <a:lnTo>
                    <a:pt x="609" y="244"/>
                  </a:lnTo>
                  <a:lnTo>
                    <a:pt x="274" y="31"/>
                  </a:lnTo>
                  <a:lnTo>
                    <a:pt x="12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"/>
            <p:cNvSpPr/>
            <p:nvPr/>
          </p:nvSpPr>
          <p:spPr>
            <a:xfrm>
              <a:off x="2227936" y="2955960"/>
              <a:ext cx="6980" cy="10465"/>
            </a:xfrm>
            <a:custGeom>
              <a:avLst/>
              <a:gdLst/>
              <a:ahLst/>
              <a:cxnLst/>
              <a:rect l="l" t="t" r="r" b="b"/>
              <a:pathLst>
                <a:path w="487" h="730" extrusionOk="0">
                  <a:moveTo>
                    <a:pt x="31" y="0"/>
                  </a:moveTo>
                  <a:cubicBezTo>
                    <a:pt x="1" y="335"/>
                    <a:pt x="244" y="487"/>
                    <a:pt x="365" y="730"/>
                  </a:cubicBezTo>
                  <a:lnTo>
                    <a:pt x="487" y="244"/>
                  </a:lnTo>
                  <a:lnTo>
                    <a:pt x="274" y="335"/>
                  </a:lnTo>
                  <a:cubicBezTo>
                    <a:pt x="244" y="274"/>
                    <a:pt x="213" y="213"/>
                    <a:pt x="153" y="152"/>
                  </a:cubicBezTo>
                  <a:cubicBezTo>
                    <a:pt x="122" y="92"/>
                    <a:pt x="92" y="31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"/>
            <p:cNvSpPr/>
            <p:nvPr/>
          </p:nvSpPr>
          <p:spPr>
            <a:xfrm>
              <a:off x="3386762" y="2676227"/>
              <a:ext cx="7410" cy="6107"/>
            </a:xfrm>
            <a:custGeom>
              <a:avLst/>
              <a:gdLst/>
              <a:ahLst/>
              <a:cxnLst/>
              <a:rect l="l" t="t" r="r" b="b"/>
              <a:pathLst>
                <a:path w="517" h="426" extrusionOk="0">
                  <a:moveTo>
                    <a:pt x="213" y="0"/>
                  </a:moveTo>
                  <a:lnTo>
                    <a:pt x="0" y="152"/>
                  </a:lnTo>
                  <a:cubicBezTo>
                    <a:pt x="61" y="183"/>
                    <a:pt x="91" y="244"/>
                    <a:pt x="152" y="304"/>
                  </a:cubicBezTo>
                  <a:cubicBezTo>
                    <a:pt x="183" y="335"/>
                    <a:pt x="243" y="365"/>
                    <a:pt x="304" y="396"/>
                  </a:cubicBezTo>
                  <a:cubicBezTo>
                    <a:pt x="365" y="426"/>
                    <a:pt x="456" y="426"/>
                    <a:pt x="517" y="426"/>
                  </a:cubicBezTo>
                  <a:lnTo>
                    <a:pt x="365" y="274"/>
                  </a:lnTo>
                  <a:lnTo>
                    <a:pt x="456" y="61"/>
                  </a:lnTo>
                  <a:cubicBezTo>
                    <a:pt x="426" y="61"/>
                    <a:pt x="365" y="61"/>
                    <a:pt x="304" y="31"/>
                  </a:cubicBezTo>
                  <a:cubicBezTo>
                    <a:pt x="274" y="31"/>
                    <a:pt x="243" y="31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"/>
            <p:cNvSpPr/>
            <p:nvPr/>
          </p:nvSpPr>
          <p:spPr>
            <a:xfrm>
              <a:off x="2873128" y="2649650"/>
              <a:ext cx="6550" cy="6551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1" y="0"/>
                  </a:moveTo>
                  <a:lnTo>
                    <a:pt x="92" y="365"/>
                  </a:lnTo>
                  <a:lnTo>
                    <a:pt x="153" y="456"/>
                  </a:lnTo>
                  <a:lnTo>
                    <a:pt x="396" y="456"/>
                  </a:lnTo>
                  <a:cubicBezTo>
                    <a:pt x="396" y="395"/>
                    <a:pt x="335" y="304"/>
                    <a:pt x="457" y="304"/>
                  </a:cubicBezTo>
                  <a:cubicBezTo>
                    <a:pt x="457" y="242"/>
                    <a:pt x="426" y="231"/>
                    <a:pt x="388" y="231"/>
                  </a:cubicBezTo>
                  <a:cubicBezTo>
                    <a:pt x="366" y="231"/>
                    <a:pt x="342" y="235"/>
                    <a:pt x="319" y="235"/>
                  </a:cubicBezTo>
                  <a:cubicBezTo>
                    <a:pt x="285" y="235"/>
                    <a:pt x="255" y="226"/>
                    <a:pt x="244" y="183"/>
                  </a:cubicBezTo>
                  <a:lnTo>
                    <a:pt x="396" y="122"/>
                  </a:lnTo>
                  <a:lnTo>
                    <a:pt x="274" y="0"/>
                  </a:lnTo>
                  <a:lnTo>
                    <a:pt x="213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"/>
            <p:cNvSpPr/>
            <p:nvPr/>
          </p:nvSpPr>
          <p:spPr>
            <a:xfrm>
              <a:off x="3419426" y="2920667"/>
              <a:ext cx="7869" cy="5677"/>
            </a:xfrm>
            <a:custGeom>
              <a:avLst/>
              <a:gdLst/>
              <a:ahLst/>
              <a:cxnLst/>
              <a:rect l="l" t="t" r="r" b="b"/>
              <a:pathLst>
                <a:path w="549" h="396" extrusionOk="0">
                  <a:moveTo>
                    <a:pt x="305" y="0"/>
                  </a:moveTo>
                  <a:lnTo>
                    <a:pt x="1" y="183"/>
                  </a:lnTo>
                  <a:lnTo>
                    <a:pt x="92" y="396"/>
                  </a:lnTo>
                  <a:lnTo>
                    <a:pt x="426" y="396"/>
                  </a:lnTo>
                  <a:lnTo>
                    <a:pt x="548" y="183"/>
                  </a:lnTo>
                  <a:lnTo>
                    <a:pt x="305" y="15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"/>
            <p:cNvSpPr/>
            <p:nvPr/>
          </p:nvSpPr>
          <p:spPr>
            <a:xfrm>
              <a:off x="2838286" y="2657061"/>
              <a:ext cx="5676" cy="7856"/>
            </a:xfrm>
            <a:custGeom>
              <a:avLst/>
              <a:gdLst/>
              <a:ahLst/>
              <a:cxnLst/>
              <a:rect l="l" t="t" r="r" b="b"/>
              <a:pathLst>
                <a:path w="396" h="548" extrusionOk="0">
                  <a:moveTo>
                    <a:pt x="91" y="0"/>
                  </a:moveTo>
                  <a:cubicBezTo>
                    <a:pt x="61" y="30"/>
                    <a:pt x="0" y="61"/>
                    <a:pt x="0" y="91"/>
                  </a:cubicBezTo>
                  <a:cubicBezTo>
                    <a:pt x="0" y="182"/>
                    <a:pt x="0" y="243"/>
                    <a:pt x="0" y="304"/>
                  </a:cubicBezTo>
                  <a:lnTo>
                    <a:pt x="182" y="547"/>
                  </a:lnTo>
                  <a:lnTo>
                    <a:pt x="395" y="547"/>
                  </a:lnTo>
                  <a:lnTo>
                    <a:pt x="243" y="274"/>
                  </a:lnTo>
                  <a:lnTo>
                    <a:pt x="304" y="21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"/>
            <p:cNvSpPr/>
            <p:nvPr/>
          </p:nvSpPr>
          <p:spPr>
            <a:xfrm>
              <a:off x="2749840" y="2666637"/>
              <a:ext cx="6120" cy="9361"/>
            </a:xfrm>
            <a:custGeom>
              <a:avLst/>
              <a:gdLst/>
              <a:ahLst/>
              <a:cxnLst/>
              <a:rect l="l" t="t" r="r" b="b"/>
              <a:pathLst>
                <a:path w="427" h="653" extrusionOk="0">
                  <a:moveTo>
                    <a:pt x="153" y="1"/>
                  </a:moveTo>
                  <a:lnTo>
                    <a:pt x="1" y="122"/>
                  </a:lnTo>
                  <a:cubicBezTo>
                    <a:pt x="153" y="214"/>
                    <a:pt x="31" y="396"/>
                    <a:pt x="92" y="457"/>
                  </a:cubicBezTo>
                  <a:cubicBezTo>
                    <a:pt x="153" y="517"/>
                    <a:pt x="244" y="578"/>
                    <a:pt x="274" y="639"/>
                  </a:cubicBezTo>
                  <a:cubicBezTo>
                    <a:pt x="274" y="649"/>
                    <a:pt x="281" y="653"/>
                    <a:pt x="293" y="653"/>
                  </a:cubicBezTo>
                  <a:cubicBezTo>
                    <a:pt x="318" y="653"/>
                    <a:pt x="365" y="639"/>
                    <a:pt x="426" y="639"/>
                  </a:cubicBezTo>
                  <a:lnTo>
                    <a:pt x="183" y="487"/>
                  </a:lnTo>
                  <a:cubicBezTo>
                    <a:pt x="396" y="274"/>
                    <a:pt x="213" y="153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"/>
            <p:cNvSpPr/>
            <p:nvPr/>
          </p:nvSpPr>
          <p:spPr>
            <a:xfrm>
              <a:off x="3287423" y="2603892"/>
              <a:ext cx="9603" cy="4817"/>
            </a:xfrm>
            <a:custGeom>
              <a:avLst/>
              <a:gdLst/>
              <a:ahLst/>
              <a:cxnLst/>
              <a:rect l="l" t="t" r="r" b="b"/>
              <a:pathLst>
                <a:path w="670" h="336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cubicBezTo>
                    <a:pt x="31" y="122"/>
                    <a:pt x="31" y="153"/>
                    <a:pt x="62" y="153"/>
                  </a:cubicBezTo>
                  <a:cubicBezTo>
                    <a:pt x="275" y="153"/>
                    <a:pt x="457" y="305"/>
                    <a:pt x="670" y="335"/>
                  </a:cubicBezTo>
                  <a:cubicBezTo>
                    <a:pt x="670" y="183"/>
                    <a:pt x="579" y="153"/>
                    <a:pt x="487" y="122"/>
                  </a:cubicBezTo>
                  <a:cubicBezTo>
                    <a:pt x="396" y="92"/>
                    <a:pt x="305" y="6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"/>
            <p:cNvSpPr/>
            <p:nvPr/>
          </p:nvSpPr>
          <p:spPr>
            <a:xfrm>
              <a:off x="3217724" y="2615661"/>
              <a:ext cx="5246" cy="10035"/>
            </a:xfrm>
            <a:custGeom>
              <a:avLst/>
              <a:gdLst/>
              <a:ahLst/>
              <a:cxnLst/>
              <a:rect l="l" t="t" r="r" b="b"/>
              <a:pathLst>
                <a:path w="366" h="700" extrusionOk="0">
                  <a:moveTo>
                    <a:pt x="365" y="0"/>
                  </a:moveTo>
                  <a:cubicBezTo>
                    <a:pt x="122" y="31"/>
                    <a:pt x="153" y="213"/>
                    <a:pt x="61" y="335"/>
                  </a:cubicBezTo>
                  <a:cubicBezTo>
                    <a:pt x="183" y="426"/>
                    <a:pt x="1" y="548"/>
                    <a:pt x="122" y="700"/>
                  </a:cubicBezTo>
                  <a:cubicBezTo>
                    <a:pt x="335" y="517"/>
                    <a:pt x="244" y="213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"/>
            <p:cNvSpPr/>
            <p:nvPr/>
          </p:nvSpPr>
          <p:spPr>
            <a:xfrm>
              <a:off x="2758554" y="2652703"/>
              <a:ext cx="6120" cy="6551"/>
            </a:xfrm>
            <a:custGeom>
              <a:avLst/>
              <a:gdLst/>
              <a:ahLst/>
              <a:cxnLst/>
              <a:rect l="l" t="t" r="r" b="b"/>
              <a:pathLst>
                <a:path w="427" h="457" extrusionOk="0">
                  <a:moveTo>
                    <a:pt x="305" y="0"/>
                  </a:moveTo>
                  <a:cubicBezTo>
                    <a:pt x="244" y="152"/>
                    <a:pt x="31" y="30"/>
                    <a:pt x="1" y="213"/>
                  </a:cubicBezTo>
                  <a:lnTo>
                    <a:pt x="274" y="334"/>
                  </a:lnTo>
                  <a:lnTo>
                    <a:pt x="183" y="456"/>
                  </a:lnTo>
                  <a:lnTo>
                    <a:pt x="426" y="45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"/>
            <p:cNvSpPr/>
            <p:nvPr/>
          </p:nvSpPr>
          <p:spPr>
            <a:xfrm>
              <a:off x="2358190" y="2677975"/>
              <a:ext cx="6550" cy="6107"/>
            </a:xfrm>
            <a:custGeom>
              <a:avLst/>
              <a:gdLst/>
              <a:ahLst/>
              <a:cxnLst/>
              <a:rect l="l" t="t" r="r" b="b"/>
              <a:pathLst>
                <a:path w="457" h="426" extrusionOk="0">
                  <a:moveTo>
                    <a:pt x="183" y="0"/>
                  </a:moveTo>
                  <a:lnTo>
                    <a:pt x="1" y="91"/>
                  </a:lnTo>
                  <a:lnTo>
                    <a:pt x="305" y="426"/>
                  </a:lnTo>
                  <a:lnTo>
                    <a:pt x="457" y="12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"/>
            <p:cNvSpPr/>
            <p:nvPr/>
          </p:nvSpPr>
          <p:spPr>
            <a:xfrm>
              <a:off x="2756820" y="2662723"/>
              <a:ext cx="3927" cy="8730"/>
            </a:xfrm>
            <a:custGeom>
              <a:avLst/>
              <a:gdLst/>
              <a:ahLst/>
              <a:cxnLst/>
              <a:rect l="l" t="t" r="r" b="b"/>
              <a:pathLst>
                <a:path w="274" h="609" extrusionOk="0">
                  <a:moveTo>
                    <a:pt x="122" y="0"/>
                  </a:moveTo>
                  <a:lnTo>
                    <a:pt x="0" y="608"/>
                  </a:lnTo>
                  <a:lnTo>
                    <a:pt x="274" y="608"/>
                  </a:lnTo>
                  <a:cubicBezTo>
                    <a:pt x="213" y="517"/>
                    <a:pt x="182" y="426"/>
                    <a:pt x="182" y="335"/>
                  </a:cubicBezTo>
                  <a:cubicBezTo>
                    <a:pt x="182" y="213"/>
                    <a:pt x="213" y="122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"/>
            <p:cNvSpPr/>
            <p:nvPr/>
          </p:nvSpPr>
          <p:spPr>
            <a:xfrm>
              <a:off x="2740696" y="2656616"/>
              <a:ext cx="6550" cy="5247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213" y="1"/>
                  </a:moveTo>
                  <a:lnTo>
                    <a:pt x="0" y="183"/>
                  </a:lnTo>
                  <a:lnTo>
                    <a:pt x="365" y="365"/>
                  </a:lnTo>
                  <a:cubicBezTo>
                    <a:pt x="396" y="274"/>
                    <a:pt x="426" y="213"/>
                    <a:pt x="456" y="122"/>
                  </a:cubicBezTo>
                  <a:lnTo>
                    <a:pt x="456" y="6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"/>
            <p:cNvSpPr/>
            <p:nvPr/>
          </p:nvSpPr>
          <p:spPr>
            <a:xfrm>
              <a:off x="3405924" y="2789946"/>
              <a:ext cx="5246" cy="6551"/>
            </a:xfrm>
            <a:custGeom>
              <a:avLst/>
              <a:gdLst/>
              <a:ahLst/>
              <a:cxnLst/>
              <a:rect l="l" t="t" r="r" b="b"/>
              <a:pathLst>
                <a:path w="366" h="457" extrusionOk="0">
                  <a:moveTo>
                    <a:pt x="92" y="1"/>
                  </a:moveTo>
                  <a:lnTo>
                    <a:pt x="1" y="183"/>
                  </a:lnTo>
                  <a:lnTo>
                    <a:pt x="183" y="457"/>
                  </a:lnTo>
                  <a:lnTo>
                    <a:pt x="365" y="365"/>
                  </a:lnTo>
                  <a:lnTo>
                    <a:pt x="274" y="244"/>
                  </a:lnTo>
                  <a:lnTo>
                    <a:pt x="335" y="18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"/>
            <p:cNvSpPr/>
            <p:nvPr/>
          </p:nvSpPr>
          <p:spPr>
            <a:xfrm>
              <a:off x="2305919" y="2696267"/>
              <a:ext cx="4801" cy="7426"/>
            </a:xfrm>
            <a:custGeom>
              <a:avLst/>
              <a:gdLst/>
              <a:ahLst/>
              <a:cxnLst/>
              <a:rect l="l" t="t" r="r" b="b"/>
              <a:pathLst>
                <a:path w="335" h="518" extrusionOk="0">
                  <a:moveTo>
                    <a:pt x="244" y="1"/>
                  </a:moveTo>
                  <a:cubicBezTo>
                    <a:pt x="122" y="61"/>
                    <a:pt x="31" y="153"/>
                    <a:pt x="0" y="274"/>
                  </a:cubicBezTo>
                  <a:lnTo>
                    <a:pt x="152" y="365"/>
                  </a:lnTo>
                  <a:lnTo>
                    <a:pt x="152" y="517"/>
                  </a:lnTo>
                  <a:lnTo>
                    <a:pt x="335" y="426"/>
                  </a:lnTo>
                  <a:lnTo>
                    <a:pt x="244" y="305"/>
                  </a:lnTo>
                  <a:cubicBezTo>
                    <a:pt x="335" y="213"/>
                    <a:pt x="335" y="9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"/>
            <p:cNvSpPr/>
            <p:nvPr/>
          </p:nvSpPr>
          <p:spPr>
            <a:xfrm>
              <a:off x="2692768" y="2662580"/>
              <a:ext cx="5246" cy="6694"/>
            </a:xfrm>
            <a:custGeom>
              <a:avLst/>
              <a:gdLst/>
              <a:ahLst/>
              <a:cxnLst/>
              <a:rect l="l" t="t" r="r" b="b"/>
              <a:pathLst>
                <a:path w="366" h="467" extrusionOk="0">
                  <a:moveTo>
                    <a:pt x="108" y="1"/>
                  </a:moveTo>
                  <a:cubicBezTo>
                    <a:pt x="62" y="1"/>
                    <a:pt x="26" y="15"/>
                    <a:pt x="1" y="41"/>
                  </a:cubicBezTo>
                  <a:lnTo>
                    <a:pt x="1" y="193"/>
                  </a:lnTo>
                  <a:lnTo>
                    <a:pt x="153" y="284"/>
                  </a:lnTo>
                  <a:lnTo>
                    <a:pt x="153" y="466"/>
                  </a:lnTo>
                  <a:lnTo>
                    <a:pt x="366" y="101"/>
                  </a:lnTo>
                  <a:cubicBezTo>
                    <a:pt x="259" y="30"/>
                    <a:pt x="173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"/>
            <p:cNvSpPr/>
            <p:nvPr/>
          </p:nvSpPr>
          <p:spPr>
            <a:xfrm>
              <a:off x="3262599" y="2622198"/>
              <a:ext cx="5676" cy="7856"/>
            </a:xfrm>
            <a:custGeom>
              <a:avLst/>
              <a:gdLst/>
              <a:ahLst/>
              <a:cxnLst/>
              <a:rect l="l" t="t" r="r" b="b"/>
              <a:pathLst>
                <a:path w="396" h="548" extrusionOk="0">
                  <a:moveTo>
                    <a:pt x="213" y="0"/>
                  </a:moveTo>
                  <a:lnTo>
                    <a:pt x="0" y="122"/>
                  </a:lnTo>
                  <a:lnTo>
                    <a:pt x="0" y="213"/>
                  </a:lnTo>
                  <a:cubicBezTo>
                    <a:pt x="183" y="244"/>
                    <a:pt x="244" y="365"/>
                    <a:pt x="244" y="548"/>
                  </a:cubicBezTo>
                  <a:lnTo>
                    <a:pt x="396" y="51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"/>
            <p:cNvSpPr/>
            <p:nvPr/>
          </p:nvSpPr>
          <p:spPr>
            <a:xfrm>
              <a:off x="2584729" y="2671439"/>
              <a:ext cx="6120" cy="5677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335" y="0"/>
                  </a:moveTo>
                  <a:lnTo>
                    <a:pt x="274" y="152"/>
                  </a:lnTo>
                  <a:lnTo>
                    <a:pt x="1" y="61"/>
                  </a:lnTo>
                  <a:lnTo>
                    <a:pt x="31" y="365"/>
                  </a:lnTo>
                  <a:lnTo>
                    <a:pt x="62" y="365"/>
                  </a:lnTo>
                  <a:lnTo>
                    <a:pt x="122" y="213"/>
                  </a:lnTo>
                  <a:lnTo>
                    <a:pt x="213" y="395"/>
                  </a:lnTo>
                  <a:cubicBezTo>
                    <a:pt x="426" y="334"/>
                    <a:pt x="396" y="182"/>
                    <a:pt x="396" y="61"/>
                  </a:cubicBezTo>
                  <a:cubicBezTo>
                    <a:pt x="396" y="30"/>
                    <a:pt x="3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"/>
            <p:cNvSpPr/>
            <p:nvPr/>
          </p:nvSpPr>
          <p:spPr>
            <a:xfrm>
              <a:off x="2265401" y="2983411"/>
              <a:ext cx="5676" cy="6551"/>
            </a:xfrm>
            <a:custGeom>
              <a:avLst/>
              <a:gdLst/>
              <a:ahLst/>
              <a:cxnLst/>
              <a:rect l="l" t="t" r="r" b="b"/>
              <a:pathLst>
                <a:path w="396" h="457" extrusionOk="0">
                  <a:moveTo>
                    <a:pt x="122" y="0"/>
                  </a:moveTo>
                  <a:lnTo>
                    <a:pt x="92" y="213"/>
                  </a:lnTo>
                  <a:lnTo>
                    <a:pt x="1" y="243"/>
                  </a:lnTo>
                  <a:lnTo>
                    <a:pt x="183" y="426"/>
                  </a:lnTo>
                  <a:lnTo>
                    <a:pt x="213" y="395"/>
                  </a:lnTo>
                  <a:lnTo>
                    <a:pt x="305" y="456"/>
                  </a:lnTo>
                  <a:lnTo>
                    <a:pt x="396" y="33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"/>
            <p:cNvSpPr/>
            <p:nvPr/>
          </p:nvSpPr>
          <p:spPr>
            <a:xfrm>
              <a:off x="3422048" y="2786893"/>
              <a:ext cx="9588" cy="3942"/>
            </a:xfrm>
            <a:custGeom>
              <a:avLst/>
              <a:gdLst/>
              <a:ahLst/>
              <a:cxnLst/>
              <a:rect l="l" t="t" r="r" b="b"/>
              <a:pathLst>
                <a:path w="669" h="275" extrusionOk="0">
                  <a:moveTo>
                    <a:pt x="669" y="1"/>
                  </a:moveTo>
                  <a:lnTo>
                    <a:pt x="426" y="123"/>
                  </a:lnTo>
                  <a:lnTo>
                    <a:pt x="183" y="31"/>
                  </a:lnTo>
                  <a:lnTo>
                    <a:pt x="0" y="153"/>
                  </a:lnTo>
                  <a:lnTo>
                    <a:pt x="547" y="274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"/>
            <p:cNvSpPr/>
            <p:nvPr/>
          </p:nvSpPr>
          <p:spPr>
            <a:xfrm>
              <a:off x="3451674" y="2696267"/>
              <a:ext cx="6106" cy="5677"/>
            </a:xfrm>
            <a:custGeom>
              <a:avLst/>
              <a:gdLst/>
              <a:ahLst/>
              <a:cxnLst/>
              <a:rect l="l" t="t" r="r" b="b"/>
              <a:pathLst>
                <a:path w="426" h="396" extrusionOk="0">
                  <a:moveTo>
                    <a:pt x="274" y="1"/>
                  </a:moveTo>
                  <a:lnTo>
                    <a:pt x="152" y="61"/>
                  </a:lnTo>
                  <a:lnTo>
                    <a:pt x="243" y="244"/>
                  </a:lnTo>
                  <a:lnTo>
                    <a:pt x="0" y="274"/>
                  </a:lnTo>
                  <a:lnTo>
                    <a:pt x="31" y="396"/>
                  </a:lnTo>
                  <a:lnTo>
                    <a:pt x="426" y="39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"/>
            <p:cNvSpPr/>
            <p:nvPr/>
          </p:nvSpPr>
          <p:spPr>
            <a:xfrm>
              <a:off x="2715857" y="2658365"/>
              <a:ext cx="6120" cy="5304"/>
            </a:xfrm>
            <a:custGeom>
              <a:avLst/>
              <a:gdLst/>
              <a:ahLst/>
              <a:cxnLst/>
              <a:rect l="l" t="t" r="r" b="b"/>
              <a:pathLst>
                <a:path w="427" h="370" extrusionOk="0">
                  <a:moveTo>
                    <a:pt x="183" y="0"/>
                  </a:moveTo>
                  <a:cubicBezTo>
                    <a:pt x="183" y="0"/>
                    <a:pt x="153" y="31"/>
                    <a:pt x="153" y="31"/>
                  </a:cubicBezTo>
                  <a:lnTo>
                    <a:pt x="183" y="183"/>
                  </a:lnTo>
                  <a:lnTo>
                    <a:pt x="1" y="365"/>
                  </a:lnTo>
                  <a:cubicBezTo>
                    <a:pt x="49" y="365"/>
                    <a:pt x="103" y="370"/>
                    <a:pt x="155" y="370"/>
                  </a:cubicBezTo>
                  <a:cubicBezTo>
                    <a:pt x="234" y="370"/>
                    <a:pt x="311" y="359"/>
                    <a:pt x="366" y="304"/>
                  </a:cubicBezTo>
                  <a:lnTo>
                    <a:pt x="426" y="9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"/>
            <p:cNvSpPr/>
            <p:nvPr/>
          </p:nvSpPr>
          <p:spPr>
            <a:xfrm>
              <a:off x="3554481" y="2840878"/>
              <a:ext cx="5676" cy="6164"/>
            </a:xfrm>
            <a:custGeom>
              <a:avLst/>
              <a:gdLst/>
              <a:ahLst/>
              <a:cxnLst/>
              <a:rect l="l" t="t" r="r" b="b"/>
              <a:pathLst>
                <a:path w="396" h="430" extrusionOk="0">
                  <a:moveTo>
                    <a:pt x="129" y="0"/>
                  </a:moveTo>
                  <a:cubicBezTo>
                    <a:pt x="118" y="0"/>
                    <a:pt x="105" y="1"/>
                    <a:pt x="92" y="4"/>
                  </a:cubicBezTo>
                  <a:lnTo>
                    <a:pt x="1" y="95"/>
                  </a:lnTo>
                  <a:lnTo>
                    <a:pt x="153" y="430"/>
                  </a:lnTo>
                  <a:lnTo>
                    <a:pt x="396" y="217"/>
                  </a:lnTo>
                  <a:cubicBezTo>
                    <a:pt x="285" y="134"/>
                    <a:pt x="250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"/>
            <p:cNvSpPr/>
            <p:nvPr/>
          </p:nvSpPr>
          <p:spPr>
            <a:xfrm>
              <a:off x="2441834" y="2684498"/>
              <a:ext cx="7424" cy="4817"/>
            </a:xfrm>
            <a:custGeom>
              <a:avLst/>
              <a:gdLst/>
              <a:ahLst/>
              <a:cxnLst/>
              <a:rect l="l" t="t" r="r" b="b"/>
              <a:pathLst>
                <a:path w="518" h="336" extrusionOk="0">
                  <a:moveTo>
                    <a:pt x="244" y="1"/>
                  </a:moveTo>
                  <a:lnTo>
                    <a:pt x="92" y="92"/>
                  </a:lnTo>
                  <a:lnTo>
                    <a:pt x="1" y="305"/>
                  </a:lnTo>
                  <a:lnTo>
                    <a:pt x="153" y="305"/>
                  </a:lnTo>
                  <a:lnTo>
                    <a:pt x="214" y="153"/>
                  </a:lnTo>
                  <a:lnTo>
                    <a:pt x="274" y="335"/>
                  </a:lnTo>
                  <a:cubicBezTo>
                    <a:pt x="305" y="275"/>
                    <a:pt x="335" y="183"/>
                    <a:pt x="366" y="183"/>
                  </a:cubicBezTo>
                  <a:cubicBezTo>
                    <a:pt x="457" y="153"/>
                    <a:pt x="518" y="123"/>
                    <a:pt x="457" y="1"/>
                  </a:cubicBezTo>
                  <a:lnTo>
                    <a:pt x="335" y="1"/>
                  </a:lnTo>
                  <a:lnTo>
                    <a:pt x="274" y="62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"/>
            <p:cNvSpPr/>
            <p:nvPr/>
          </p:nvSpPr>
          <p:spPr>
            <a:xfrm>
              <a:off x="3264348" y="2611733"/>
              <a:ext cx="3927" cy="6995"/>
            </a:xfrm>
            <a:custGeom>
              <a:avLst/>
              <a:gdLst/>
              <a:ahLst/>
              <a:cxnLst/>
              <a:rect l="l" t="t" r="r" b="b"/>
              <a:pathLst>
                <a:path w="274" h="488" extrusionOk="0">
                  <a:moveTo>
                    <a:pt x="274" y="1"/>
                  </a:moveTo>
                  <a:lnTo>
                    <a:pt x="61" y="122"/>
                  </a:lnTo>
                  <a:cubicBezTo>
                    <a:pt x="61" y="244"/>
                    <a:pt x="91" y="366"/>
                    <a:pt x="0" y="457"/>
                  </a:cubicBezTo>
                  <a:lnTo>
                    <a:pt x="30" y="487"/>
                  </a:lnTo>
                  <a:lnTo>
                    <a:pt x="274" y="487"/>
                  </a:lnTo>
                  <a:lnTo>
                    <a:pt x="274" y="366"/>
                  </a:lnTo>
                  <a:lnTo>
                    <a:pt x="213" y="366"/>
                  </a:lnTo>
                  <a:cubicBezTo>
                    <a:pt x="213" y="366"/>
                    <a:pt x="182" y="396"/>
                    <a:pt x="182" y="426"/>
                  </a:cubicBezTo>
                  <a:lnTo>
                    <a:pt x="152" y="396"/>
                  </a:lnTo>
                  <a:lnTo>
                    <a:pt x="213" y="335"/>
                  </a:lnTo>
                  <a:cubicBezTo>
                    <a:pt x="213" y="244"/>
                    <a:pt x="274" y="153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"/>
            <p:cNvSpPr/>
            <p:nvPr/>
          </p:nvSpPr>
          <p:spPr>
            <a:xfrm>
              <a:off x="2275420" y="2953695"/>
              <a:ext cx="6994" cy="3584"/>
            </a:xfrm>
            <a:custGeom>
              <a:avLst/>
              <a:gdLst/>
              <a:ahLst/>
              <a:cxnLst/>
              <a:rect l="l" t="t" r="r" b="b"/>
              <a:pathLst>
                <a:path w="488" h="250" extrusionOk="0">
                  <a:moveTo>
                    <a:pt x="222" y="0"/>
                  </a:moveTo>
                  <a:cubicBezTo>
                    <a:pt x="113" y="0"/>
                    <a:pt x="1" y="71"/>
                    <a:pt x="1" y="98"/>
                  </a:cubicBezTo>
                  <a:lnTo>
                    <a:pt x="1" y="250"/>
                  </a:lnTo>
                  <a:lnTo>
                    <a:pt x="274" y="189"/>
                  </a:lnTo>
                  <a:cubicBezTo>
                    <a:pt x="320" y="219"/>
                    <a:pt x="358" y="242"/>
                    <a:pt x="392" y="242"/>
                  </a:cubicBezTo>
                  <a:cubicBezTo>
                    <a:pt x="426" y="242"/>
                    <a:pt x="457" y="219"/>
                    <a:pt x="487" y="158"/>
                  </a:cubicBezTo>
                  <a:cubicBezTo>
                    <a:pt x="396" y="98"/>
                    <a:pt x="335" y="67"/>
                    <a:pt x="274" y="6"/>
                  </a:cubicBezTo>
                  <a:cubicBezTo>
                    <a:pt x="257" y="2"/>
                    <a:pt x="240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"/>
            <p:cNvSpPr/>
            <p:nvPr/>
          </p:nvSpPr>
          <p:spPr>
            <a:xfrm>
              <a:off x="2468851" y="2677101"/>
              <a:ext cx="5246" cy="6551"/>
            </a:xfrm>
            <a:custGeom>
              <a:avLst/>
              <a:gdLst/>
              <a:ahLst/>
              <a:cxnLst/>
              <a:rect l="l" t="t" r="r" b="b"/>
              <a:pathLst>
                <a:path w="366" h="457" extrusionOk="0">
                  <a:moveTo>
                    <a:pt x="183" y="0"/>
                  </a:moveTo>
                  <a:lnTo>
                    <a:pt x="0" y="183"/>
                  </a:lnTo>
                  <a:lnTo>
                    <a:pt x="92" y="365"/>
                  </a:lnTo>
                  <a:lnTo>
                    <a:pt x="365" y="456"/>
                  </a:lnTo>
                  <a:lnTo>
                    <a:pt x="365" y="45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"/>
            <p:cNvSpPr/>
            <p:nvPr/>
          </p:nvSpPr>
          <p:spPr>
            <a:xfrm>
              <a:off x="3007739" y="2644417"/>
              <a:ext cx="5690" cy="6121"/>
            </a:xfrm>
            <a:custGeom>
              <a:avLst/>
              <a:gdLst/>
              <a:ahLst/>
              <a:cxnLst/>
              <a:rect l="l" t="t" r="r" b="b"/>
              <a:pathLst>
                <a:path w="397" h="427" extrusionOk="0">
                  <a:moveTo>
                    <a:pt x="396" y="1"/>
                  </a:moveTo>
                  <a:cubicBezTo>
                    <a:pt x="305" y="183"/>
                    <a:pt x="183" y="335"/>
                    <a:pt x="1" y="426"/>
                  </a:cubicBezTo>
                  <a:lnTo>
                    <a:pt x="396" y="42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"/>
            <p:cNvSpPr/>
            <p:nvPr/>
          </p:nvSpPr>
          <p:spPr>
            <a:xfrm>
              <a:off x="2333366" y="2677975"/>
              <a:ext cx="6550" cy="6981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365" y="0"/>
                  </a:moveTo>
                  <a:cubicBezTo>
                    <a:pt x="152" y="0"/>
                    <a:pt x="183" y="213"/>
                    <a:pt x="152" y="304"/>
                  </a:cubicBezTo>
                  <a:lnTo>
                    <a:pt x="0" y="365"/>
                  </a:lnTo>
                  <a:lnTo>
                    <a:pt x="456" y="486"/>
                  </a:lnTo>
                  <a:cubicBezTo>
                    <a:pt x="244" y="304"/>
                    <a:pt x="335" y="152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"/>
            <p:cNvSpPr/>
            <p:nvPr/>
          </p:nvSpPr>
          <p:spPr>
            <a:xfrm>
              <a:off x="2490192" y="2674478"/>
              <a:ext cx="6550" cy="4372"/>
            </a:xfrm>
            <a:custGeom>
              <a:avLst/>
              <a:gdLst/>
              <a:ahLst/>
              <a:cxnLst/>
              <a:rect l="l" t="t" r="r" b="b"/>
              <a:pathLst>
                <a:path w="457" h="305" extrusionOk="0">
                  <a:moveTo>
                    <a:pt x="214" y="1"/>
                  </a:moveTo>
                  <a:lnTo>
                    <a:pt x="1" y="305"/>
                  </a:lnTo>
                  <a:lnTo>
                    <a:pt x="335" y="305"/>
                  </a:lnTo>
                  <a:cubicBezTo>
                    <a:pt x="335" y="244"/>
                    <a:pt x="305" y="214"/>
                    <a:pt x="274" y="214"/>
                  </a:cubicBezTo>
                  <a:lnTo>
                    <a:pt x="305" y="183"/>
                  </a:lnTo>
                  <a:lnTo>
                    <a:pt x="366" y="214"/>
                  </a:lnTo>
                  <a:cubicBezTo>
                    <a:pt x="335" y="214"/>
                    <a:pt x="335" y="244"/>
                    <a:pt x="335" y="274"/>
                  </a:cubicBezTo>
                  <a:cubicBezTo>
                    <a:pt x="366" y="244"/>
                    <a:pt x="396" y="183"/>
                    <a:pt x="457" y="153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"/>
            <p:cNvSpPr/>
            <p:nvPr/>
          </p:nvSpPr>
          <p:spPr>
            <a:xfrm>
              <a:off x="2566871" y="2684498"/>
              <a:ext cx="4371" cy="6551"/>
            </a:xfrm>
            <a:custGeom>
              <a:avLst/>
              <a:gdLst/>
              <a:ahLst/>
              <a:cxnLst/>
              <a:rect l="l" t="t" r="r" b="b"/>
              <a:pathLst>
                <a:path w="305" h="457" extrusionOk="0">
                  <a:moveTo>
                    <a:pt x="122" y="1"/>
                  </a:moveTo>
                  <a:lnTo>
                    <a:pt x="0" y="335"/>
                  </a:lnTo>
                  <a:lnTo>
                    <a:pt x="213" y="457"/>
                  </a:lnTo>
                  <a:lnTo>
                    <a:pt x="304" y="366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"/>
            <p:cNvSpPr/>
            <p:nvPr/>
          </p:nvSpPr>
          <p:spPr>
            <a:xfrm>
              <a:off x="3198562" y="2623502"/>
              <a:ext cx="3927" cy="6121"/>
            </a:xfrm>
            <a:custGeom>
              <a:avLst/>
              <a:gdLst/>
              <a:ahLst/>
              <a:cxnLst/>
              <a:rect l="l" t="t" r="r" b="b"/>
              <a:pathLst>
                <a:path w="274" h="427" extrusionOk="0">
                  <a:moveTo>
                    <a:pt x="0" y="1"/>
                  </a:moveTo>
                  <a:cubicBezTo>
                    <a:pt x="0" y="92"/>
                    <a:pt x="0" y="183"/>
                    <a:pt x="0" y="305"/>
                  </a:cubicBezTo>
                  <a:cubicBezTo>
                    <a:pt x="0" y="335"/>
                    <a:pt x="61" y="365"/>
                    <a:pt x="152" y="426"/>
                  </a:cubicBezTo>
                  <a:cubicBezTo>
                    <a:pt x="122" y="274"/>
                    <a:pt x="152" y="122"/>
                    <a:pt x="274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"/>
            <p:cNvSpPr/>
            <p:nvPr/>
          </p:nvSpPr>
          <p:spPr>
            <a:xfrm>
              <a:off x="3202474" y="2624377"/>
              <a:ext cx="5246" cy="4802"/>
            </a:xfrm>
            <a:custGeom>
              <a:avLst/>
              <a:gdLst/>
              <a:ahLst/>
              <a:cxnLst/>
              <a:rect l="l" t="t" r="r" b="b"/>
              <a:pathLst>
                <a:path w="366" h="335" extrusionOk="0">
                  <a:moveTo>
                    <a:pt x="183" y="0"/>
                  </a:moveTo>
                  <a:cubicBezTo>
                    <a:pt x="31" y="31"/>
                    <a:pt x="1" y="183"/>
                    <a:pt x="62" y="304"/>
                  </a:cubicBezTo>
                  <a:lnTo>
                    <a:pt x="153" y="244"/>
                  </a:lnTo>
                  <a:lnTo>
                    <a:pt x="274" y="335"/>
                  </a:lnTo>
                  <a:lnTo>
                    <a:pt x="366" y="18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"/>
            <p:cNvSpPr/>
            <p:nvPr/>
          </p:nvSpPr>
          <p:spPr>
            <a:xfrm>
              <a:off x="2296331" y="2935475"/>
              <a:ext cx="5246" cy="6551"/>
            </a:xfrm>
            <a:custGeom>
              <a:avLst/>
              <a:gdLst/>
              <a:ahLst/>
              <a:cxnLst/>
              <a:rect l="l" t="t" r="r" b="b"/>
              <a:pathLst>
                <a:path w="366" h="457" extrusionOk="0">
                  <a:moveTo>
                    <a:pt x="305" y="1"/>
                  </a:moveTo>
                  <a:lnTo>
                    <a:pt x="31" y="183"/>
                  </a:lnTo>
                  <a:cubicBezTo>
                    <a:pt x="1" y="335"/>
                    <a:pt x="62" y="426"/>
                    <a:pt x="274" y="457"/>
                  </a:cubicBezTo>
                  <a:lnTo>
                    <a:pt x="183" y="244"/>
                  </a:lnTo>
                  <a:cubicBezTo>
                    <a:pt x="214" y="183"/>
                    <a:pt x="366" y="122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"/>
            <p:cNvSpPr/>
            <p:nvPr/>
          </p:nvSpPr>
          <p:spPr>
            <a:xfrm>
              <a:off x="2263223" y="2976875"/>
              <a:ext cx="3941" cy="5677"/>
            </a:xfrm>
            <a:custGeom>
              <a:avLst/>
              <a:gdLst/>
              <a:ahLst/>
              <a:cxnLst/>
              <a:rect l="l" t="t" r="r" b="b"/>
              <a:pathLst>
                <a:path w="275" h="396" extrusionOk="0">
                  <a:moveTo>
                    <a:pt x="1" y="0"/>
                  </a:moveTo>
                  <a:lnTo>
                    <a:pt x="153" y="396"/>
                  </a:lnTo>
                  <a:lnTo>
                    <a:pt x="274" y="365"/>
                  </a:lnTo>
                  <a:lnTo>
                    <a:pt x="21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"/>
            <p:cNvSpPr/>
            <p:nvPr/>
          </p:nvSpPr>
          <p:spPr>
            <a:xfrm>
              <a:off x="2662283" y="2675352"/>
              <a:ext cx="4371" cy="6981"/>
            </a:xfrm>
            <a:custGeom>
              <a:avLst/>
              <a:gdLst/>
              <a:ahLst/>
              <a:cxnLst/>
              <a:rect l="l" t="t" r="r" b="b"/>
              <a:pathLst>
                <a:path w="305" h="487" extrusionOk="0">
                  <a:moveTo>
                    <a:pt x="31" y="1"/>
                  </a:moveTo>
                  <a:lnTo>
                    <a:pt x="31" y="1"/>
                  </a:lnTo>
                  <a:cubicBezTo>
                    <a:pt x="61" y="122"/>
                    <a:pt x="0" y="244"/>
                    <a:pt x="122" y="335"/>
                  </a:cubicBezTo>
                  <a:cubicBezTo>
                    <a:pt x="122" y="305"/>
                    <a:pt x="152" y="274"/>
                    <a:pt x="152" y="274"/>
                  </a:cubicBezTo>
                  <a:lnTo>
                    <a:pt x="183" y="274"/>
                  </a:lnTo>
                  <a:lnTo>
                    <a:pt x="122" y="335"/>
                  </a:lnTo>
                  <a:lnTo>
                    <a:pt x="274" y="487"/>
                  </a:lnTo>
                  <a:cubicBezTo>
                    <a:pt x="274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"/>
            <p:cNvSpPr/>
            <p:nvPr/>
          </p:nvSpPr>
          <p:spPr>
            <a:xfrm>
              <a:off x="2247113" y="2936780"/>
              <a:ext cx="3927" cy="3942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0" y="1"/>
                  </a:moveTo>
                  <a:lnTo>
                    <a:pt x="0" y="275"/>
                  </a:lnTo>
                  <a:cubicBezTo>
                    <a:pt x="91" y="183"/>
                    <a:pt x="274" y="183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"/>
            <p:cNvSpPr/>
            <p:nvPr/>
          </p:nvSpPr>
          <p:spPr>
            <a:xfrm>
              <a:off x="2383028" y="2674478"/>
              <a:ext cx="5676" cy="5677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22" y="1"/>
                  </a:moveTo>
                  <a:lnTo>
                    <a:pt x="1" y="92"/>
                  </a:lnTo>
                  <a:lnTo>
                    <a:pt x="304" y="396"/>
                  </a:lnTo>
                  <a:lnTo>
                    <a:pt x="396" y="214"/>
                  </a:lnTo>
                  <a:lnTo>
                    <a:pt x="183" y="15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"/>
            <p:cNvSpPr/>
            <p:nvPr/>
          </p:nvSpPr>
          <p:spPr>
            <a:xfrm>
              <a:off x="2299814" y="2926329"/>
              <a:ext cx="3067" cy="5433"/>
            </a:xfrm>
            <a:custGeom>
              <a:avLst/>
              <a:gdLst/>
              <a:ahLst/>
              <a:cxnLst/>
              <a:rect l="l" t="t" r="r" b="b"/>
              <a:pathLst>
                <a:path w="214" h="379" extrusionOk="0">
                  <a:moveTo>
                    <a:pt x="92" y="1"/>
                  </a:moveTo>
                  <a:cubicBezTo>
                    <a:pt x="31" y="61"/>
                    <a:pt x="31" y="122"/>
                    <a:pt x="1" y="183"/>
                  </a:cubicBezTo>
                  <a:cubicBezTo>
                    <a:pt x="1" y="244"/>
                    <a:pt x="92" y="335"/>
                    <a:pt x="123" y="365"/>
                  </a:cubicBezTo>
                  <a:cubicBezTo>
                    <a:pt x="123" y="375"/>
                    <a:pt x="129" y="379"/>
                    <a:pt x="139" y="379"/>
                  </a:cubicBezTo>
                  <a:cubicBezTo>
                    <a:pt x="160" y="379"/>
                    <a:pt x="193" y="365"/>
                    <a:pt x="214" y="365"/>
                  </a:cubicBezTo>
                  <a:lnTo>
                    <a:pt x="214" y="12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"/>
            <p:cNvSpPr/>
            <p:nvPr/>
          </p:nvSpPr>
          <p:spPr>
            <a:xfrm>
              <a:off x="3331424" y="2610429"/>
              <a:ext cx="3941" cy="5247"/>
            </a:xfrm>
            <a:custGeom>
              <a:avLst/>
              <a:gdLst/>
              <a:ahLst/>
              <a:cxnLst/>
              <a:rect l="l" t="t" r="r" b="b"/>
              <a:pathLst>
                <a:path w="275" h="366" extrusionOk="0">
                  <a:moveTo>
                    <a:pt x="92" y="1"/>
                  </a:moveTo>
                  <a:lnTo>
                    <a:pt x="1" y="365"/>
                  </a:lnTo>
                  <a:lnTo>
                    <a:pt x="275" y="24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"/>
            <p:cNvSpPr/>
            <p:nvPr/>
          </p:nvSpPr>
          <p:spPr>
            <a:xfrm>
              <a:off x="2431816" y="2680154"/>
              <a:ext cx="5676" cy="4358"/>
            </a:xfrm>
            <a:custGeom>
              <a:avLst/>
              <a:gdLst/>
              <a:ahLst/>
              <a:cxnLst/>
              <a:rect l="l" t="t" r="r" b="b"/>
              <a:pathLst>
                <a:path w="396" h="304" extrusionOk="0">
                  <a:moveTo>
                    <a:pt x="244" y="0"/>
                  </a:moveTo>
                  <a:lnTo>
                    <a:pt x="183" y="152"/>
                  </a:lnTo>
                  <a:lnTo>
                    <a:pt x="1" y="182"/>
                  </a:lnTo>
                  <a:lnTo>
                    <a:pt x="1" y="274"/>
                  </a:lnTo>
                  <a:lnTo>
                    <a:pt x="244" y="304"/>
                  </a:lnTo>
                  <a:lnTo>
                    <a:pt x="396" y="12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"/>
            <p:cNvSpPr/>
            <p:nvPr/>
          </p:nvSpPr>
          <p:spPr>
            <a:xfrm>
              <a:off x="3227313" y="2631989"/>
              <a:ext cx="6106" cy="5906"/>
            </a:xfrm>
            <a:custGeom>
              <a:avLst/>
              <a:gdLst/>
              <a:ahLst/>
              <a:cxnLst/>
              <a:rect l="l" t="t" r="r" b="b"/>
              <a:pathLst>
                <a:path w="426" h="412" extrusionOk="0">
                  <a:moveTo>
                    <a:pt x="116" y="0"/>
                  </a:moveTo>
                  <a:cubicBezTo>
                    <a:pt x="80" y="0"/>
                    <a:pt x="43" y="13"/>
                    <a:pt x="0" y="47"/>
                  </a:cubicBezTo>
                  <a:lnTo>
                    <a:pt x="0" y="138"/>
                  </a:lnTo>
                  <a:lnTo>
                    <a:pt x="152" y="168"/>
                  </a:lnTo>
                  <a:lnTo>
                    <a:pt x="152" y="381"/>
                  </a:lnTo>
                  <a:lnTo>
                    <a:pt x="183" y="412"/>
                  </a:lnTo>
                  <a:lnTo>
                    <a:pt x="244" y="168"/>
                  </a:lnTo>
                  <a:lnTo>
                    <a:pt x="426" y="108"/>
                  </a:lnTo>
                  <a:cubicBezTo>
                    <a:pt x="294" y="86"/>
                    <a:pt x="210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"/>
            <p:cNvSpPr/>
            <p:nvPr/>
          </p:nvSpPr>
          <p:spPr>
            <a:xfrm>
              <a:off x="2233167" y="2970338"/>
              <a:ext cx="3927" cy="6981"/>
            </a:xfrm>
            <a:custGeom>
              <a:avLst/>
              <a:gdLst/>
              <a:ahLst/>
              <a:cxnLst/>
              <a:rect l="l" t="t" r="r" b="b"/>
              <a:pathLst>
                <a:path w="274" h="487" extrusionOk="0">
                  <a:moveTo>
                    <a:pt x="152" y="0"/>
                  </a:moveTo>
                  <a:cubicBezTo>
                    <a:pt x="61" y="122"/>
                    <a:pt x="0" y="244"/>
                    <a:pt x="0" y="396"/>
                  </a:cubicBezTo>
                  <a:cubicBezTo>
                    <a:pt x="0" y="426"/>
                    <a:pt x="31" y="456"/>
                    <a:pt x="92" y="487"/>
                  </a:cubicBezTo>
                  <a:cubicBezTo>
                    <a:pt x="152" y="335"/>
                    <a:pt x="274" y="244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"/>
            <p:cNvSpPr/>
            <p:nvPr/>
          </p:nvSpPr>
          <p:spPr>
            <a:xfrm>
              <a:off x="3033007" y="2642668"/>
              <a:ext cx="7424" cy="5247"/>
            </a:xfrm>
            <a:custGeom>
              <a:avLst/>
              <a:gdLst/>
              <a:ahLst/>
              <a:cxnLst/>
              <a:rect l="l" t="t" r="r" b="b"/>
              <a:pathLst>
                <a:path w="518" h="366" extrusionOk="0">
                  <a:moveTo>
                    <a:pt x="487" y="1"/>
                  </a:moveTo>
                  <a:lnTo>
                    <a:pt x="305" y="92"/>
                  </a:lnTo>
                  <a:lnTo>
                    <a:pt x="244" y="31"/>
                  </a:lnTo>
                  <a:cubicBezTo>
                    <a:pt x="214" y="123"/>
                    <a:pt x="1" y="123"/>
                    <a:pt x="92" y="366"/>
                  </a:cubicBezTo>
                  <a:lnTo>
                    <a:pt x="183" y="183"/>
                  </a:lnTo>
                  <a:lnTo>
                    <a:pt x="518" y="15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"/>
            <p:cNvSpPr/>
            <p:nvPr/>
          </p:nvSpPr>
          <p:spPr>
            <a:xfrm>
              <a:off x="3473015" y="2924150"/>
              <a:ext cx="6550" cy="3412"/>
            </a:xfrm>
            <a:custGeom>
              <a:avLst/>
              <a:gdLst/>
              <a:ahLst/>
              <a:cxnLst/>
              <a:rect l="l" t="t" r="r" b="b"/>
              <a:pathLst>
                <a:path w="457" h="238" extrusionOk="0">
                  <a:moveTo>
                    <a:pt x="396" y="1"/>
                  </a:moveTo>
                  <a:lnTo>
                    <a:pt x="1" y="122"/>
                  </a:lnTo>
                  <a:cubicBezTo>
                    <a:pt x="66" y="188"/>
                    <a:pt x="132" y="238"/>
                    <a:pt x="209" y="238"/>
                  </a:cubicBezTo>
                  <a:cubicBezTo>
                    <a:pt x="239" y="238"/>
                    <a:pt x="271" y="230"/>
                    <a:pt x="305" y="213"/>
                  </a:cubicBezTo>
                  <a:cubicBezTo>
                    <a:pt x="365" y="183"/>
                    <a:pt x="396" y="183"/>
                    <a:pt x="456" y="15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"/>
            <p:cNvSpPr/>
            <p:nvPr/>
          </p:nvSpPr>
          <p:spPr>
            <a:xfrm>
              <a:off x="3457765" y="2714128"/>
              <a:ext cx="6550" cy="5247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05" y="1"/>
                  </a:moveTo>
                  <a:lnTo>
                    <a:pt x="1" y="31"/>
                  </a:lnTo>
                  <a:lnTo>
                    <a:pt x="457" y="36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"/>
            <p:cNvSpPr/>
            <p:nvPr/>
          </p:nvSpPr>
          <p:spPr>
            <a:xfrm>
              <a:off x="3080061" y="2637450"/>
              <a:ext cx="3497" cy="6107"/>
            </a:xfrm>
            <a:custGeom>
              <a:avLst/>
              <a:gdLst/>
              <a:ahLst/>
              <a:cxnLst/>
              <a:rect l="l" t="t" r="r" b="b"/>
              <a:pathLst>
                <a:path w="244" h="426" extrusionOk="0">
                  <a:moveTo>
                    <a:pt x="153" y="0"/>
                  </a:moveTo>
                  <a:lnTo>
                    <a:pt x="31" y="122"/>
                  </a:lnTo>
                  <a:lnTo>
                    <a:pt x="61" y="183"/>
                  </a:lnTo>
                  <a:lnTo>
                    <a:pt x="1" y="426"/>
                  </a:lnTo>
                  <a:lnTo>
                    <a:pt x="122" y="304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183" y="91"/>
                  </a:lnTo>
                  <a:lnTo>
                    <a:pt x="183" y="12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"/>
            <p:cNvSpPr/>
            <p:nvPr/>
          </p:nvSpPr>
          <p:spPr>
            <a:xfrm>
              <a:off x="3270009" y="2624205"/>
              <a:ext cx="4801" cy="4974"/>
            </a:xfrm>
            <a:custGeom>
              <a:avLst/>
              <a:gdLst/>
              <a:ahLst/>
              <a:cxnLst/>
              <a:rect l="l" t="t" r="r" b="b"/>
              <a:pathLst>
                <a:path w="335" h="347" extrusionOk="0">
                  <a:moveTo>
                    <a:pt x="245" y="1"/>
                  </a:moveTo>
                  <a:cubicBezTo>
                    <a:pt x="158" y="1"/>
                    <a:pt x="84" y="35"/>
                    <a:pt x="61" y="104"/>
                  </a:cubicBezTo>
                  <a:cubicBezTo>
                    <a:pt x="0" y="195"/>
                    <a:pt x="31" y="286"/>
                    <a:pt x="122" y="347"/>
                  </a:cubicBezTo>
                  <a:lnTo>
                    <a:pt x="335" y="12"/>
                  </a:lnTo>
                  <a:cubicBezTo>
                    <a:pt x="304" y="5"/>
                    <a:pt x="274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"/>
            <p:cNvSpPr/>
            <p:nvPr/>
          </p:nvSpPr>
          <p:spPr>
            <a:xfrm>
              <a:off x="2867037" y="2646438"/>
              <a:ext cx="4371" cy="4100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207" y="1"/>
                  </a:moveTo>
                  <a:cubicBezTo>
                    <a:pt x="102" y="1"/>
                    <a:pt x="24" y="46"/>
                    <a:pt x="0" y="164"/>
                  </a:cubicBezTo>
                  <a:cubicBezTo>
                    <a:pt x="0" y="194"/>
                    <a:pt x="0" y="255"/>
                    <a:pt x="0" y="285"/>
                  </a:cubicBezTo>
                  <a:lnTo>
                    <a:pt x="122" y="285"/>
                  </a:lnTo>
                  <a:lnTo>
                    <a:pt x="304" y="12"/>
                  </a:lnTo>
                  <a:cubicBezTo>
                    <a:pt x="270" y="5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"/>
            <p:cNvSpPr/>
            <p:nvPr/>
          </p:nvSpPr>
          <p:spPr>
            <a:xfrm>
              <a:off x="2497172" y="2690605"/>
              <a:ext cx="3927" cy="5247"/>
            </a:xfrm>
            <a:custGeom>
              <a:avLst/>
              <a:gdLst/>
              <a:ahLst/>
              <a:cxnLst/>
              <a:rect l="l" t="t" r="r" b="b"/>
              <a:pathLst>
                <a:path w="274" h="366" extrusionOk="0">
                  <a:moveTo>
                    <a:pt x="122" y="0"/>
                  </a:moveTo>
                  <a:lnTo>
                    <a:pt x="0" y="92"/>
                  </a:lnTo>
                  <a:cubicBezTo>
                    <a:pt x="31" y="122"/>
                    <a:pt x="61" y="152"/>
                    <a:pt x="91" y="213"/>
                  </a:cubicBezTo>
                  <a:cubicBezTo>
                    <a:pt x="91" y="244"/>
                    <a:pt x="91" y="304"/>
                    <a:pt x="91" y="365"/>
                  </a:cubicBezTo>
                  <a:lnTo>
                    <a:pt x="213" y="365"/>
                  </a:lnTo>
                  <a:cubicBezTo>
                    <a:pt x="243" y="213"/>
                    <a:pt x="274" y="92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"/>
            <p:cNvSpPr/>
            <p:nvPr/>
          </p:nvSpPr>
          <p:spPr>
            <a:xfrm>
              <a:off x="3467783" y="2923276"/>
              <a:ext cx="4371" cy="3942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" y="1"/>
                  </a:moveTo>
                  <a:cubicBezTo>
                    <a:pt x="31" y="214"/>
                    <a:pt x="183" y="153"/>
                    <a:pt x="305" y="274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"/>
            <p:cNvSpPr/>
            <p:nvPr/>
          </p:nvSpPr>
          <p:spPr>
            <a:xfrm>
              <a:off x="3059149" y="2644417"/>
              <a:ext cx="3067" cy="2623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" y="1"/>
                  </a:moveTo>
                  <a:lnTo>
                    <a:pt x="1" y="183"/>
                  </a:lnTo>
                  <a:lnTo>
                    <a:pt x="213" y="18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"/>
            <p:cNvSpPr/>
            <p:nvPr/>
          </p:nvSpPr>
          <p:spPr>
            <a:xfrm>
              <a:off x="3549694" y="2829167"/>
              <a:ext cx="4801" cy="4372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122" y="0"/>
                  </a:moveTo>
                  <a:cubicBezTo>
                    <a:pt x="91" y="91"/>
                    <a:pt x="0" y="183"/>
                    <a:pt x="91" y="304"/>
                  </a:cubicBezTo>
                  <a:lnTo>
                    <a:pt x="335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"/>
            <p:cNvSpPr/>
            <p:nvPr/>
          </p:nvSpPr>
          <p:spPr>
            <a:xfrm>
              <a:off x="2305489" y="2704108"/>
              <a:ext cx="3927" cy="4573"/>
            </a:xfrm>
            <a:custGeom>
              <a:avLst/>
              <a:gdLst/>
              <a:ahLst/>
              <a:cxnLst/>
              <a:rect l="l" t="t" r="r" b="b"/>
              <a:pathLst>
                <a:path w="274" h="319" extrusionOk="0">
                  <a:moveTo>
                    <a:pt x="182" y="1"/>
                  </a:moveTo>
                  <a:lnTo>
                    <a:pt x="61" y="31"/>
                  </a:lnTo>
                  <a:cubicBezTo>
                    <a:pt x="0" y="122"/>
                    <a:pt x="61" y="274"/>
                    <a:pt x="182" y="305"/>
                  </a:cubicBezTo>
                  <a:cubicBezTo>
                    <a:pt x="182" y="315"/>
                    <a:pt x="189" y="318"/>
                    <a:pt x="199" y="318"/>
                  </a:cubicBezTo>
                  <a:cubicBezTo>
                    <a:pt x="220" y="318"/>
                    <a:pt x="253" y="305"/>
                    <a:pt x="274" y="305"/>
                  </a:cubicBezTo>
                  <a:lnTo>
                    <a:pt x="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"/>
            <p:cNvSpPr/>
            <p:nvPr/>
          </p:nvSpPr>
          <p:spPr>
            <a:xfrm>
              <a:off x="2325082" y="2681015"/>
              <a:ext cx="5690" cy="3498"/>
            </a:xfrm>
            <a:custGeom>
              <a:avLst/>
              <a:gdLst/>
              <a:ahLst/>
              <a:cxnLst/>
              <a:rect l="l" t="t" r="r" b="b"/>
              <a:pathLst>
                <a:path w="397" h="244" extrusionOk="0">
                  <a:moveTo>
                    <a:pt x="396" y="1"/>
                  </a:moveTo>
                  <a:lnTo>
                    <a:pt x="1" y="153"/>
                  </a:lnTo>
                  <a:lnTo>
                    <a:pt x="1" y="244"/>
                  </a:lnTo>
                  <a:lnTo>
                    <a:pt x="183" y="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"/>
            <p:cNvSpPr/>
            <p:nvPr/>
          </p:nvSpPr>
          <p:spPr>
            <a:xfrm>
              <a:off x="2984649" y="2649650"/>
              <a:ext cx="4816" cy="4372"/>
            </a:xfrm>
            <a:custGeom>
              <a:avLst/>
              <a:gdLst/>
              <a:ahLst/>
              <a:cxnLst/>
              <a:rect l="l" t="t" r="r" b="b"/>
              <a:pathLst>
                <a:path w="336" h="305" extrusionOk="0">
                  <a:moveTo>
                    <a:pt x="335" y="0"/>
                  </a:moveTo>
                  <a:lnTo>
                    <a:pt x="1" y="31"/>
                  </a:lnTo>
                  <a:lnTo>
                    <a:pt x="244" y="30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"/>
            <p:cNvSpPr/>
            <p:nvPr/>
          </p:nvSpPr>
          <p:spPr>
            <a:xfrm>
              <a:off x="2253634" y="2996915"/>
              <a:ext cx="6550" cy="3068"/>
            </a:xfrm>
            <a:custGeom>
              <a:avLst/>
              <a:gdLst/>
              <a:ahLst/>
              <a:cxnLst/>
              <a:rect l="l" t="t" r="r" b="b"/>
              <a:pathLst>
                <a:path w="457" h="214" extrusionOk="0">
                  <a:moveTo>
                    <a:pt x="335" y="1"/>
                  </a:moveTo>
                  <a:lnTo>
                    <a:pt x="1" y="92"/>
                  </a:lnTo>
                  <a:cubicBezTo>
                    <a:pt x="153" y="153"/>
                    <a:pt x="244" y="183"/>
                    <a:pt x="335" y="213"/>
                  </a:cubicBezTo>
                  <a:cubicBezTo>
                    <a:pt x="366" y="213"/>
                    <a:pt x="396" y="183"/>
                    <a:pt x="457" y="153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"/>
            <p:cNvSpPr/>
            <p:nvPr/>
          </p:nvSpPr>
          <p:spPr>
            <a:xfrm>
              <a:off x="2858752" y="2648245"/>
              <a:ext cx="6980" cy="3154"/>
            </a:xfrm>
            <a:custGeom>
              <a:avLst/>
              <a:gdLst/>
              <a:ahLst/>
              <a:cxnLst/>
              <a:rect l="l" t="t" r="r" b="b"/>
              <a:pathLst>
                <a:path w="487" h="220" extrusionOk="0">
                  <a:moveTo>
                    <a:pt x="125" y="0"/>
                  </a:moveTo>
                  <a:cubicBezTo>
                    <a:pt x="84" y="0"/>
                    <a:pt x="44" y="12"/>
                    <a:pt x="1" y="38"/>
                  </a:cubicBezTo>
                  <a:lnTo>
                    <a:pt x="183" y="220"/>
                  </a:lnTo>
                  <a:cubicBezTo>
                    <a:pt x="213" y="189"/>
                    <a:pt x="244" y="159"/>
                    <a:pt x="274" y="159"/>
                  </a:cubicBezTo>
                  <a:lnTo>
                    <a:pt x="487" y="159"/>
                  </a:lnTo>
                  <a:cubicBezTo>
                    <a:pt x="334" y="72"/>
                    <a:pt x="229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"/>
            <p:cNvSpPr/>
            <p:nvPr/>
          </p:nvSpPr>
          <p:spPr>
            <a:xfrm>
              <a:off x="3274366" y="2608250"/>
              <a:ext cx="3497" cy="6551"/>
            </a:xfrm>
            <a:custGeom>
              <a:avLst/>
              <a:gdLst/>
              <a:ahLst/>
              <a:cxnLst/>
              <a:rect l="l" t="t" r="r" b="b"/>
              <a:pathLst>
                <a:path w="244" h="457" extrusionOk="0">
                  <a:moveTo>
                    <a:pt x="152" y="1"/>
                  </a:moveTo>
                  <a:cubicBezTo>
                    <a:pt x="61" y="122"/>
                    <a:pt x="0" y="274"/>
                    <a:pt x="61" y="457"/>
                  </a:cubicBezTo>
                  <a:cubicBezTo>
                    <a:pt x="243" y="335"/>
                    <a:pt x="152" y="153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"/>
            <p:cNvSpPr/>
            <p:nvPr/>
          </p:nvSpPr>
          <p:spPr>
            <a:xfrm>
              <a:off x="3422048" y="2916309"/>
              <a:ext cx="3927" cy="5247"/>
            </a:xfrm>
            <a:custGeom>
              <a:avLst/>
              <a:gdLst/>
              <a:ahLst/>
              <a:cxnLst/>
              <a:rect l="l" t="t" r="r" b="b"/>
              <a:pathLst>
                <a:path w="274" h="366" extrusionOk="0">
                  <a:moveTo>
                    <a:pt x="0" y="0"/>
                  </a:moveTo>
                  <a:lnTo>
                    <a:pt x="122" y="365"/>
                  </a:lnTo>
                  <a:lnTo>
                    <a:pt x="274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"/>
            <p:cNvSpPr/>
            <p:nvPr/>
          </p:nvSpPr>
          <p:spPr>
            <a:xfrm>
              <a:off x="2249292" y="2980358"/>
              <a:ext cx="3927" cy="3942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0" y="1"/>
                  </a:moveTo>
                  <a:lnTo>
                    <a:pt x="0" y="274"/>
                  </a:lnTo>
                  <a:lnTo>
                    <a:pt x="274" y="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"/>
            <p:cNvSpPr/>
            <p:nvPr/>
          </p:nvSpPr>
          <p:spPr>
            <a:xfrm>
              <a:off x="3042165" y="2642238"/>
              <a:ext cx="3053" cy="4372"/>
            </a:xfrm>
            <a:custGeom>
              <a:avLst/>
              <a:gdLst/>
              <a:ahLst/>
              <a:cxnLst/>
              <a:rect l="l" t="t" r="r" b="b"/>
              <a:pathLst>
                <a:path w="213" h="305" extrusionOk="0">
                  <a:moveTo>
                    <a:pt x="122" y="1"/>
                  </a:moveTo>
                  <a:lnTo>
                    <a:pt x="122" y="1"/>
                  </a:lnTo>
                  <a:cubicBezTo>
                    <a:pt x="61" y="31"/>
                    <a:pt x="31" y="61"/>
                    <a:pt x="0" y="122"/>
                  </a:cubicBezTo>
                  <a:lnTo>
                    <a:pt x="31" y="305"/>
                  </a:lnTo>
                  <a:cubicBezTo>
                    <a:pt x="122" y="183"/>
                    <a:pt x="213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"/>
            <p:cNvSpPr/>
            <p:nvPr/>
          </p:nvSpPr>
          <p:spPr>
            <a:xfrm>
              <a:off x="2806482" y="2655312"/>
              <a:ext cx="3927" cy="4372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31" y="0"/>
                  </a:moveTo>
                  <a:lnTo>
                    <a:pt x="91" y="152"/>
                  </a:lnTo>
                  <a:lnTo>
                    <a:pt x="0" y="304"/>
                  </a:lnTo>
                  <a:cubicBezTo>
                    <a:pt x="213" y="244"/>
                    <a:pt x="183" y="92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"/>
            <p:cNvSpPr/>
            <p:nvPr/>
          </p:nvSpPr>
          <p:spPr>
            <a:xfrm>
              <a:off x="2432690" y="2673503"/>
              <a:ext cx="5676" cy="2308"/>
            </a:xfrm>
            <a:custGeom>
              <a:avLst/>
              <a:gdLst/>
              <a:ahLst/>
              <a:cxnLst/>
              <a:rect l="l" t="t" r="r" b="b"/>
              <a:pathLst>
                <a:path w="396" h="161" extrusionOk="0">
                  <a:moveTo>
                    <a:pt x="187" y="0"/>
                  </a:moveTo>
                  <a:cubicBezTo>
                    <a:pt x="137" y="0"/>
                    <a:pt x="92" y="54"/>
                    <a:pt x="1" y="160"/>
                  </a:cubicBezTo>
                  <a:lnTo>
                    <a:pt x="396" y="160"/>
                  </a:lnTo>
                  <a:cubicBezTo>
                    <a:pt x="289" y="54"/>
                    <a:pt x="236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"/>
            <p:cNvSpPr/>
            <p:nvPr/>
          </p:nvSpPr>
          <p:spPr>
            <a:xfrm>
              <a:off x="3478676" y="2925025"/>
              <a:ext cx="5246" cy="3498"/>
            </a:xfrm>
            <a:custGeom>
              <a:avLst/>
              <a:gdLst/>
              <a:ahLst/>
              <a:cxnLst/>
              <a:rect l="l" t="t" r="r" b="b"/>
              <a:pathLst>
                <a:path w="366" h="244" extrusionOk="0">
                  <a:moveTo>
                    <a:pt x="365" y="0"/>
                  </a:moveTo>
                  <a:lnTo>
                    <a:pt x="1" y="122"/>
                  </a:lnTo>
                  <a:lnTo>
                    <a:pt x="183" y="183"/>
                  </a:lnTo>
                  <a:lnTo>
                    <a:pt x="365" y="24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"/>
            <p:cNvSpPr/>
            <p:nvPr/>
          </p:nvSpPr>
          <p:spPr>
            <a:xfrm>
              <a:off x="3138437" y="2633967"/>
              <a:ext cx="3497" cy="4802"/>
            </a:xfrm>
            <a:custGeom>
              <a:avLst/>
              <a:gdLst/>
              <a:ahLst/>
              <a:cxnLst/>
              <a:rect l="l" t="t" r="r" b="b"/>
              <a:pathLst>
                <a:path w="244" h="335" extrusionOk="0">
                  <a:moveTo>
                    <a:pt x="92" y="0"/>
                  </a:moveTo>
                  <a:lnTo>
                    <a:pt x="1" y="304"/>
                  </a:lnTo>
                  <a:lnTo>
                    <a:pt x="122" y="334"/>
                  </a:lnTo>
                  <a:lnTo>
                    <a:pt x="244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"/>
            <p:cNvSpPr/>
            <p:nvPr/>
          </p:nvSpPr>
          <p:spPr>
            <a:xfrm>
              <a:off x="2515030" y="2682319"/>
              <a:ext cx="4371" cy="3942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52" y="1"/>
                  </a:moveTo>
                  <a:lnTo>
                    <a:pt x="0" y="123"/>
                  </a:lnTo>
                  <a:lnTo>
                    <a:pt x="183" y="275"/>
                  </a:lnTo>
                  <a:lnTo>
                    <a:pt x="304" y="12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"/>
            <p:cNvSpPr/>
            <p:nvPr/>
          </p:nvSpPr>
          <p:spPr>
            <a:xfrm>
              <a:off x="2356886" y="3009988"/>
              <a:ext cx="3941" cy="3942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62" y="0"/>
                  </a:moveTo>
                  <a:lnTo>
                    <a:pt x="1" y="92"/>
                  </a:lnTo>
                  <a:lnTo>
                    <a:pt x="122" y="274"/>
                  </a:lnTo>
                  <a:lnTo>
                    <a:pt x="274" y="12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"/>
            <p:cNvSpPr/>
            <p:nvPr/>
          </p:nvSpPr>
          <p:spPr>
            <a:xfrm>
              <a:off x="2257561" y="2960318"/>
              <a:ext cx="4801" cy="2566"/>
            </a:xfrm>
            <a:custGeom>
              <a:avLst/>
              <a:gdLst/>
              <a:ahLst/>
              <a:cxnLst/>
              <a:rect l="l" t="t" r="r" b="b"/>
              <a:pathLst>
                <a:path w="335" h="179" extrusionOk="0">
                  <a:moveTo>
                    <a:pt x="335" y="0"/>
                  </a:moveTo>
                  <a:lnTo>
                    <a:pt x="1" y="31"/>
                  </a:lnTo>
                  <a:lnTo>
                    <a:pt x="1" y="122"/>
                  </a:lnTo>
                  <a:cubicBezTo>
                    <a:pt x="40" y="161"/>
                    <a:pt x="76" y="178"/>
                    <a:pt x="111" y="178"/>
                  </a:cubicBezTo>
                  <a:cubicBezTo>
                    <a:pt x="184" y="178"/>
                    <a:pt x="253" y="103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"/>
            <p:cNvSpPr/>
            <p:nvPr/>
          </p:nvSpPr>
          <p:spPr>
            <a:xfrm>
              <a:off x="3449051" y="2692784"/>
              <a:ext cx="3497" cy="4802"/>
            </a:xfrm>
            <a:custGeom>
              <a:avLst/>
              <a:gdLst/>
              <a:ahLst/>
              <a:cxnLst/>
              <a:rect l="l" t="t" r="r" b="b"/>
              <a:pathLst>
                <a:path w="244" h="335" extrusionOk="0">
                  <a:moveTo>
                    <a:pt x="1" y="0"/>
                  </a:moveTo>
                  <a:lnTo>
                    <a:pt x="1" y="335"/>
                  </a:lnTo>
                  <a:lnTo>
                    <a:pt x="244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"/>
            <p:cNvSpPr/>
            <p:nvPr/>
          </p:nvSpPr>
          <p:spPr>
            <a:xfrm>
              <a:off x="3236027" y="2615661"/>
              <a:ext cx="3927" cy="3498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243" y="0"/>
                  </a:moveTo>
                  <a:lnTo>
                    <a:pt x="0" y="31"/>
                  </a:lnTo>
                  <a:lnTo>
                    <a:pt x="152" y="244"/>
                  </a:lnTo>
                  <a:lnTo>
                    <a:pt x="274" y="6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"/>
            <p:cNvSpPr/>
            <p:nvPr/>
          </p:nvSpPr>
          <p:spPr>
            <a:xfrm>
              <a:off x="3063077" y="2641808"/>
              <a:ext cx="2193" cy="4372"/>
            </a:xfrm>
            <a:custGeom>
              <a:avLst/>
              <a:gdLst/>
              <a:ahLst/>
              <a:cxnLst/>
              <a:rect l="l" t="t" r="r" b="b"/>
              <a:pathLst>
                <a:path w="153" h="305" extrusionOk="0">
                  <a:moveTo>
                    <a:pt x="152" y="0"/>
                  </a:moveTo>
                  <a:cubicBezTo>
                    <a:pt x="31" y="91"/>
                    <a:pt x="0" y="183"/>
                    <a:pt x="61" y="304"/>
                  </a:cubicBezTo>
                  <a:lnTo>
                    <a:pt x="152" y="3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"/>
            <p:cNvSpPr/>
            <p:nvPr/>
          </p:nvSpPr>
          <p:spPr>
            <a:xfrm>
              <a:off x="2640053" y="2675797"/>
              <a:ext cx="2637" cy="3498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1" y="0"/>
                  </a:moveTo>
                  <a:lnTo>
                    <a:pt x="1" y="243"/>
                  </a:lnTo>
                  <a:lnTo>
                    <a:pt x="183" y="243"/>
                  </a:lnTo>
                  <a:cubicBezTo>
                    <a:pt x="123" y="61"/>
                    <a:pt x="123" y="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"/>
            <p:cNvSpPr/>
            <p:nvPr/>
          </p:nvSpPr>
          <p:spPr>
            <a:xfrm>
              <a:off x="2258436" y="2974696"/>
              <a:ext cx="3067" cy="4372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122" y="0"/>
                  </a:moveTo>
                  <a:lnTo>
                    <a:pt x="0" y="304"/>
                  </a:lnTo>
                  <a:lnTo>
                    <a:pt x="213" y="30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"/>
            <p:cNvSpPr/>
            <p:nvPr/>
          </p:nvSpPr>
          <p:spPr>
            <a:xfrm>
              <a:off x="3453408" y="2727231"/>
              <a:ext cx="5246" cy="2222"/>
            </a:xfrm>
            <a:custGeom>
              <a:avLst/>
              <a:gdLst/>
              <a:ahLst/>
              <a:cxnLst/>
              <a:rect l="l" t="t" r="r" b="b"/>
              <a:pathLst>
                <a:path w="366" h="155" extrusionOk="0">
                  <a:moveTo>
                    <a:pt x="95" y="0"/>
                  </a:moveTo>
                  <a:cubicBezTo>
                    <a:pt x="66" y="0"/>
                    <a:pt x="35" y="9"/>
                    <a:pt x="1" y="29"/>
                  </a:cubicBezTo>
                  <a:cubicBezTo>
                    <a:pt x="50" y="127"/>
                    <a:pt x="108" y="155"/>
                    <a:pt x="174" y="155"/>
                  </a:cubicBezTo>
                  <a:cubicBezTo>
                    <a:pt x="231" y="155"/>
                    <a:pt x="295" y="134"/>
                    <a:pt x="366" y="120"/>
                  </a:cubicBezTo>
                  <a:cubicBezTo>
                    <a:pt x="271" y="97"/>
                    <a:pt x="195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"/>
            <p:cNvSpPr/>
            <p:nvPr/>
          </p:nvSpPr>
          <p:spPr>
            <a:xfrm>
              <a:off x="2253634" y="2966410"/>
              <a:ext cx="3067" cy="4372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1" y="1"/>
                  </a:moveTo>
                  <a:lnTo>
                    <a:pt x="1" y="305"/>
                  </a:lnTo>
                  <a:lnTo>
                    <a:pt x="214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"/>
            <p:cNvSpPr/>
            <p:nvPr/>
          </p:nvSpPr>
          <p:spPr>
            <a:xfrm>
              <a:off x="2410475" y="2683638"/>
              <a:ext cx="3067" cy="3053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0" y="0"/>
                  </a:moveTo>
                  <a:cubicBezTo>
                    <a:pt x="92" y="152"/>
                    <a:pt x="183" y="213"/>
                    <a:pt x="213" y="21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"/>
            <p:cNvSpPr/>
            <p:nvPr/>
          </p:nvSpPr>
          <p:spPr>
            <a:xfrm>
              <a:off x="3460388" y="2899308"/>
              <a:ext cx="3497" cy="2193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0" y="1"/>
                  </a:moveTo>
                  <a:lnTo>
                    <a:pt x="61" y="123"/>
                  </a:lnTo>
                  <a:lnTo>
                    <a:pt x="122" y="92"/>
                  </a:lnTo>
                  <a:lnTo>
                    <a:pt x="243" y="153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"/>
            <p:cNvSpPr/>
            <p:nvPr/>
          </p:nvSpPr>
          <p:spPr>
            <a:xfrm>
              <a:off x="3344940" y="2616536"/>
              <a:ext cx="4371" cy="2623"/>
            </a:xfrm>
            <a:custGeom>
              <a:avLst/>
              <a:gdLst/>
              <a:ahLst/>
              <a:cxnLst/>
              <a:rect l="l" t="t" r="r" b="b"/>
              <a:pathLst>
                <a:path w="305" h="183" extrusionOk="0">
                  <a:moveTo>
                    <a:pt x="152" y="0"/>
                  </a:moveTo>
                  <a:cubicBezTo>
                    <a:pt x="61" y="0"/>
                    <a:pt x="0" y="31"/>
                    <a:pt x="0" y="91"/>
                  </a:cubicBezTo>
                  <a:cubicBezTo>
                    <a:pt x="0" y="152"/>
                    <a:pt x="61" y="183"/>
                    <a:pt x="152" y="183"/>
                  </a:cubicBezTo>
                  <a:cubicBezTo>
                    <a:pt x="213" y="183"/>
                    <a:pt x="304" y="152"/>
                    <a:pt x="304" y="91"/>
                  </a:cubicBezTo>
                  <a:cubicBezTo>
                    <a:pt x="304" y="3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"/>
            <p:cNvSpPr/>
            <p:nvPr/>
          </p:nvSpPr>
          <p:spPr>
            <a:xfrm>
              <a:off x="2241437" y="2975570"/>
              <a:ext cx="3067" cy="4802"/>
            </a:xfrm>
            <a:custGeom>
              <a:avLst/>
              <a:gdLst/>
              <a:ahLst/>
              <a:cxnLst/>
              <a:rect l="l" t="t" r="r" b="b"/>
              <a:pathLst>
                <a:path w="214" h="335" extrusionOk="0">
                  <a:moveTo>
                    <a:pt x="31" y="0"/>
                  </a:moveTo>
                  <a:cubicBezTo>
                    <a:pt x="31" y="61"/>
                    <a:pt x="62" y="91"/>
                    <a:pt x="62" y="152"/>
                  </a:cubicBezTo>
                  <a:cubicBezTo>
                    <a:pt x="62" y="213"/>
                    <a:pt x="31" y="274"/>
                    <a:pt x="1" y="335"/>
                  </a:cubicBezTo>
                  <a:cubicBezTo>
                    <a:pt x="153" y="243"/>
                    <a:pt x="214" y="152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"/>
            <p:cNvSpPr/>
            <p:nvPr/>
          </p:nvSpPr>
          <p:spPr>
            <a:xfrm>
              <a:off x="2965917" y="2651384"/>
              <a:ext cx="5690" cy="2365"/>
            </a:xfrm>
            <a:custGeom>
              <a:avLst/>
              <a:gdLst/>
              <a:ahLst/>
              <a:cxnLst/>
              <a:rect l="l" t="t" r="r" b="b"/>
              <a:pathLst>
                <a:path w="397" h="165" extrusionOk="0">
                  <a:moveTo>
                    <a:pt x="396" y="1"/>
                  </a:moveTo>
                  <a:lnTo>
                    <a:pt x="1" y="122"/>
                  </a:lnTo>
                  <a:cubicBezTo>
                    <a:pt x="73" y="137"/>
                    <a:pt x="144" y="165"/>
                    <a:pt x="209" y="165"/>
                  </a:cubicBezTo>
                  <a:cubicBezTo>
                    <a:pt x="283" y="165"/>
                    <a:pt x="348" y="130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"/>
            <p:cNvSpPr/>
            <p:nvPr/>
          </p:nvSpPr>
          <p:spPr>
            <a:xfrm>
              <a:off x="3461248" y="2746812"/>
              <a:ext cx="3511" cy="349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" y="1"/>
                  </a:moveTo>
                  <a:cubicBezTo>
                    <a:pt x="62" y="153"/>
                    <a:pt x="92" y="244"/>
                    <a:pt x="244" y="244"/>
                  </a:cubicBezTo>
                  <a:lnTo>
                    <a:pt x="24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"/>
            <p:cNvSpPr/>
            <p:nvPr/>
          </p:nvSpPr>
          <p:spPr>
            <a:xfrm>
              <a:off x="3449051" y="2798232"/>
              <a:ext cx="5246" cy="2193"/>
            </a:xfrm>
            <a:custGeom>
              <a:avLst/>
              <a:gdLst/>
              <a:ahLst/>
              <a:cxnLst/>
              <a:rect l="l" t="t" r="r" b="b"/>
              <a:pathLst>
                <a:path w="36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366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"/>
            <p:cNvSpPr/>
            <p:nvPr/>
          </p:nvSpPr>
          <p:spPr>
            <a:xfrm>
              <a:off x="2291974" y="2753349"/>
              <a:ext cx="4816" cy="4372"/>
            </a:xfrm>
            <a:custGeom>
              <a:avLst/>
              <a:gdLst/>
              <a:ahLst/>
              <a:cxnLst/>
              <a:rect l="l" t="t" r="r" b="b"/>
              <a:pathLst>
                <a:path w="336" h="305" extrusionOk="0">
                  <a:moveTo>
                    <a:pt x="122" y="0"/>
                  </a:moveTo>
                  <a:lnTo>
                    <a:pt x="1" y="304"/>
                  </a:lnTo>
                  <a:lnTo>
                    <a:pt x="335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"/>
            <p:cNvSpPr/>
            <p:nvPr/>
          </p:nvSpPr>
          <p:spPr>
            <a:xfrm>
              <a:off x="2280651" y="2753779"/>
              <a:ext cx="4371" cy="3512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274" y="1"/>
                  </a:moveTo>
                  <a:cubicBezTo>
                    <a:pt x="244" y="31"/>
                    <a:pt x="213" y="62"/>
                    <a:pt x="152" y="92"/>
                  </a:cubicBezTo>
                  <a:lnTo>
                    <a:pt x="1" y="92"/>
                  </a:lnTo>
                  <a:lnTo>
                    <a:pt x="1" y="244"/>
                  </a:lnTo>
                  <a:cubicBezTo>
                    <a:pt x="31" y="214"/>
                    <a:pt x="92" y="183"/>
                    <a:pt x="122" y="153"/>
                  </a:cubicBezTo>
                  <a:lnTo>
                    <a:pt x="304" y="1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"/>
            <p:cNvSpPr/>
            <p:nvPr/>
          </p:nvSpPr>
          <p:spPr>
            <a:xfrm>
              <a:off x="3448621" y="2726772"/>
              <a:ext cx="3497" cy="2623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244" y="0"/>
                  </a:moveTo>
                  <a:cubicBezTo>
                    <a:pt x="61" y="92"/>
                    <a:pt x="0" y="122"/>
                    <a:pt x="61" y="183"/>
                  </a:cubicBezTo>
                  <a:lnTo>
                    <a:pt x="244" y="18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"/>
            <p:cNvSpPr/>
            <p:nvPr/>
          </p:nvSpPr>
          <p:spPr>
            <a:xfrm>
              <a:off x="3456461" y="2915435"/>
              <a:ext cx="4371" cy="2623"/>
            </a:xfrm>
            <a:custGeom>
              <a:avLst/>
              <a:gdLst/>
              <a:ahLst/>
              <a:cxnLst/>
              <a:rect l="l" t="t" r="r" b="b"/>
              <a:pathLst>
                <a:path w="305" h="183" extrusionOk="0">
                  <a:moveTo>
                    <a:pt x="92" y="1"/>
                  </a:moveTo>
                  <a:cubicBezTo>
                    <a:pt x="1" y="122"/>
                    <a:pt x="153" y="183"/>
                    <a:pt x="153" y="183"/>
                  </a:cubicBezTo>
                  <a:lnTo>
                    <a:pt x="304" y="122"/>
                  </a:lnTo>
                  <a:cubicBezTo>
                    <a:pt x="244" y="92"/>
                    <a:pt x="183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"/>
            <p:cNvSpPr/>
            <p:nvPr/>
          </p:nvSpPr>
          <p:spPr>
            <a:xfrm>
              <a:off x="3399389" y="2799536"/>
              <a:ext cx="4371" cy="3068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1" y="0"/>
                  </a:moveTo>
                  <a:cubicBezTo>
                    <a:pt x="61" y="213"/>
                    <a:pt x="61" y="213"/>
                    <a:pt x="305" y="2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"/>
            <p:cNvSpPr/>
            <p:nvPr/>
          </p:nvSpPr>
          <p:spPr>
            <a:xfrm>
              <a:off x="2585174" y="2681459"/>
              <a:ext cx="2193" cy="3053"/>
            </a:xfrm>
            <a:custGeom>
              <a:avLst/>
              <a:gdLst/>
              <a:ahLst/>
              <a:cxnLst/>
              <a:rect l="l" t="t" r="r" b="b"/>
              <a:pathLst>
                <a:path w="153" h="213" extrusionOk="0">
                  <a:moveTo>
                    <a:pt x="0" y="0"/>
                  </a:moveTo>
                  <a:lnTo>
                    <a:pt x="0" y="213"/>
                  </a:lnTo>
                  <a:lnTo>
                    <a:pt x="152" y="21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"/>
            <p:cNvSpPr/>
            <p:nvPr/>
          </p:nvSpPr>
          <p:spPr>
            <a:xfrm>
              <a:off x="3418121" y="2678836"/>
              <a:ext cx="3497" cy="3942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213" y="1"/>
                  </a:moveTo>
                  <a:cubicBezTo>
                    <a:pt x="92" y="31"/>
                    <a:pt x="1" y="92"/>
                    <a:pt x="31" y="274"/>
                  </a:cubicBezTo>
                  <a:cubicBezTo>
                    <a:pt x="61" y="244"/>
                    <a:pt x="92" y="214"/>
                    <a:pt x="122" y="183"/>
                  </a:cubicBezTo>
                  <a:cubicBezTo>
                    <a:pt x="183" y="153"/>
                    <a:pt x="213" y="153"/>
                    <a:pt x="244" y="153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"/>
            <p:cNvSpPr/>
            <p:nvPr/>
          </p:nvSpPr>
          <p:spPr>
            <a:xfrm>
              <a:off x="3552732" y="2840018"/>
              <a:ext cx="3067" cy="2236"/>
            </a:xfrm>
            <a:custGeom>
              <a:avLst/>
              <a:gdLst/>
              <a:ahLst/>
              <a:cxnLst/>
              <a:rect l="l" t="t" r="r" b="b"/>
              <a:pathLst>
                <a:path w="214" h="156" extrusionOk="0">
                  <a:moveTo>
                    <a:pt x="152" y="1"/>
                  </a:moveTo>
                  <a:cubicBezTo>
                    <a:pt x="110" y="1"/>
                    <a:pt x="56" y="34"/>
                    <a:pt x="1" y="34"/>
                  </a:cubicBezTo>
                  <a:lnTo>
                    <a:pt x="1" y="155"/>
                  </a:lnTo>
                  <a:lnTo>
                    <a:pt x="123" y="155"/>
                  </a:lnTo>
                  <a:lnTo>
                    <a:pt x="214" y="64"/>
                  </a:lnTo>
                  <a:cubicBezTo>
                    <a:pt x="202" y="15"/>
                    <a:pt x="180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"/>
            <p:cNvSpPr/>
            <p:nvPr/>
          </p:nvSpPr>
          <p:spPr>
            <a:xfrm>
              <a:off x="2868341" y="2649205"/>
              <a:ext cx="3067" cy="3512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213" y="1"/>
                  </a:moveTo>
                  <a:cubicBezTo>
                    <a:pt x="152" y="31"/>
                    <a:pt x="92" y="62"/>
                    <a:pt x="61" y="92"/>
                  </a:cubicBezTo>
                  <a:cubicBezTo>
                    <a:pt x="31" y="153"/>
                    <a:pt x="0" y="214"/>
                    <a:pt x="0" y="244"/>
                  </a:cubicBezTo>
                  <a:cubicBezTo>
                    <a:pt x="152" y="244"/>
                    <a:pt x="213" y="183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"/>
            <p:cNvSpPr/>
            <p:nvPr/>
          </p:nvSpPr>
          <p:spPr>
            <a:xfrm>
              <a:off x="2498906" y="2686247"/>
              <a:ext cx="3941" cy="2623"/>
            </a:xfrm>
            <a:custGeom>
              <a:avLst/>
              <a:gdLst/>
              <a:ahLst/>
              <a:cxnLst/>
              <a:rect l="l" t="t" r="r" b="b"/>
              <a:pathLst>
                <a:path w="275" h="183" extrusionOk="0">
                  <a:moveTo>
                    <a:pt x="214" y="1"/>
                  </a:moveTo>
                  <a:lnTo>
                    <a:pt x="1" y="183"/>
                  </a:lnTo>
                  <a:lnTo>
                    <a:pt x="274" y="183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"/>
            <p:cNvSpPr/>
            <p:nvPr/>
          </p:nvSpPr>
          <p:spPr>
            <a:xfrm>
              <a:off x="2834789" y="2650080"/>
              <a:ext cx="3941" cy="2638"/>
            </a:xfrm>
            <a:custGeom>
              <a:avLst/>
              <a:gdLst/>
              <a:ahLst/>
              <a:cxnLst/>
              <a:rect l="l" t="t" r="r" b="b"/>
              <a:pathLst>
                <a:path w="275" h="184" extrusionOk="0">
                  <a:moveTo>
                    <a:pt x="92" y="1"/>
                  </a:moveTo>
                  <a:lnTo>
                    <a:pt x="1" y="183"/>
                  </a:lnTo>
                  <a:lnTo>
                    <a:pt x="274" y="18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"/>
            <p:cNvSpPr/>
            <p:nvPr/>
          </p:nvSpPr>
          <p:spPr>
            <a:xfrm>
              <a:off x="3396780" y="2783223"/>
              <a:ext cx="3927" cy="1950"/>
            </a:xfrm>
            <a:custGeom>
              <a:avLst/>
              <a:gdLst/>
              <a:ahLst/>
              <a:cxnLst/>
              <a:rect l="l" t="t" r="r" b="b"/>
              <a:pathLst>
                <a:path w="274" h="136" extrusionOk="0">
                  <a:moveTo>
                    <a:pt x="189" y="0"/>
                  </a:moveTo>
                  <a:cubicBezTo>
                    <a:pt x="183" y="0"/>
                    <a:pt x="173" y="4"/>
                    <a:pt x="152" y="14"/>
                  </a:cubicBezTo>
                  <a:cubicBezTo>
                    <a:pt x="92" y="44"/>
                    <a:pt x="61" y="75"/>
                    <a:pt x="0" y="105"/>
                  </a:cubicBezTo>
                  <a:lnTo>
                    <a:pt x="61" y="135"/>
                  </a:lnTo>
                  <a:lnTo>
                    <a:pt x="274" y="135"/>
                  </a:lnTo>
                  <a:lnTo>
                    <a:pt x="243" y="14"/>
                  </a:lnTo>
                  <a:cubicBezTo>
                    <a:pt x="203" y="14"/>
                    <a:pt x="203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"/>
            <p:cNvSpPr/>
            <p:nvPr/>
          </p:nvSpPr>
          <p:spPr>
            <a:xfrm>
              <a:off x="3388066" y="2667081"/>
              <a:ext cx="2193" cy="3053"/>
            </a:xfrm>
            <a:custGeom>
              <a:avLst/>
              <a:gdLst/>
              <a:ahLst/>
              <a:cxnLst/>
              <a:rect l="l" t="t" r="r" b="b"/>
              <a:pathLst>
                <a:path w="153" h="213" extrusionOk="0">
                  <a:moveTo>
                    <a:pt x="0" y="0"/>
                  </a:moveTo>
                  <a:lnTo>
                    <a:pt x="0" y="213"/>
                  </a:lnTo>
                  <a:lnTo>
                    <a:pt x="152" y="21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"/>
            <p:cNvSpPr/>
            <p:nvPr/>
          </p:nvSpPr>
          <p:spPr>
            <a:xfrm>
              <a:off x="3214284" y="2623431"/>
              <a:ext cx="3454" cy="3139"/>
            </a:xfrm>
            <a:custGeom>
              <a:avLst/>
              <a:gdLst/>
              <a:ahLst/>
              <a:cxnLst/>
              <a:rect l="l" t="t" r="r" b="b"/>
              <a:pathLst>
                <a:path w="241" h="219" extrusionOk="0">
                  <a:moveTo>
                    <a:pt x="195" y="1"/>
                  </a:moveTo>
                  <a:cubicBezTo>
                    <a:pt x="71" y="1"/>
                    <a:pt x="1" y="110"/>
                    <a:pt x="28" y="218"/>
                  </a:cubicBezTo>
                  <a:lnTo>
                    <a:pt x="241" y="6"/>
                  </a:lnTo>
                  <a:cubicBezTo>
                    <a:pt x="225" y="2"/>
                    <a:pt x="209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"/>
            <p:cNvSpPr/>
            <p:nvPr/>
          </p:nvSpPr>
          <p:spPr>
            <a:xfrm>
              <a:off x="3438602" y="2708466"/>
              <a:ext cx="2623" cy="3498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0" y="1"/>
                  </a:moveTo>
                  <a:lnTo>
                    <a:pt x="0" y="244"/>
                  </a:lnTo>
                  <a:lnTo>
                    <a:pt x="183" y="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"/>
            <p:cNvSpPr/>
            <p:nvPr/>
          </p:nvSpPr>
          <p:spPr>
            <a:xfrm>
              <a:off x="3472585" y="2715447"/>
              <a:ext cx="1749" cy="5232"/>
            </a:xfrm>
            <a:custGeom>
              <a:avLst/>
              <a:gdLst/>
              <a:ahLst/>
              <a:cxnLst/>
              <a:rect l="l" t="t" r="r" b="b"/>
              <a:pathLst>
                <a:path w="122" h="365" extrusionOk="0">
                  <a:moveTo>
                    <a:pt x="0" y="0"/>
                  </a:moveTo>
                  <a:lnTo>
                    <a:pt x="122" y="36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7"/>
            <p:cNvSpPr/>
            <p:nvPr/>
          </p:nvSpPr>
          <p:spPr>
            <a:xfrm>
              <a:off x="2590835" y="2670994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152" y="1"/>
                  </a:moveTo>
                  <a:lnTo>
                    <a:pt x="0" y="244"/>
                  </a:lnTo>
                  <a:lnTo>
                    <a:pt x="152" y="27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7"/>
            <p:cNvSpPr/>
            <p:nvPr/>
          </p:nvSpPr>
          <p:spPr>
            <a:xfrm>
              <a:off x="3486086" y="2928938"/>
              <a:ext cx="2193" cy="3512"/>
            </a:xfrm>
            <a:custGeom>
              <a:avLst/>
              <a:gdLst/>
              <a:ahLst/>
              <a:cxnLst/>
              <a:rect l="l" t="t" r="r" b="b"/>
              <a:pathLst>
                <a:path w="153" h="245" extrusionOk="0">
                  <a:moveTo>
                    <a:pt x="0" y="1"/>
                  </a:moveTo>
                  <a:lnTo>
                    <a:pt x="0" y="244"/>
                  </a:lnTo>
                  <a:lnTo>
                    <a:pt x="152" y="183"/>
                  </a:lnTo>
                  <a:cubicBezTo>
                    <a:pt x="152" y="62"/>
                    <a:pt x="9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"/>
            <p:cNvSpPr/>
            <p:nvPr/>
          </p:nvSpPr>
          <p:spPr>
            <a:xfrm>
              <a:off x="2295027" y="2910202"/>
              <a:ext cx="3497" cy="2193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1" y="1"/>
                  </a:moveTo>
                  <a:lnTo>
                    <a:pt x="92" y="153"/>
                  </a:lnTo>
                  <a:cubicBezTo>
                    <a:pt x="213" y="153"/>
                    <a:pt x="244" y="92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7"/>
            <p:cNvSpPr/>
            <p:nvPr/>
          </p:nvSpPr>
          <p:spPr>
            <a:xfrm>
              <a:off x="2679697" y="2672743"/>
              <a:ext cx="2637" cy="3068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31" y="0"/>
                  </a:moveTo>
                  <a:cubicBezTo>
                    <a:pt x="1" y="91"/>
                    <a:pt x="62" y="183"/>
                    <a:pt x="183" y="213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7"/>
            <p:cNvSpPr/>
            <p:nvPr/>
          </p:nvSpPr>
          <p:spPr>
            <a:xfrm>
              <a:off x="3015149" y="2646166"/>
              <a:ext cx="2193" cy="3928"/>
            </a:xfrm>
            <a:custGeom>
              <a:avLst/>
              <a:gdLst/>
              <a:ahLst/>
              <a:cxnLst/>
              <a:rect l="l" t="t" r="r" b="b"/>
              <a:pathLst>
                <a:path w="153" h="274" extrusionOk="0">
                  <a:moveTo>
                    <a:pt x="1" y="0"/>
                  </a:moveTo>
                  <a:lnTo>
                    <a:pt x="1" y="274"/>
                  </a:lnTo>
                  <a:lnTo>
                    <a:pt x="153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"/>
            <p:cNvSpPr/>
            <p:nvPr/>
          </p:nvSpPr>
          <p:spPr>
            <a:xfrm>
              <a:off x="2557727" y="2673618"/>
              <a:ext cx="2193" cy="3498"/>
            </a:xfrm>
            <a:custGeom>
              <a:avLst/>
              <a:gdLst/>
              <a:ahLst/>
              <a:cxnLst/>
              <a:rect l="l" t="t" r="r" b="b"/>
              <a:pathLst>
                <a:path w="153" h="244" extrusionOk="0">
                  <a:moveTo>
                    <a:pt x="0" y="0"/>
                  </a:moveTo>
                  <a:lnTo>
                    <a:pt x="0" y="213"/>
                  </a:lnTo>
                  <a:lnTo>
                    <a:pt x="61" y="24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"/>
            <p:cNvSpPr/>
            <p:nvPr/>
          </p:nvSpPr>
          <p:spPr>
            <a:xfrm>
              <a:off x="2616978" y="2674478"/>
              <a:ext cx="2179" cy="3512"/>
            </a:xfrm>
            <a:custGeom>
              <a:avLst/>
              <a:gdLst/>
              <a:ahLst/>
              <a:cxnLst/>
              <a:rect l="l" t="t" r="r" b="b"/>
              <a:pathLst>
                <a:path w="152" h="245" extrusionOk="0">
                  <a:moveTo>
                    <a:pt x="0" y="1"/>
                  </a:moveTo>
                  <a:lnTo>
                    <a:pt x="0" y="244"/>
                  </a:lnTo>
                  <a:lnTo>
                    <a:pt x="152" y="122"/>
                  </a:lnTo>
                  <a:lnTo>
                    <a:pt x="15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"/>
            <p:cNvSpPr/>
            <p:nvPr/>
          </p:nvSpPr>
          <p:spPr>
            <a:xfrm>
              <a:off x="2697569" y="2664028"/>
              <a:ext cx="3497" cy="3068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243" y="0"/>
                  </a:moveTo>
                  <a:lnTo>
                    <a:pt x="0" y="213"/>
                  </a:lnTo>
                  <a:lnTo>
                    <a:pt x="243" y="21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"/>
            <p:cNvSpPr/>
            <p:nvPr/>
          </p:nvSpPr>
          <p:spPr>
            <a:xfrm>
              <a:off x="2619142" y="2666049"/>
              <a:ext cx="2637" cy="2781"/>
            </a:xfrm>
            <a:custGeom>
              <a:avLst/>
              <a:gdLst/>
              <a:ahLst/>
              <a:cxnLst/>
              <a:rect l="l" t="t" r="r" b="b"/>
              <a:pathLst>
                <a:path w="184" h="194" extrusionOk="0">
                  <a:moveTo>
                    <a:pt x="126" y="0"/>
                  </a:moveTo>
                  <a:cubicBezTo>
                    <a:pt x="14" y="0"/>
                    <a:pt x="54" y="167"/>
                    <a:pt x="1" y="194"/>
                  </a:cubicBezTo>
                  <a:cubicBezTo>
                    <a:pt x="92" y="194"/>
                    <a:pt x="92" y="194"/>
                    <a:pt x="183" y="11"/>
                  </a:cubicBezTo>
                  <a:cubicBezTo>
                    <a:pt x="161" y="4"/>
                    <a:pt x="142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7"/>
            <p:cNvSpPr/>
            <p:nvPr/>
          </p:nvSpPr>
          <p:spPr>
            <a:xfrm>
              <a:off x="2281525" y="2792569"/>
              <a:ext cx="3927" cy="2623"/>
            </a:xfrm>
            <a:custGeom>
              <a:avLst/>
              <a:gdLst/>
              <a:ahLst/>
              <a:cxnLst/>
              <a:rect l="l" t="t" r="r" b="b"/>
              <a:pathLst>
                <a:path w="274" h="183" extrusionOk="0">
                  <a:moveTo>
                    <a:pt x="61" y="0"/>
                  </a:moveTo>
                  <a:lnTo>
                    <a:pt x="0" y="182"/>
                  </a:lnTo>
                  <a:lnTo>
                    <a:pt x="274" y="18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7"/>
            <p:cNvSpPr/>
            <p:nvPr/>
          </p:nvSpPr>
          <p:spPr>
            <a:xfrm>
              <a:off x="2545960" y="2851386"/>
              <a:ext cx="3497" cy="2623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31" y="0"/>
                  </a:moveTo>
                  <a:lnTo>
                    <a:pt x="1" y="183"/>
                  </a:lnTo>
                  <a:lnTo>
                    <a:pt x="244" y="1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"/>
            <p:cNvSpPr/>
            <p:nvPr/>
          </p:nvSpPr>
          <p:spPr>
            <a:xfrm>
              <a:off x="2568620" y="2850512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152" y="1"/>
                  </a:moveTo>
                  <a:lnTo>
                    <a:pt x="0" y="213"/>
                  </a:lnTo>
                  <a:lnTo>
                    <a:pt x="152" y="27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"/>
            <p:cNvSpPr/>
            <p:nvPr/>
          </p:nvSpPr>
          <p:spPr>
            <a:xfrm>
              <a:off x="2613925" y="2674048"/>
              <a:ext cx="1749" cy="3498"/>
            </a:xfrm>
            <a:custGeom>
              <a:avLst/>
              <a:gdLst/>
              <a:ahLst/>
              <a:cxnLst/>
              <a:rect l="l" t="t" r="r" b="b"/>
              <a:pathLst>
                <a:path w="122" h="244" extrusionOk="0">
                  <a:moveTo>
                    <a:pt x="122" y="0"/>
                  </a:moveTo>
                  <a:lnTo>
                    <a:pt x="0" y="61"/>
                  </a:lnTo>
                  <a:lnTo>
                    <a:pt x="122" y="24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"/>
            <p:cNvSpPr/>
            <p:nvPr/>
          </p:nvSpPr>
          <p:spPr>
            <a:xfrm>
              <a:off x="3411156" y="2795178"/>
              <a:ext cx="1749" cy="1763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0" y="0"/>
                  </a:moveTo>
                  <a:lnTo>
                    <a:pt x="0" y="122"/>
                  </a:lnTo>
                  <a:lnTo>
                    <a:pt x="12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"/>
            <p:cNvSpPr/>
            <p:nvPr/>
          </p:nvSpPr>
          <p:spPr>
            <a:xfrm>
              <a:off x="3412460" y="2798662"/>
              <a:ext cx="3497" cy="3068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122"/>
                    <a:pt x="122" y="153"/>
                    <a:pt x="183" y="213"/>
                  </a:cubicBezTo>
                  <a:cubicBezTo>
                    <a:pt x="244" y="92"/>
                    <a:pt x="122" y="6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"/>
            <p:cNvSpPr/>
            <p:nvPr/>
          </p:nvSpPr>
          <p:spPr>
            <a:xfrm>
              <a:off x="3337960" y="2616966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22" y="1"/>
                  </a:moveTo>
                  <a:lnTo>
                    <a:pt x="1" y="183"/>
                  </a:lnTo>
                  <a:lnTo>
                    <a:pt x="62" y="213"/>
                  </a:lnTo>
                  <a:lnTo>
                    <a:pt x="153" y="18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"/>
            <p:cNvSpPr/>
            <p:nvPr/>
          </p:nvSpPr>
          <p:spPr>
            <a:xfrm>
              <a:off x="3240814" y="2615231"/>
              <a:ext cx="2637" cy="2623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122" y="0"/>
                  </a:moveTo>
                  <a:lnTo>
                    <a:pt x="1" y="30"/>
                  </a:lnTo>
                  <a:lnTo>
                    <a:pt x="1" y="182"/>
                  </a:lnTo>
                  <a:cubicBezTo>
                    <a:pt x="183" y="182"/>
                    <a:pt x="183" y="122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"/>
            <p:cNvSpPr/>
            <p:nvPr/>
          </p:nvSpPr>
          <p:spPr>
            <a:xfrm>
              <a:off x="2287617" y="2785588"/>
              <a:ext cx="3067" cy="3498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214" y="1"/>
                  </a:moveTo>
                  <a:cubicBezTo>
                    <a:pt x="92" y="31"/>
                    <a:pt x="1" y="62"/>
                    <a:pt x="62" y="244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"/>
            <p:cNvSpPr/>
            <p:nvPr/>
          </p:nvSpPr>
          <p:spPr>
            <a:xfrm>
              <a:off x="2264971" y="3008684"/>
              <a:ext cx="2193" cy="1749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0" y="0"/>
                  </a:moveTo>
                  <a:lnTo>
                    <a:pt x="0" y="122"/>
                  </a:lnTo>
                  <a:lnTo>
                    <a:pt x="152" y="1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"/>
            <p:cNvSpPr/>
            <p:nvPr/>
          </p:nvSpPr>
          <p:spPr>
            <a:xfrm>
              <a:off x="3446012" y="2707592"/>
              <a:ext cx="3927" cy="2193"/>
            </a:xfrm>
            <a:custGeom>
              <a:avLst/>
              <a:gdLst/>
              <a:ahLst/>
              <a:cxnLst/>
              <a:rect l="l" t="t" r="r" b="b"/>
              <a:pathLst>
                <a:path w="274" h="153" extrusionOk="0">
                  <a:moveTo>
                    <a:pt x="0" y="1"/>
                  </a:moveTo>
                  <a:lnTo>
                    <a:pt x="0" y="153"/>
                  </a:lnTo>
                  <a:lnTo>
                    <a:pt x="274" y="1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"/>
            <p:cNvSpPr/>
            <p:nvPr/>
          </p:nvSpPr>
          <p:spPr>
            <a:xfrm>
              <a:off x="2996860" y="2646596"/>
              <a:ext cx="2193" cy="4372"/>
            </a:xfrm>
            <a:custGeom>
              <a:avLst/>
              <a:gdLst/>
              <a:ahLst/>
              <a:cxnLst/>
              <a:rect l="l" t="t" r="r" b="b"/>
              <a:pathLst>
                <a:path w="153" h="305" extrusionOk="0">
                  <a:moveTo>
                    <a:pt x="0" y="1"/>
                  </a:moveTo>
                  <a:lnTo>
                    <a:pt x="30" y="304"/>
                  </a:lnTo>
                  <a:lnTo>
                    <a:pt x="152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"/>
            <p:cNvSpPr/>
            <p:nvPr/>
          </p:nvSpPr>
          <p:spPr>
            <a:xfrm>
              <a:off x="3439477" y="2938528"/>
              <a:ext cx="2623" cy="2193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1"/>
                  </a:moveTo>
                  <a:lnTo>
                    <a:pt x="0" y="31"/>
                  </a:lnTo>
                  <a:lnTo>
                    <a:pt x="0" y="153"/>
                  </a:lnTo>
                  <a:cubicBezTo>
                    <a:pt x="182" y="153"/>
                    <a:pt x="182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"/>
            <p:cNvSpPr/>
            <p:nvPr/>
          </p:nvSpPr>
          <p:spPr>
            <a:xfrm>
              <a:off x="3429014" y="2796053"/>
              <a:ext cx="1763" cy="3498"/>
            </a:xfrm>
            <a:custGeom>
              <a:avLst/>
              <a:gdLst/>
              <a:ahLst/>
              <a:cxnLst/>
              <a:rect l="l" t="t" r="r" b="b"/>
              <a:pathLst>
                <a:path w="123" h="244" extrusionOk="0">
                  <a:moveTo>
                    <a:pt x="31" y="0"/>
                  </a:moveTo>
                  <a:lnTo>
                    <a:pt x="1" y="31"/>
                  </a:lnTo>
                  <a:lnTo>
                    <a:pt x="31" y="243"/>
                  </a:lnTo>
                  <a:lnTo>
                    <a:pt x="122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"/>
            <p:cNvSpPr/>
            <p:nvPr/>
          </p:nvSpPr>
          <p:spPr>
            <a:xfrm>
              <a:off x="2821717" y="2648345"/>
              <a:ext cx="3067" cy="2623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83" y="0"/>
                  </a:moveTo>
                  <a:lnTo>
                    <a:pt x="1" y="31"/>
                  </a:lnTo>
                  <a:lnTo>
                    <a:pt x="153" y="182"/>
                  </a:lnTo>
                  <a:lnTo>
                    <a:pt x="214" y="12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"/>
            <p:cNvSpPr/>
            <p:nvPr/>
          </p:nvSpPr>
          <p:spPr>
            <a:xfrm>
              <a:off x="3374995" y="2628735"/>
              <a:ext cx="3941" cy="2193"/>
            </a:xfrm>
            <a:custGeom>
              <a:avLst/>
              <a:gdLst/>
              <a:ahLst/>
              <a:cxnLst/>
              <a:rect l="l" t="t" r="r" b="b"/>
              <a:pathLst>
                <a:path w="275" h="153" extrusionOk="0">
                  <a:moveTo>
                    <a:pt x="1" y="0"/>
                  </a:moveTo>
                  <a:lnTo>
                    <a:pt x="1" y="152"/>
                  </a:lnTo>
                  <a:lnTo>
                    <a:pt x="274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"/>
            <p:cNvSpPr/>
            <p:nvPr/>
          </p:nvSpPr>
          <p:spPr>
            <a:xfrm>
              <a:off x="2252774" y="2983411"/>
              <a:ext cx="3053" cy="3068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92"/>
                    <a:pt x="61" y="213"/>
                    <a:pt x="183" y="213"/>
                  </a:cubicBezTo>
                  <a:cubicBezTo>
                    <a:pt x="213" y="122"/>
                    <a:pt x="152" y="31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"/>
            <p:cNvSpPr/>
            <p:nvPr/>
          </p:nvSpPr>
          <p:spPr>
            <a:xfrm>
              <a:off x="3416817" y="2756832"/>
              <a:ext cx="3497" cy="3498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1"/>
                  </a:moveTo>
                  <a:cubicBezTo>
                    <a:pt x="1" y="153"/>
                    <a:pt x="92" y="153"/>
                    <a:pt x="152" y="244"/>
                  </a:cubicBezTo>
                  <a:cubicBezTo>
                    <a:pt x="244" y="92"/>
                    <a:pt x="122" y="6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"/>
            <p:cNvSpPr/>
            <p:nvPr/>
          </p:nvSpPr>
          <p:spPr>
            <a:xfrm>
              <a:off x="3522247" y="2850082"/>
              <a:ext cx="5676" cy="889"/>
            </a:xfrm>
            <a:custGeom>
              <a:avLst/>
              <a:gdLst/>
              <a:ahLst/>
              <a:cxnLst/>
              <a:rect l="l" t="t" r="r" b="b"/>
              <a:pathLst>
                <a:path w="396" h="62" extrusionOk="0">
                  <a:moveTo>
                    <a:pt x="183" y="0"/>
                  </a:moveTo>
                  <a:cubicBezTo>
                    <a:pt x="91" y="0"/>
                    <a:pt x="0" y="0"/>
                    <a:pt x="0" y="31"/>
                  </a:cubicBezTo>
                  <a:cubicBezTo>
                    <a:pt x="0" y="31"/>
                    <a:pt x="91" y="61"/>
                    <a:pt x="183" y="61"/>
                  </a:cubicBezTo>
                  <a:cubicBezTo>
                    <a:pt x="304" y="61"/>
                    <a:pt x="395" y="31"/>
                    <a:pt x="395" y="31"/>
                  </a:cubicBezTo>
                  <a:cubicBezTo>
                    <a:pt x="395" y="0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7"/>
            <p:cNvSpPr/>
            <p:nvPr/>
          </p:nvSpPr>
          <p:spPr>
            <a:xfrm>
              <a:off x="3464745" y="2752474"/>
              <a:ext cx="3053" cy="2193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0" y="1"/>
                  </a:moveTo>
                  <a:lnTo>
                    <a:pt x="0" y="153"/>
                  </a:lnTo>
                  <a:lnTo>
                    <a:pt x="122" y="92"/>
                  </a:lnTo>
                  <a:cubicBezTo>
                    <a:pt x="152" y="92"/>
                    <a:pt x="182" y="61"/>
                    <a:pt x="213" y="6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7"/>
            <p:cNvSpPr/>
            <p:nvPr/>
          </p:nvSpPr>
          <p:spPr>
            <a:xfrm>
              <a:off x="3382405" y="2679280"/>
              <a:ext cx="1749" cy="2193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22" y="1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"/>
            <p:cNvSpPr/>
            <p:nvPr/>
          </p:nvSpPr>
          <p:spPr>
            <a:xfrm>
              <a:off x="3153414" y="2635272"/>
              <a:ext cx="2465" cy="2279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20" y="0"/>
                  </a:moveTo>
                  <a:cubicBezTo>
                    <a:pt x="0" y="116"/>
                    <a:pt x="18" y="158"/>
                    <a:pt x="64" y="158"/>
                  </a:cubicBezTo>
                  <a:cubicBezTo>
                    <a:pt x="91" y="158"/>
                    <a:pt x="127" y="144"/>
                    <a:pt x="171" y="122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"/>
            <p:cNvSpPr/>
            <p:nvPr/>
          </p:nvSpPr>
          <p:spPr>
            <a:xfrm>
              <a:off x="2274545" y="2764244"/>
              <a:ext cx="2193" cy="2623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2" y="0"/>
                  </a:moveTo>
                  <a:lnTo>
                    <a:pt x="1" y="31"/>
                  </a:lnTo>
                  <a:lnTo>
                    <a:pt x="1" y="183"/>
                  </a:lnTo>
                  <a:cubicBezTo>
                    <a:pt x="153" y="183"/>
                    <a:pt x="153" y="122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7"/>
            <p:cNvSpPr/>
            <p:nvPr/>
          </p:nvSpPr>
          <p:spPr>
            <a:xfrm>
              <a:off x="2250151" y="2926329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153" y="1"/>
                  </a:moveTo>
                  <a:lnTo>
                    <a:pt x="1" y="31"/>
                  </a:lnTo>
                  <a:lnTo>
                    <a:pt x="1" y="27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7"/>
            <p:cNvSpPr/>
            <p:nvPr/>
          </p:nvSpPr>
          <p:spPr>
            <a:xfrm>
              <a:off x="2659660" y="2665762"/>
              <a:ext cx="3497" cy="2638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214" y="1"/>
                  </a:moveTo>
                  <a:lnTo>
                    <a:pt x="1" y="123"/>
                  </a:lnTo>
                  <a:lnTo>
                    <a:pt x="62" y="183"/>
                  </a:lnTo>
                  <a:cubicBezTo>
                    <a:pt x="92" y="153"/>
                    <a:pt x="122" y="153"/>
                    <a:pt x="153" y="123"/>
                  </a:cubicBezTo>
                  <a:cubicBezTo>
                    <a:pt x="183" y="92"/>
                    <a:pt x="214" y="92"/>
                    <a:pt x="244" y="62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7"/>
            <p:cNvSpPr/>
            <p:nvPr/>
          </p:nvSpPr>
          <p:spPr>
            <a:xfrm>
              <a:off x="3408533" y="2674922"/>
              <a:ext cx="2637" cy="3068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53" y="0"/>
                  </a:moveTo>
                  <a:lnTo>
                    <a:pt x="1" y="183"/>
                  </a:lnTo>
                  <a:lnTo>
                    <a:pt x="62" y="213"/>
                  </a:lnTo>
                  <a:lnTo>
                    <a:pt x="18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7"/>
            <p:cNvSpPr/>
            <p:nvPr/>
          </p:nvSpPr>
          <p:spPr>
            <a:xfrm>
              <a:off x="2313329" y="2739401"/>
              <a:ext cx="2193" cy="3942"/>
            </a:xfrm>
            <a:custGeom>
              <a:avLst/>
              <a:gdLst/>
              <a:ahLst/>
              <a:cxnLst/>
              <a:rect l="l" t="t" r="r" b="b"/>
              <a:pathLst>
                <a:path w="153" h="275" extrusionOk="0">
                  <a:moveTo>
                    <a:pt x="0" y="1"/>
                  </a:moveTo>
                  <a:lnTo>
                    <a:pt x="31" y="27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7"/>
            <p:cNvSpPr/>
            <p:nvPr/>
          </p:nvSpPr>
          <p:spPr>
            <a:xfrm>
              <a:off x="3478676" y="2959443"/>
              <a:ext cx="2637" cy="3498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1" y="1"/>
                  </a:moveTo>
                  <a:lnTo>
                    <a:pt x="1" y="244"/>
                  </a:lnTo>
                  <a:lnTo>
                    <a:pt x="183" y="2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7"/>
            <p:cNvSpPr/>
            <p:nvPr/>
          </p:nvSpPr>
          <p:spPr>
            <a:xfrm>
              <a:off x="2993808" y="2654007"/>
              <a:ext cx="1749" cy="2193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22" y="1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7"/>
            <p:cNvSpPr/>
            <p:nvPr/>
          </p:nvSpPr>
          <p:spPr>
            <a:xfrm>
              <a:off x="3413334" y="2755528"/>
              <a:ext cx="3067" cy="2623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83" y="0"/>
                  </a:moveTo>
                  <a:lnTo>
                    <a:pt x="0" y="61"/>
                  </a:lnTo>
                  <a:lnTo>
                    <a:pt x="152" y="183"/>
                  </a:lnTo>
                  <a:lnTo>
                    <a:pt x="213" y="12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7"/>
            <p:cNvSpPr/>
            <p:nvPr/>
          </p:nvSpPr>
          <p:spPr>
            <a:xfrm>
              <a:off x="2514156" y="2675797"/>
              <a:ext cx="2193" cy="2265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1" y="0"/>
                  </a:moveTo>
                  <a:cubicBezTo>
                    <a:pt x="1" y="116"/>
                    <a:pt x="25" y="158"/>
                    <a:pt x="66" y="158"/>
                  </a:cubicBezTo>
                  <a:cubicBezTo>
                    <a:pt x="90" y="158"/>
                    <a:pt x="119" y="144"/>
                    <a:pt x="153" y="122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7"/>
            <p:cNvSpPr/>
            <p:nvPr/>
          </p:nvSpPr>
          <p:spPr>
            <a:xfrm>
              <a:off x="2263223" y="2997789"/>
              <a:ext cx="3497" cy="3068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22"/>
                    <a:pt x="92" y="152"/>
                    <a:pt x="153" y="213"/>
                  </a:cubicBezTo>
                  <a:cubicBezTo>
                    <a:pt x="244" y="92"/>
                    <a:pt x="122" y="6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7"/>
            <p:cNvSpPr/>
            <p:nvPr/>
          </p:nvSpPr>
          <p:spPr>
            <a:xfrm>
              <a:off x="2598675" y="2668385"/>
              <a:ext cx="1319" cy="3068"/>
            </a:xfrm>
            <a:custGeom>
              <a:avLst/>
              <a:gdLst/>
              <a:ahLst/>
              <a:cxnLst/>
              <a:rect l="l" t="t" r="r" b="b"/>
              <a:pathLst>
                <a:path w="92" h="214" extrusionOk="0">
                  <a:moveTo>
                    <a:pt x="0" y="0"/>
                  </a:moveTo>
                  <a:lnTo>
                    <a:pt x="0" y="213"/>
                  </a:lnTo>
                  <a:lnTo>
                    <a:pt x="92" y="2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7"/>
            <p:cNvSpPr/>
            <p:nvPr/>
          </p:nvSpPr>
          <p:spPr>
            <a:xfrm>
              <a:off x="2509369" y="2674922"/>
              <a:ext cx="2623" cy="1749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0" y="0"/>
                  </a:moveTo>
                  <a:lnTo>
                    <a:pt x="152" y="122"/>
                  </a:lnTo>
                  <a:cubicBezTo>
                    <a:pt x="183" y="0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7"/>
            <p:cNvSpPr/>
            <p:nvPr/>
          </p:nvSpPr>
          <p:spPr>
            <a:xfrm>
              <a:off x="2464064" y="2675797"/>
              <a:ext cx="1749" cy="2193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91" y="0"/>
                  </a:moveTo>
                  <a:lnTo>
                    <a:pt x="0" y="152"/>
                  </a:lnTo>
                  <a:lnTo>
                    <a:pt x="122" y="1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7"/>
            <p:cNvSpPr/>
            <p:nvPr/>
          </p:nvSpPr>
          <p:spPr>
            <a:xfrm>
              <a:off x="2461441" y="2680584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53" y="0"/>
                  </a:moveTo>
                  <a:lnTo>
                    <a:pt x="1" y="213"/>
                  </a:lnTo>
                  <a:lnTo>
                    <a:pt x="15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7"/>
            <p:cNvSpPr/>
            <p:nvPr/>
          </p:nvSpPr>
          <p:spPr>
            <a:xfrm>
              <a:off x="2440974" y="2684498"/>
              <a:ext cx="2623" cy="1333"/>
            </a:xfrm>
            <a:custGeom>
              <a:avLst/>
              <a:gdLst/>
              <a:ahLst/>
              <a:cxnLst/>
              <a:rect l="l" t="t" r="r" b="b"/>
              <a:pathLst>
                <a:path w="183" h="93" extrusionOk="0">
                  <a:moveTo>
                    <a:pt x="152" y="1"/>
                  </a:moveTo>
                  <a:lnTo>
                    <a:pt x="0" y="31"/>
                  </a:lnTo>
                  <a:lnTo>
                    <a:pt x="31" y="92"/>
                  </a:lnTo>
                  <a:lnTo>
                    <a:pt x="183" y="9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7"/>
            <p:cNvSpPr/>
            <p:nvPr/>
          </p:nvSpPr>
          <p:spPr>
            <a:xfrm>
              <a:off x="2633532" y="2684942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0" y="0"/>
                  </a:moveTo>
                  <a:lnTo>
                    <a:pt x="30" y="61"/>
                  </a:lnTo>
                  <a:lnTo>
                    <a:pt x="213" y="3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7"/>
            <p:cNvSpPr/>
            <p:nvPr/>
          </p:nvSpPr>
          <p:spPr>
            <a:xfrm>
              <a:off x="2348616" y="2690175"/>
              <a:ext cx="2623" cy="874"/>
            </a:xfrm>
            <a:custGeom>
              <a:avLst/>
              <a:gdLst/>
              <a:ahLst/>
              <a:cxnLst/>
              <a:rect l="l" t="t" r="r" b="b"/>
              <a:pathLst>
                <a:path w="183" h="61" extrusionOk="0">
                  <a:moveTo>
                    <a:pt x="0" y="0"/>
                  </a:moveTo>
                  <a:lnTo>
                    <a:pt x="0" y="61"/>
                  </a:lnTo>
                  <a:lnTo>
                    <a:pt x="183" y="3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7"/>
            <p:cNvSpPr/>
            <p:nvPr/>
          </p:nvSpPr>
          <p:spPr>
            <a:xfrm>
              <a:off x="3455156" y="2711519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2" y="0"/>
                  </a:moveTo>
                  <a:lnTo>
                    <a:pt x="0" y="61"/>
                  </a:lnTo>
                  <a:lnTo>
                    <a:pt x="31" y="92"/>
                  </a:lnTo>
                  <a:lnTo>
                    <a:pt x="152" y="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7"/>
            <p:cNvSpPr/>
            <p:nvPr/>
          </p:nvSpPr>
          <p:spPr>
            <a:xfrm>
              <a:off x="3435120" y="2720665"/>
              <a:ext cx="2193" cy="2638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0" y="1"/>
                  </a:moveTo>
                  <a:lnTo>
                    <a:pt x="0" y="153"/>
                  </a:lnTo>
                  <a:lnTo>
                    <a:pt x="31" y="18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7"/>
            <p:cNvSpPr/>
            <p:nvPr/>
          </p:nvSpPr>
          <p:spPr>
            <a:xfrm>
              <a:off x="3449925" y="2747687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3" y="0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153" y="9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7"/>
            <p:cNvSpPr/>
            <p:nvPr/>
          </p:nvSpPr>
          <p:spPr>
            <a:xfrm>
              <a:off x="3310513" y="2597355"/>
              <a:ext cx="889" cy="4817"/>
            </a:xfrm>
            <a:custGeom>
              <a:avLst/>
              <a:gdLst/>
              <a:ahLst/>
              <a:cxnLst/>
              <a:rect l="l" t="t" r="r" b="b"/>
              <a:pathLst>
                <a:path w="62" h="336" extrusionOk="0">
                  <a:moveTo>
                    <a:pt x="31" y="1"/>
                  </a:moveTo>
                  <a:cubicBezTo>
                    <a:pt x="31" y="1"/>
                    <a:pt x="1" y="92"/>
                    <a:pt x="1" y="183"/>
                  </a:cubicBezTo>
                  <a:cubicBezTo>
                    <a:pt x="1" y="244"/>
                    <a:pt x="31" y="335"/>
                    <a:pt x="31" y="335"/>
                  </a:cubicBezTo>
                  <a:cubicBezTo>
                    <a:pt x="62" y="335"/>
                    <a:pt x="62" y="244"/>
                    <a:pt x="62" y="183"/>
                  </a:cubicBezTo>
                  <a:cubicBezTo>
                    <a:pt x="62" y="92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7"/>
            <p:cNvSpPr/>
            <p:nvPr/>
          </p:nvSpPr>
          <p:spPr>
            <a:xfrm>
              <a:off x="2310706" y="2756187"/>
              <a:ext cx="1333" cy="2408"/>
            </a:xfrm>
            <a:custGeom>
              <a:avLst/>
              <a:gdLst/>
              <a:ahLst/>
              <a:cxnLst/>
              <a:rect l="l" t="t" r="r" b="b"/>
              <a:pathLst>
                <a:path w="93" h="168" extrusionOk="0">
                  <a:moveTo>
                    <a:pt x="33" y="0"/>
                  </a:moveTo>
                  <a:cubicBezTo>
                    <a:pt x="1" y="0"/>
                    <a:pt x="1" y="38"/>
                    <a:pt x="1" y="167"/>
                  </a:cubicBezTo>
                  <a:lnTo>
                    <a:pt x="92" y="15"/>
                  </a:lnTo>
                  <a:cubicBezTo>
                    <a:pt x="66" y="6"/>
                    <a:pt x="47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7"/>
            <p:cNvSpPr/>
            <p:nvPr/>
          </p:nvSpPr>
          <p:spPr>
            <a:xfrm>
              <a:off x="3440781" y="2764674"/>
              <a:ext cx="2193" cy="2193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"/>
                  </a:moveTo>
                  <a:lnTo>
                    <a:pt x="0" y="153"/>
                  </a:lnTo>
                  <a:lnTo>
                    <a:pt x="122" y="153"/>
                  </a:lnTo>
                  <a:lnTo>
                    <a:pt x="152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7"/>
            <p:cNvSpPr/>
            <p:nvPr/>
          </p:nvSpPr>
          <p:spPr>
            <a:xfrm>
              <a:off x="3342317" y="260476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1" y="1"/>
                  </a:moveTo>
                  <a:lnTo>
                    <a:pt x="31" y="61"/>
                  </a:lnTo>
                  <a:lnTo>
                    <a:pt x="214" y="3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7"/>
            <p:cNvSpPr/>
            <p:nvPr/>
          </p:nvSpPr>
          <p:spPr>
            <a:xfrm>
              <a:off x="3267831" y="2614357"/>
              <a:ext cx="2623" cy="2193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83" y="0"/>
                  </a:moveTo>
                  <a:lnTo>
                    <a:pt x="0" y="122"/>
                  </a:lnTo>
                  <a:lnTo>
                    <a:pt x="31" y="152"/>
                  </a:lnTo>
                  <a:lnTo>
                    <a:pt x="183" y="15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7"/>
            <p:cNvSpPr/>
            <p:nvPr/>
          </p:nvSpPr>
          <p:spPr>
            <a:xfrm>
              <a:off x="3347548" y="2801715"/>
              <a:ext cx="2193" cy="2193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53" y="152"/>
                  </a:lnTo>
                  <a:lnTo>
                    <a:pt x="153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7"/>
            <p:cNvSpPr/>
            <p:nvPr/>
          </p:nvSpPr>
          <p:spPr>
            <a:xfrm>
              <a:off x="2299814" y="2814860"/>
              <a:ext cx="2193" cy="1247"/>
            </a:xfrm>
            <a:custGeom>
              <a:avLst/>
              <a:gdLst/>
              <a:ahLst/>
              <a:cxnLst/>
              <a:rect l="l" t="t" r="r" b="b"/>
              <a:pathLst>
                <a:path w="153" h="87" extrusionOk="0">
                  <a:moveTo>
                    <a:pt x="129" y="0"/>
                  </a:moveTo>
                  <a:cubicBezTo>
                    <a:pt x="125" y="0"/>
                    <a:pt x="123" y="8"/>
                    <a:pt x="123" y="26"/>
                  </a:cubicBezTo>
                  <a:lnTo>
                    <a:pt x="1" y="56"/>
                  </a:lnTo>
                  <a:lnTo>
                    <a:pt x="1" y="86"/>
                  </a:lnTo>
                  <a:lnTo>
                    <a:pt x="153" y="86"/>
                  </a:lnTo>
                  <a:cubicBezTo>
                    <a:pt x="153" y="43"/>
                    <a:pt x="138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7"/>
            <p:cNvSpPr/>
            <p:nvPr/>
          </p:nvSpPr>
          <p:spPr>
            <a:xfrm>
              <a:off x="2566871" y="2848777"/>
              <a:ext cx="2623" cy="2193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0" y="0"/>
                  </a:moveTo>
                  <a:lnTo>
                    <a:pt x="92" y="152"/>
                  </a:lnTo>
                  <a:cubicBezTo>
                    <a:pt x="183" y="152"/>
                    <a:pt x="152" y="91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7"/>
            <p:cNvSpPr/>
            <p:nvPr/>
          </p:nvSpPr>
          <p:spPr>
            <a:xfrm>
              <a:off x="2565997" y="2850512"/>
              <a:ext cx="2193" cy="2638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122" y="1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7"/>
            <p:cNvSpPr/>
            <p:nvPr/>
          </p:nvSpPr>
          <p:spPr>
            <a:xfrm>
              <a:off x="3208136" y="2621324"/>
              <a:ext cx="3067" cy="1763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214" y="1"/>
                  </a:moveTo>
                  <a:lnTo>
                    <a:pt x="1" y="122"/>
                  </a:lnTo>
                  <a:lnTo>
                    <a:pt x="214" y="122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7"/>
            <p:cNvSpPr/>
            <p:nvPr/>
          </p:nvSpPr>
          <p:spPr>
            <a:xfrm>
              <a:off x="3513318" y="2879597"/>
              <a:ext cx="2408" cy="1864"/>
            </a:xfrm>
            <a:custGeom>
              <a:avLst/>
              <a:gdLst/>
              <a:ahLst/>
              <a:cxnLst/>
              <a:rect l="l" t="t" r="r" b="b"/>
              <a:pathLst>
                <a:path w="168" h="130" extrusionOk="0">
                  <a:moveTo>
                    <a:pt x="56" y="1"/>
                  </a:moveTo>
                  <a:cubicBezTo>
                    <a:pt x="0" y="1"/>
                    <a:pt x="15" y="65"/>
                    <a:pt x="15" y="130"/>
                  </a:cubicBezTo>
                  <a:lnTo>
                    <a:pt x="167" y="39"/>
                  </a:lnTo>
                  <a:cubicBezTo>
                    <a:pt x="114" y="12"/>
                    <a:pt x="79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7"/>
            <p:cNvSpPr/>
            <p:nvPr/>
          </p:nvSpPr>
          <p:spPr>
            <a:xfrm>
              <a:off x="3149788" y="2631788"/>
              <a:ext cx="2164" cy="2494"/>
            </a:xfrm>
            <a:custGeom>
              <a:avLst/>
              <a:gdLst/>
              <a:ahLst/>
              <a:cxnLst/>
              <a:rect l="l" t="t" r="r" b="b"/>
              <a:pathLst>
                <a:path w="151" h="174" extrusionOk="0">
                  <a:moveTo>
                    <a:pt x="60" y="0"/>
                  </a:moveTo>
                  <a:lnTo>
                    <a:pt x="60" y="0"/>
                  </a:lnTo>
                  <a:cubicBezTo>
                    <a:pt x="1" y="138"/>
                    <a:pt x="18" y="174"/>
                    <a:pt x="62" y="174"/>
                  </a:cubicBezTo>
                  <a:cubicBezTo>
                    <a:pt x="86" y="174"/>
                    <a:pt x="119" y="163"/>
                    <a:pt x="151" y="15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7"/>
            <p:cNvSpPr/>
            <p:nvPr/>
          </p:nvSpPr>
          <p:spPr>
            <a:xfrm>
              <a:off x="3424657" y="2904985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" y="0"/>
                  </a:moveTo>
                  <a:lnTo>
                    <a:pt x="1" y="91"/>
                  </a:lnTo>
                  <a:lnTo>
                    <a:pt x="15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7"/>
            <p:cNvSpPr/>
            <p:nvPr/>
          </p:nvSpPr>
          <p:spPr>
            <a:xfrm>
              <a:off x="2400456" y="2905845"/>
              <a:ext cx="2623" cy="889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0" y="1"/>
                  </a:moveTo>
                  <a:lnTo>
                    <a:pt x="0" y="62"/>
                  </a:lnTo>
                  <a:lnTo>
                    <a:pt x="18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7"/>
            <p:cNvSpPr/>
            <p:nvPr/>
          </p:nvSpPr>
          <p:spPr>
            <a:xfrm>
              <a:off x="3156739" y="2634827"/>
              <a:ext cx="1749" cy="1333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91" y="1"/>
                  </a:moveTo>
                  <a:lnTo>
                    <a:pt x="0" y="92"/>
                  </a:lnTo>
                  <a:cubicBezTo>
                    <a:pt x="122" y="92"/>
                    <a:pt x="122" y="92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7"/>
            <p:cNvSpPr/>
            <p:nvPr/>
          </p:nvSpPr>
          <p:spPr>
            <a:xfrm>
              <a:off x="3427710" y="2906719"/>
              <a:ext cx="1319" cy="2638"/>
            </a:xfrm>
            <a:custGeom>
              <a:avLst/>
              <a:gdLst/>
              <a:ahLst/>
              <a:cxnLst/>
              <a:rect l="l" t="t" r="r" b="b"/>
              <a:pathLst>
                <a:path w="92" h="184" extrusionOk="0">
                  <a:moveTo>
                    <a:pt x="0" y="1"/>
                  </a:moveTo>
                  <a:lnTo>
                    <a:pt x="92" y="18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7"/>
            <p:cNvSpPr/>
            <p:nvPr/>
          </p:nvSpPr>
          <p:spPr>
            <a:xfrm>
              <a:off x="2372580" y="2910202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213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213" y="62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7"/>
            <p:cNvSpPr/>
            <p:nvPr/>
          </p:nvSpPr>
          <p:spPr>
            <a:xfrm>
              <a:off x="2353833" y="2913700"/>
              <a:ext cx="2637" cy="874"/>
            </a:xfrm>
            <a:custGeom>
              <a:avLst/>
              <a:gdLst/>
              <a:ahLst/>
              <a:cxnLst/>
              <a:rect l="l" t="t" r="r" b="b"/>
              <a:pathLst>
                <a:path w="184" h="61" extrusionOk="0">
                  <a:moveTo>
                    <a:pt x="1" y="0"/>
                  </a:moveTo>
                  <a:lnTo>
                    <a:pt x="1" y="61"/>
                  </a:lnTo>
                  <a:lnTo>
                    <a:pt x="183" y="3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7"/>
            <p:cNvSpPr/>
            <p:nvPr/>
          </p:nvSpPr>
          <p:spPr>
            <a:xfrm>
              <a:off x="3433371" y="2915879"/>
              <a:ext cx="2193" cy="874"/>
            </a:xfrm>
            <a:custGeom>
              <a:avLst/>
              <a:gdLst/>
              <a:ahLst/>
              <a:cxnLst/>
              <a:rect l="l" t="t" r="r" b="b"/>
              <a:pathLst>
                <a:path w="153" h="61" extrusionOk="0">
                  <a:moveTo>
                    <a:pt x="1" y="0"/>
                  </a:moveTo>
                  <a:lnTo>
                    <a:pt x="1" y="61"/>
                  </a:lnTo>
                  <a:lnTo>
                    <a:pt x="153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7"/>
            <p:cNvSpPr/>
            <p:nvPr/>
          </p:nvSpPr>
          <p:spPr>
            <a:xfrm>
              <a:off x="2223722" y="2954655"/>
              <a:ext cx="1620" cy="2738"/>
            </a:xfrm>
            <a:custGeom>
              <a:avLst/>
              <a:gdLst/>
              <a:ahLst/>
              <a:cxnLst/>
              <a:rect l="l" t="t" r="r" b="b"/>
              <a:pathLst>
                <a:path w="113" h="191" extrusionOk="0">
                  <a:moveTo>
                    <a:pt x="51" y="0"/>
                  </a:moveTo>
                  <a:cubicBezTo>
                    <a:pt x="1" y="127"/>
                    <a:pt x="13" y="190"/>
                    <a:pt x="72" y="190"/>
                  </a:cubicBezTo>
                  <a:cubicBezTo>
                    <a:pt x="84" y="190"/>
                    <a:pt x="97" y="188"/>
                    <a:pt x="112" y="18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DD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7"/>
            <p:cNvSpPr/>
            <p:nvPr/>
          </p:nvSpPr>
          <p:spPr>
            <a:xfrm>
              <a:off x="3470836" y="2957264"/>
              <a:ext cx="2623" cy="1247"/>
            </a:xfrm>
            <a:custGeom>
              <a:avLst/>
              <a:gdLst/>
              <a:ahLst/>
              <a:cxnLst/>
              <a:rect l="l" t="t" r="r" b="b"/>
              <a:pathLst>
                <a:path w="183" h="87" extrusionOk="0">
                  <a:moveTo>
                    <a:pt x="1" y="1"/>
                  </a:moveTo>
                  <a:cubicBezTo>
                    <a:pt x="22" y="44"/>
                    <a:pt x="28" y="87"/>
                    <a:pt x="30" y="87"/>
                  </a:cubicBezTo>
                  <a:cubicBezTo>
                    <a:pt x="31" y="87"/>
                    <a:pt x="31" y="79"/>
                    <a:pt x="31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7"/>
            <p:cNvSpPr/>
            <p:nvPr/>
          </p:nvSpPr>
          <p:spPr>
            <a:xfrm>
              <a:off x="3019076" y="2646596"/>
              <a:ext cx="3067" cy="1763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7"/>
            <p:cNvSpPr/>
            <p:nvPr/>
          </p:nvSpPr>
          <p:spPr>
            <a:xfrm>
              <a:off x="2993851" y="2647657"/>
              <a:ext cx="1706" cy="1563"/>
            </a:xfrm>
            <a:custGeom>
              <a:avLst/>
              <a:gdLst/>
              <a:ahLst/>
              <a:cxnLst/>
              <a:rect l="l" t="t" r="r" b="b"/>
              <a:pathLst>
                <a:path w="119" h="109" extrusionOk="0">
                  <a:moveTo>
                    <a:pt x="34" y="1"/>
                  </a:moveTo>
                  <a:cubicBezTo>
                    <a:pt x="1" y="1"/>
                    <a:pt x="7" y="28"/>
                    <a:pt x="28" y="109"/>
                  </a:cubicBezTo>
                  <a:lnTo>
                    <a:pt x="119" y="18"/>
                  </a:lnTo>
                  <a:cubicBezTo>
                    <a:pt x="78" y="8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7"/>
            <p:cNvSpPr/>
            <p:nvPr/>
          </p:nvSpPr>
          <p:spPr>
            <a:xfrm>
              <a:off x="2889281" y="2649650"/>
              <a:ext cx="1720" cy="2093"/>
            </a:xfrm>
            <a:custGeom>
              <a:avLst/>
              <a:gdLst/>
              <a:ahLst/>
              <a:cxnLst/>
              <a:rect l="l" t="t" r="r" b="b"/>
              <a:pathLst>
                <a:path w="120" h="146" extrusionOk="0">
                  <a:moveTo>
                    <a:pt x="29" y="0"/>
                  </a:moveTo>
                  <a:lnTo>
                    <a:pt x="29" y="0"/>
                  </a:lnTo>
                  <a:cubicBezTo>
                    <a:pt x="6" y="89"/>
                    <a:pt x="1" y="146"/>
                    <a:pt x="47" y="146"/>
                  </a:cubicBezTo>
                  <a:cubicBezTo>
                    <a:pt x="63" y="146"/>
                    <a:pt x="87" y="138"/>
                    <a:pt x="120" y="12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7"/>
            <p:cNvSpPr/>
            <p:nvPr/>
          </p:nvSpPr>
          <p:spPr>
            <a:xfrm>
              <a:off x="3003382" y="2649650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1" y="0"/>
                  </a:moveTo>
                  <a:lnTo>
                    <a:pt x="1" y="213"/>
                  </a:lnTo>
                  <a:lnTo>
                    <a:pt x="62" y="21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7"/>
            <p:cNvSpPr/>
            <p:nvPr/>
          </p:nvSpPr>
          <p:spPr>
            <a:xfrm>
              <a:off x="2832610" y="2651384"/>
              <a:ext cx="1333" cy="1147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92" y="1"/>
                  </a:moveTo>
                  <a:lnTo>
                    <a:pt x="1" y="62"/>
                  </a:lnTo>
                  <a:cubicBezTo>
                    <a:pt x="34" y="73"/>
                    <a:pt x="55" y="80"/>
                    <a:pt x="69" y="80"/>
                  </a:cubicBezTo>
                  <a:cubicBezTo>
                    <a:pt x="92" y="80"/>
                    <a:pt x="92" y="59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7"/>
            <p:cNvSpPr/>
            <p:nvPr/>
          </p:nvSpPr>
          <p:spPr>
            <a:xfrm>
              <a:off x="2824770" y="2656186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" y="0"/>
                  </a:moveTo>
                  <a:lnTo>
                    <a:pt x="1" y="91"/>
                  </a:lnTo>
                  <a:lnTo>
                    <a:pt x="15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7"/>
            <p:cNvSpPr/>
            <p:nvPr/>
          </p:nvSpPr>
          <p:spPr>
            <a:xfrm>
              <a:off x="2844807" y="2656186"/>
              <a:ext cx="3067" cy="1749"/>
            </a:xfrm>
            <a:custGeom>
              <a:avLst/>
              <a:gdLst/>
              <a:ahLst/>
              <a:cxnLst/>
              <a:rect l="l" t="t" r="r" b="b"/>
              <a:pathLst>
                <a:path w="214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7"/>
            <p:cNvSpPr/>
            <p:nvPr/>
          </p:nvSpPr>
          <p:spPr>
            <a:xfrm>
              <a:off x="2817375" y="2657061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0" y="0"/>
                  </a:moveTo>
                  <a:cubicBezTo>
                    <a:pt x="0" y="38"/>
                    <a:pt x="0" y="75"/>
                    <a:pt x="0" y="91"/>
                  </a:cubicBezTo>
                  <a:lnTo>
                    <a:pt x="15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7"/>
            <p:cNvSpPr/>
            <p:nvPr/>
          </p:nvSpPr>
          <p:spPr>
            <a:xfrm>
              <a:off x="3395906" y="2664902"/>
              <a:ext cx="2623" cy="1433"/>
            </a:xfrm>
            <a:custGeom>
              <a:avLst/>
              <a:gdLst/>
              <a:ahLst/>
              <a:cxnLst/>
              <a:rect l="l" t="t" r="r" b="b"/>
              <a:pathLst>
                <a:path w="183" h="100" extrusionOk="0">
                  <a:moveTo>
                    <a:pt x="1" y="0"/>
                  </a:moveTo>
                  <a:cubicBezTo>
                    <a:pt x="25" y="50"/>
                    <a:pt x="30" y="99"/>
                    <a:pt x="31" y="99"/>
                  </a:cubicBezTo>
                  <a:cubicBezTo>
                    <a:pt x="31" y="99"/>
                    <a:pt x="31" y="97"/>
                    <a:pt x="31" y="9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7"/>
            <p:cNvSpPr/>
            <p:nvPr/>
          </p:nvSpPr>
          <p:spPr>
            <a:xfrm>
              <a:off x="3306600" y="2619145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0" y="1"/>
                  </a:moveTo>
                  <a:lnTo>
                    <a:pt x="0" y="153"/>
                  </a:lnTo>
                  <a:lnTo>
                    <a:pt x="61" y="15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7"/>
            <p:cNvSpPr/>
            <p:nvPr/>
          </p:nvSpPr>
          <p:spPr>
            <a:xfrm>
              <a:off x="3240814" y="262001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0"/>
                  </a:moveTo>
                  <a:lnTo>
                    <a:pt x="31" y="152"/>
                  </a:lnTo>
                  <a:lnTo>
                    <a:pt x="61" y="15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7"/>
            <p:cNvSpPr/>
            <p:nvPr/>
          </p:nvSpPr>
          <p:spPr>
            <a:xfrm>
              <a:off x="3354958" y="2622198"/>
              <a:ext cx="1749" cy="1319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0" y="92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7"/>
            <p:cNvSpPr/>
            <p:nvPr/>
          </p:nvSpPr>
          <p:spPr>
            <a:xfrm>
              <a:off x="3361494" y="2622628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0" y="1"/>
                    <a:pt x="0" y="62"/>
                    <a:pt x="0" y="122"/>
                  </a:cubicBezTo>
                  <a:cubicBezTo>
                    <a:pt x="0" y="183"/>
                    <a:pt x="0" y="214"/>
                    <a:pt x="31" y="214"/>
                  </a:cubicBezTo>
                  <a:cubicBezTo>
                    <a:pt x="31" y="214"/>
                    <a:pt x="61" y="183"/>
                    <a:pt x="61" y="122"/>
                  </a:cubicBezTo>
                  <a:cubicBezTo>
                    <a:pt x="61" y="62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7"/>
            <p:cNvSpPr/>
            <p:nvPr/>
          </p:nvSpPr>
          <p:spPr>
            <a:xfrm>
              <a:off x="3231225" y="2625681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2" y="12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7"/>
            <p:cNvSpPr/>
            <p:nvPr/>
          </p:nvSpPr>
          <p:spPr>
            <a:xfrm>
              <a:off x="2468851" y="2691479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7"/>
            <p:cNvSpPr/>
            <p:nvPr/>
          </p:nvSpPr>
          <p:spPr>
            <a:xfrm>
              <a:off x="3219903" y="2626556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7"/>
            <p:cNvSpPr/>
            <p:nvPr/>
          </p:nvSpPr>
          <p:spPr>
            <a:xfrm>
              <a:off x="3209454" y="2627860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1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7"/>
            <p:cNvSpPr/>
            <p:nvPr/>
          </p:nvSpPr>
          <p:spPr>
            <a:xfrm>
              <a:off x="2584299" y="2687551"/>
              <a:ext cx="2623" cy="1319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62"/>
                    <a:pt x="92" y="92"/>
                    <a:pt x="92" y="92"/>
                  </a:cubicBezTo>
                  <a:cubicBezTo>
                    <a:pt x="122" y="92"/>
                    <a:pt x="152" y="62"/>
                    <a:pt x="183" y="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7"/>
            <p:cNvSpPr/>
            <p:nvPr/>
          </p:nvSpPr>
          <p:spPr>
            <a:xfrm>
              <a:off x="3253011" y="2632218"/>
              <a:ext cx="2193" cy="2193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62" y="61"/>
                    <a:pt x="1" y="122"/>
                    <a:pt x="122" y="152"/>
                  </a:cubicBezTo>
                  <a:cubicBezTo>
                    <a:pt x="92" y="92"/>
                    <a:pt x="153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7"/>
            <p:cNvSpPr/>
            <p:nvPr/>
          </p:nvSpPr>
          <p:spPr>
            <a:xfrm>
              <a:off x="3390675" y="2784284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2" y="12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7"/>
            <p:cNvSpPr/>
            <p:nvPr/>
          </p:nvSpPr>
          <p:spPr>
            <a:xfrm>
              <a:off x="3210759" y="263439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122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61" y="61"/>
                    <a:pt x="122" y="61"/>
                  </a:cubicBezTo>
                  <a:cubicBezTo>
                    <a:pt x="183" y="61"/>
                    <a:pt x="213" y="31"/>
                    <a:pt x="213" y="31"/>
                  </a:cubicBezTo>
                  <a:cubicBezTo>
                    <a:pt x="213" y="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7"/>
            <p:cNvSpPr/>
            <p:nvPr/>
          </p:nvSpPr>
          <p:spPr>
            <a:xfrm>
              <a:off x="3450355" y="2713268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1" y="61"/>
                  </a:lnTo>
                  <a:lnTo>
                    <a:pt x="123" y="3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7"/>
            <p:cNvSpPr/>
            <p:nvPr/>
          </p:nvSpPr>
          <p:spPr>
            <a:xfrm>
              <a:off x="3360619" y="2635702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1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7"/>
            <p:cNvSpPr/>
            <p:nvPr/>
          </p:nvSpPr>
          <p:spPr>
            <a:xfrm>
              <a:off x="3439477" y="2793430"/>
              <a:ext cx="874" cy="3068"/>
            </a:xfrm>
            <a:custGeom>
              <a:avLst/>
              <a:gdLst/>
              <a:ahLst/>
              <a:cxnLst/>
              <a:rect l="l" t="t" r="r" b="b"/>
              <a:pathLst>
                <a:path w="61" h="214" extrusionOk="0">
                  <a:moveTo>
                    <a:pt x="30" y="1"/>
                  </a:moveTo>
                  <a:cubicBezTo>
                    <a:pt x="30" y="1"/>
                    <a:pt x="0" y="62"/>
                    <a:pt x="0" y="122"/>
                  </a:cubicBezTo>
                  <a:cubicBezTo>
                    <a:pt x="0" y="183"/>
                    <a:pt x="30" y="214"/>
                    <a:pt x="30" y="214"/>
                  </a:cubicBezTo>
                  <a:cubicBezTo>
                    <a:pt x="61" y="214"/>
                    <a:pt x="61" y="183"/>
                    <a:pt x="61" y="122"/>
                  </a:cubicBezTo>
                  <a:cubicBezTo>
                    <a:pt x="61" y="62"/>
                    <a:pt x="61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7"/>
            <p:cNvSpPr/>
            <p:nvPr/>
          </p:nvSpPr>
          <p:spPr>
            <a:xfrm>
              <a:off x="3359315" y="2638755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0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7"/>
            <p:cNvSpPr/>
            <p:nvPr/>
          </p:nvSpPr>
          <p:spPr>
            <a:xfrm>
              <a:off x="2309402" y="271194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1"/>
                  </a:moveTo>
                  <a:lnTo>
                    <a:pt x="1" y="153"/>
                  </a:lnTo>
                  <a:lnTo>
                    <a:pt x="61" y="12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7"/>
            <p:cNvSpPr/>
            <p:nvPr/>
          </p:nvSpPr>
          <p:spPr>
            <a:xfrm>
              <a:off x="2463620" y="2683638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0"/>
                  </a:moveTo>
                  <a:lnTo>
                    <a:pt x="1" y="152"/>
                  </a:lnTo>
                  <a:lnTo>
                    <a:pt x="62" y="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7"/>
            <p:cNvSpPr/>
            <p:nvPr/>
          </p:nvSpPr>
          <p:spPr>
            <a:xfrm>
              <a:off x="2517639" y="2687996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22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7"/>
            <p:cNvSpPr/>
            <p:nvPr/>
          </p:nvSpPr>
          <p:spPr>
            <a:xfrm>
              <a:off x="3067864" y="2643113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7"/>
            <p:cNvSpPr/>
            <p:nvPr/>
          </p:nvSpPr>
          <p:spPr>
            <a:xfrm>
              <a:off x="2427459" y="2690175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31" y="122"/>
                  </a:lnTo>
                  <a:lnTo>
                    <a:pt x="62" y="12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7"/>
            <p:cNvSpPr/>
            <p:nvPr/>
          </p:nvSpPr>
          <p:spPr>
            <a:xfrm>
              <a:off x="3436854" y="2689300"/>
              <a:ext cx="3067" cy="444"/>
            </a:xfrm>
            <a:custGeom>
              <a:avLst/>
              <a:gdLst/>
              <a:ahLst/>
              <a:cxnLst/>
              <a:rect l="l" t="t" r="r" b="b"/>
              <a:pathLst>
                <a:path w="214" h="31" extrusionOk="0">
                  <a:moveTo>
                    <a:pt x="122" y="0"/>
                  </a:moveTo>
                  <a:cubicBezTo>
                    <a:pt x="62" y="0"/>
                    <a:pt x="1" y="0"/>
                    <a:pt x="1" y="31"/>
                  </a:cubicBezTo>
                  <a:lnTo>
                    <a:pt x="213" y="31"/>
                  </a:lnTo>
                  <a:cubicBezTo>
                    <a:pt x="21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7"/>
            <p:cNvSpPr/>
            <p:nvPr/>
          </p:nvSpPr>
          <p:spPr>
            <a:xfrm>
              <a:off x="2466673" y="2688426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31" y="1"/>
                    <a:pt x="0" y="61"/>
                    <a:pt x="0" y="122"/>
                  </a:cubicBezTo>
                  <a:cubicBezTo>
                    <a:pt x="0" y="183"/>
                    <a:pt x="31" y="213"/>
                    <a:pt x="31" y="213"/>
                  </a:cubicBezTo>
                  <a:cubicBezTo>
                    <a:pt x="61" y="213"/>
                    <a:pt x="61" y="183"/>
                    <a:pt x="61" y="122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7"/>
            <p:cNvSpPr/>
            <p:nvPr/>
          </p:nvSpPr>
          <p:spPr>
            <a:xfrm>
              <a:off x="3459514" y="2799092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53"/>
                    <a:pt x="31" y="214"/>
                    <a:pt x="31" y="214"/>
                  </a:cubicBezTo>
                  <a:cubicBezTo>
                    <a:pt x="61" y="214"/>
                    <a:pt x="61" y="153"/>
                    <a:pt x="61" y="9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"/>
            <p:cNvSpPr/>
            <p:nvPr/>
          </p:nvSpPr>
          <p:spPr>
            <a:xfrm>
              <a:off x="2639193" y="2683638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"/>
            <p:cNvSpPr/>
            <p:nvPr/>
          </p:nvSpPr>
          <p:spPr>
            <a:xfrm>
              <a:off x="2365170" y="2693658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7"/>
            <p:cNvSpPr/>
            <p:nvPr/>
          </p:nvSpPr>
          <p:spPr>
            <a:xfrm>
              <a:off x="3478246" y="2812610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9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61"/>
                    <a:pt x="91" y="61"/>
                  </a:cubicBezTo>
                  <a:cubicBezTo>
                    <a:pt x="152" y="61"/>
                    <a:pt x="213" y="61"/>
                    <a:pt x="213" y="31"/>
                  </a:cubicBezTo>
                  <a:cubicBezTo>
                    <a:pt x="21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7"/>
            <p:cNvSpPr/>
            <p:nvPr/>
          </p:nvSpPr>
          <p:spPr>
            <a:xfrm>
              <a:off x="3385887" y="2613912"/>
              <a:ext cx="444" cy="3068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1"/>
                  </a:moveTo>
                  <a:cubicBezTo>
                    <a:pt x="0" y="1"/>
                    <a:pt x="0" y="62"/>
                    <a:pt x="0" y="122"/>
                  </a:cubicBezTo>
                  <a:cubicBezTo>
                    <a:pt x="0" y="183"/>
                    <a:pt x="0" y="214"/>
                    <a:pt x="31" y="214"/>
                  </a:cubicBezTo>
                  <a:cubicBezTo>
                    <a:pt x="31" y="214"/>
                    <a:pt x="31" y="183"/>
                    <a:pt x="31" y="122"/>
                  </a:cubicBezTo>
                  <a:cubicBezTo>
                    <a:pt x="31" y="62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7"/>
            <p:cNvSpPr/>
            <p:nvPr/>
          </p:nvSpPr>
          <p:spPr>
            <a:xfrm>
              <a:off x="2344259" y="2696711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7"/>
            <p:cNvSpPr/>
            <p:nvPr/>
          </p:nvSpPr>
          <p:spPr>
            <a:xfrm>
              <a:off x="2308528" y="2762939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1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7"/>
            <p:cNvSpPr/>
            <p:nvPr/>
          </p:nvSpPr>
          <p:spPr>
            <a:xfrm>
              <a:off x="3387192" y="2616966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122" y="1"/>
                  </a:moveTo>
                  <a:cubicBezTo>
                    <a:pt x="61" y="1"/>
                    <a:pt x="1" y="1"/>
                    <a:pt x="1" y="31"/>
                  </a:cubicBezTo>
                  <a:cubicBezTo>
                    <a:pt x="1" y="31"/>
                    <a:pt x="61" y="61"/>
                    <a:pt x="122" y="61"/>
                  </a:cubicBezTo>
                  <a:cubicBezTo>
                    <a:pt x="153" y="61"/>
                    <a:pt x="213" y="31"/>
                    <a:pt x="213" y="31"/>
                  </a:cubicBezTo>
                  <a:cubicBezTo>
                    <a:pt x="213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7"/>
            <p:cNvSpPr/>
            <p:nvPr/>
          </p:nvSpPr>
          <p:spPr>
            <a:xfrm>
              <a:off x="3561016" y="2841366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7"/>
            <p:cNvSpPr/>
            <p:nvPr/>
          </p:nvSpPr>
          <p:spPr>
            <a:xfrm>
              <a:off x="2438796" y="2682319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9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62"/>
                    <a:pt x="31" y="62"/>
                    <a:pt x="91" y="62"/>
                  </a:cubicBezTo>
                  <a:cubicBezTo>
                    <a:pt x="152" y="62"/>
                    <a:pt x="213" y="62"/>
                    <a:pt x="213" y="31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7"/>
            <p:cNvSpPr/>
            <p:nvPr/>
          </p:nvSpPr>
          <p:spPr>
            <a:xfrm>
              <a:off x="3398084" y="2680154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" y="0"/>
                  </a:moveTo>
                  <a:cubicBezTo>
                    <a:pt x="31" y="61"/>
                    <a:pt x="61" y="91"/>
                    <a:pt x="61" y="91"/>
                  </a:cubicBezTo>
                  <a:cubicBezTo>
                    <a:pt x="92" y="61"/>
                    <a:pt x="122" y="61"/>
                    <a:pt x="152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7"/>
            <p:cNvSpPr/>
            <p:nvPr/>
          </p:nvSpPr>
          <p:spPr>
            <a:xfrm>
              <a:off x="2384332" y="2680584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1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7"/>
            <p:cNvSpPr/>
            <p:nvPr/>
          </p:nvSpPr>
          <p:spPr>
            <a:xfrm>
              <a:off x="3557533" y="2860102"/>
              <a:ext cx="2623" cy="444"/>
            </a:xfrm>
            <a:custGeom>
              <a:avLst/>
              <a:gdLst/>
              <a:ahLst/>
              <a:cxnLst/>
              <a:rect l="l" t="t" r="r" b="b"/>
              <a:pathLst>
                <a:path w="183" h="31" extrusionOk="0">
                  <a:moveTo>
                    <a:pt x="0" y="0"/>
                  </a:moveTo>
                  <a:cubicBezTo>
                    <a:pt x="0" y="31"/>
                    <a:pt x="31" y="31"/>
                    <a:pt x="92" y="31"/>
                  </a:cubicBezTo>
                  <a:cubicBezTo>
                    <a:pt x="152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7"/>
            <p:cNvSpPr/>
            <p:nvPr/>
          </p:nvSpPr>
          <p:spPr>
            <a:xfrm>
              <a:off x="2480618" y="2679280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7"/>
            <p:cNvSpPr/>
            <p:nvPr/>
          </p:nvSpPr>
          <p:spPr>
            <a:xfrm>
              <a:off x="2474082" y="2679280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7"/>
            <p:cNvSpPr/>
            <p:nvPr/>
          </p:nvSpPr>
          <p:spPr>
            <a:xfrm>
              <a:off x="2447940" y="2677975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22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7"/>
            <p:cNvSpPr/>
            <p:nvPr/>
          </p:nvSpPr>
          <p:spPr>
            <a:xfrm>
              <a:off x="3460818" y="2752044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0"/>
                  </a:moveTo>
                  <a:lnTo>
                    <a:pt x="0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7"/>
            <p:cNvSpPr/>
            <p:nvPr/>
          </p:nvSpPr>
          <p:spPr>
            <a:xfrm>
              <a:off x="2528102" y="2888428"/>
              <a:ext cx="1749" cy="874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0" y="0"/>
                  </a:moveTo>
                  <a:lnTo>
                    <a:pt x="0" y="61"/>
                  </a:lnTo>
                  <a:lnTo>
                    <a:pt x="122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7"/>
            <p:cNvSpPr/>
            <p:nvPr/>
          </p:nvSpPr>
          <p:spPr>
            <a:xfrm>
              <a:off x="2619586" y="2676227"/>
              <a:ext cx="1319" cy="1763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0" y="0"/>
                  </a:moveTo>
                  <a:lnTo>
                    <a:pt x="31" y="122"/>
                  </a:lnTo>
                  <a:lnTo>
                    <a:pt x="92" y="12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7"/>
            <p:cNvSpPr/>
            <p:nvPr/>
          </p:nvSpPr>
          <p:spPr>
            <a:xfrm>
              <a:off x="2501085" y="289146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92" y="1"/>
                  </a:moveTo>
                  <a:cubicBezTo>
                    <a:pt x="62" y="1"/>
                    <a:pt x="1" y="31"/>
                    <a:pt x="1" y="31"/>
                  </a:cubicBezTo>
                  <a:cubicBezTo>
                    <a:pt x="1" y="62"/>
                    <a:pt x="62" y="62"/>
                    <a:pt x="92" y="62"/>
                  </a:cubicBezTo>
                  <a:cubicBezTo>
                    <a:pt x="153" y="62"/>
                    <a:pt x="214" y="62"/>
                    <a:pt x="214" y="31"/>
                  </a:cubicBezTo>
                  <a:cubicBezTo>
                    <a:pt x="214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7"/>
            <p:cNvSpPr/>
            <p:nvPr/>
          </p:nvSpPr>
          <p:spPr>
            <a:xfrm>
              <a:off x="3483477" y="2892341"/>
              <a:ext cx="1319" cy="2193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0" y="1"/>
                  </a:moveTo>
                  <a:lnTo>
                    <a:pt x="30" y="153"/>
                  </a:lnTo>
                  <a:lnTo>
                    <a:pt x="91" y="15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7"/>
            <p:cNvSpPr/>
            <p:nvPr/>
          </p:nvSpPr>
          <p:spPr>
            <a:xfrm>
              <a:off x="3465175" y="2901487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0" y="1"/>
                  </a:moveTo>
                  <a:lnTo>
                    <a:pt x="0" y="123"/>
                  </a:lnTo>
                  <a:lnTo>
                    <a:pt x="61" y="12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7"/>
            <p:cNvSpPr/>
            <p:nvPr/>
          </p:nvSpPr>
          <p:spPr>
            <a:xfrm>
              <a:off x="2637014" y="2670994"/>
              <a:ext cx="444" cy="3068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0" y="1"/>
                  </a:moveTo>
                  <a:cubicBezTo>
                    <a:pt x="0" y="1"/>
                    <a:pt x="0" y="61"/>
                    <a:pt x="0" y="92"/>
                  </a:cubicBezTo>
                  <a:cubicBezTo>
                    <a:pt x="0" y="153"/>
                    <a:pt x="0" y="213"/>
                    <a:pt x="0" y="213"/>
                  </a:cubicBezTo>
                  <a:cubicBezTo>
                    <a:pt x="31" y="213"/>
                    <a:pt x="31" y="153"/>
                    <a:pt x="31" y="92"/>
                  </a:cubicBezTo>
                  <a:cubicBezTo>
                    <a:pt x="31" y="6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"/>
            <p:cNvSpPr/>
            <p:nvPr/>
          </p:nvSpPr>
          <p:spPr>
            <a:xfrm>
              <a:off x="2619142" y="267143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62" y="0"/>
                  </a:moveTo>
                  <a:lnTo>
                    <a:pt x="1" y="30"/>
                  </a:lnTo>
                  <a:lnTo>
                    <a:pt x="1" y="152"/>
                  </a:lnTo>
                  <a:lnTo>
                    <a:pt x="62" y="15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7"/>
            <p:cNvSpPr/>
            <p:nvPr/>
          </p:nvSpPr>
          <p:spPr>
            <a:xfrm>
              <a:off x="2292418" y="2910647"/>
              <a:ext cx="874" cy="3068"/>
            </a:xfrm>
            <a:custGeom>
              <a:avLst/>
              <a:gdLst/>
              <a:ahLst/>
              <a:cxnLst/>
              <a:rect l="l" t="t" r="r" b="b"/>
              <a:pathLst>
                <a:path w="61" h="214" extrusionOk="0">
                  <a:moveTo>
                    <a:pt x="31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183"/>
                    <a:pt x="31" y="213"/>
                    <a:pt x="31" y="213"/>
                  </a:cubicBezTo>
                  <a:cubicBezTo>
                    <a:pt x="31" y="213"/>
                    <a:pt x="61" y="183"/>
                    <a:pt x="61" y="122"/>
                  </a:cubicBezTo>
                  <a:cubicBezTo>
                    <a:pt x="61" y="6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7"/>
            <p:cNvSpPr/>
            <p:nvPr/>
          </p:nvSpPr>
          <p:spPr>
            <a:xfrm>
              <a:off x="3462996" y="2914130"/>
              <a:ext cx="444" cy="3068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0"/>
                    <a:pt x="0" y="31"/>
                    <a:pt x="0" y="92"/>
                  </a:cubicBezTo>
                  <a:cubicBezTo>
                    <a:pt x="0" y="152"/>
                    <a:pt x="0" y="213"/>
                    <a:pt x="31" y="213"/>
                  </a:cubicBezTo>
                  <a:cubicBezTo>
                    <a:pt x="31" y="213"/>
                    <a:pt x="31" y="152"/>
                    <a:pt x="31" y="92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"/>
            <p:cNvSpPr/>
            <p:nvPr/>
          </p:nvSpPr>
          <p:spPr>
            <a:xfrm>
              <a:off x="2339457" y="2915879"/>
              <a:ext cx="3067" cy="444"/>
            </a:xfrm>
            <a:custGeom>
              <a:avLst/>
              <a:gdLst/>
              <a:ahLst/>
              <a:cxnLst/>
              <a:rect l="l" t="t" r="r" b="b"/>
              <a:pathLst>
                <a:path w="214" h="31" extrusionOk="0">
                  <a:moveTo>
                    <a:pt x="92" y="0"/>
                  </a:moveTo>
                  <a:cubicBezTo>
                    <a:pt x="62" y="0"/>
                    <a:pt x="1" y="0"/>
                    <a:pt x="1" y="30"/>
                  </a:cubicBezTo>
                  <a:lnTo>
                    <a:pt x="214" y="30"/>
                  </a:lnTo>
                  <a:cubicBezTo>
                    <a:pt x="214" y="0"/>
                    <a:pt x="153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"/>
            <p:cNvSpPr/>
            <p:nvPr/>
          </p:nvSpPr>
          <p:spPr>
            <a:xfrm>
              <a:off x="2693642" y="2668385"/>
              <a:ext cx="1319" cy="2623"/>
            </a:xfrm>
            <a:custGeom>
              <a:avLst/>
              <a:gdLst/>
              <a:ahLst/>
              <a:cxnLst/>
              <a:rect l="l" t="t" r="r" b="b"/>
              <a:pathLst>
                <a:path w="92" h="183" extrusionOk="0">
                  <a:moveTo>
                    <a:pt x="61" y="0"/>
                  </a:moveTo>
                  <a:lnTo>
                    <a:pt x="1" y="183"/>
                  </a:lnTo>
                  <a:cubicBezTo>
                    <a:pt x="61" y="122"/>
                    <a:pt x="92" y="92"/>
                    <a:pt x="92" y="92"/>
                  </a:cubicBezTo>
                  <a:cubicBezTo>
                    <a:pt x="61" y="61"/>
                    <a:pt x="61" y="3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7"/>
            <p:cNvSpPr/>
            <p:nvPr/>
          </p:nvSpPr>
          <p:spPr>
            <a:xfrm>
              <a:off x="3415513" y="2915879"/>
              <a:ext cx="1749" cy="874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0" y="0"/>
                  </a:moveTo>
                  <a:lnTo>
                    <a:pt x="0" y="61"/>
                  </a:lnTo>
                  <a:lnTo>
                    <a:pt x="122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7"/>
            <p:cNvSpPr/>
            <p:nvPr/>
          </p:nvSpPr>
          <p:spPr>
            <a:xfrm>
              <a:off x="3429014" y="2918918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"/>
            <p:cNvSpPr/>
            <p:nvPr/>
          </p:nvSpPr>
          <p:spPr>
            <a:xfrm>
              <a:off x="3439907" y="2918918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0" y="1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"/>
            <p:cNvSpPr/>
            <p:nvPr/>
          </p:nvSpPr>
          <p:spPr>
            <a:xfrm>
              <a:off x="3446012" y="2755528"/>
              <a:ext cx="1749" cy="1319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122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122" y="9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"/>
            <p:cNvSpPr/>
            <p:nvPr/>
          </p:nvSpPr>
          <p:spPr>
            <a:xfrm>
              <a:off x="2626996" y="2667081"/>
              <a:ext cx="1319" cy="2193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0" y="0"/>
                  </a:moveTo>
                  <a:lnTo>
                    <a:pt x="31" y="152"/>
                  </a:lnTo>
                  <a:lnTo>
                    <a:pt x="91" y="1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"/>
            <p:cNvSpPr/>
            <p:nvPr/>
          </p:nvSpPr>
          <p:spPr>
            <a:xfrm>
              <a:off x="2652694" y="2664028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"/>
            <p:cNvSpPr/>
            <p:nvPr/>
          </p:nvSpPr>
          <p:spPr>
            <a:xfrm>
              <a:off x="2826949" y="2662723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22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"/>
            <p:cNvSpPr/>
            <p:nvPr/>
          </p:nvSpPr>
          <p:spPr>
            <a:xfrm>
              <a:off x="2294597" y="2935919"/>
              <a:ext cx="874" cy="3053"/>
            </a:xfrm>
            <a:custGeom>
              <a:avLst/>
              <a:gdLst/>
              <a:ahLst/>
              <a:cxnLst/>
              <a:rect l="l" t="t" r="r" b="b"/>
              <a:pathLst>
                <a:path w="61" h="213" extrusionOk="0">
                  <a:moveTo>
                    <a:pt x="31" y="0"/>
                  </a:moveTo>
                  <a:cubicBezTo>
                    <a:pt x="0" y="0"/>
                    <a:pt x="0" y="61"/>
                    <a:pt x="0" y="122"/>
                  </a:cubicBezTo>
                  <a:cubicBezTo>
                    <a:pt x="0" y="152"/>
                    <a:pt x="0" y="213"/>
                    <a:pt x="31" y="213"/>
                  </a:cubicBezTo>
                  <a:cubicBezTo>
                    <a:pt x="31" y="213"/>
                    <a:pt x="61" y="152"/>
                    <a:pt x="61" y="122"/>
                  </a:cubicBezTo>
                  <a:cubicBezTo>
                    <a:pt x="61" y="6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7"/>
            <p:cNvSpPr/>
            <p:nvPr/>
          </p:nvSpPr>
          <p:spPr>
            <a:xfrm>
              <a:off x="2759428" y="2659240"/>
              <a:ext cx="2193" cy="874"/>
            </a:xfrm>
            <a:custGeom>
              <a:avLst/>
              <a:gdLst/>
              <a:ahLst/>
              <a:cxnLst/>
              <a:rect l="l" t="t" r="r" b="b"/>
              <a:pathLst>
                <a:path w="153" h="61" extrusionOk="0">
                  <a:moveTo>
                    <a:pt x="152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152" y="6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7"/>
            <p:cNvSpPr/>
            <p:nvPr/>
          </p:nvSpPr>
          <p:spPr>
            <a:xfrm>
              <a:off x="3488265" y="2939403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2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122" y="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7"/>
            <p:cNvSpPr/>
            <p:nvPr/>
          </p:nvSpPr>
          <p:spPr>
            <a:xfrm>
              <a:off x="3445138" y="2940707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122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122" y="6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7"/>
            <p:cNvSpPr/>
            <p:nvPr/>
          </p:nvSpPr>
          <p:spPr>
            <a:xfrm>
              <a:off x="2273685" y="2951602"/>
              <a:ext cx="874" cy="2193"/>
            </a:xfrm>
            <a:custGeom>
              <a:avLst/>
              <a:gdLst/>
              <a:ahLst/>
              <a:cxnLst/>
              <a:rect l="l" t="t" r="r" b="b"/>
              <a:pathLst>
                <a:path w="61" h="153" extrusionOk="0">
                  <a:moveTo>
                    <a:pt x="0" y="0"/>
                  </a:moveTo>
                  <a:lnTo>
                    <a:pt x="0" y="152"/>
                  </a:lnTo>
                  <a:lnTo>
                    <a:pt x="61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7"/>
            <p:cNvSpPr/>
            <p:nvPr/>
          </p:nvSpPr>
          <p:spPr>
            <a:xfrm>
              <a:off x="2280221" y="2951602"/>
              <a:ext cx="2623" cy="1319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0" y="0"/>
                  </a:moveTo>
                  <a:cubicBezTo>
                    <a:pt x="61" y="61"/>
                    <a:pt x="31" y="92"/>
                    <a:pt x="91" y="92"/>
                  </a:cubicBezTo>
                  <a:cubicBezTo>
                    <a:pt x="122" y="61"/>
                    <a:pt x="152" y="61"/>
                    <a:pt x="182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7"/>
            <p:cNvSpPr/>
            <p:nvPr/>
          </p:nvSpPr>
          <p:spPr>
            <a:xfrm>
              <a:off x="2244934" y="2960748"/>
              <a:ext cx="874" cy="1763"/>
            </a:xfrm>
            <a:custGeom>
              <a:avLst/>
              <a:gdLst/>
              <a:ahLst/>
              <a:cxnLst/>
              <a:rect l="l" t="t" r="r" b="b"/>
              <a:pathLst>
                <a:path w="61" h="123" extrusionOk="0">
                  <a:moveTo>
                    <a:pt x="0" y="1"/>
                  </a:moveTo>
                  <a:lnTo>
                    <a:pt x="0" y="122"/>
                  </a:lnTo>
                  <a:lnTo>
                    <a:pt x="61" y="12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7"/>
            <p:cNvSpPr/>
            <p:nvPr/>
          </p:nvSpPr>
          <p:spPr>
            <a:xfrm>
              <a:off x="2853965" y="2654007"/>
              <a:ext cx="3067" cy="889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9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61"/>
                    <a:pt x="91" y="61"/>
                  </a:cubicBezTo>
                  <a:cubicBezTo>
                    <a:pt x="152" y="61"/>
                    <a:pt x="213" y="61"/>
                    <a:pt x="213" y="31"/>
                  </a:cubicBezTo>
                  <a:cubicBezTo>
                    <a:pt x="21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7"/>
            <p:cNvSpPr/>
            <p:nvPr/>
          </p:nvSpPr>
          <p:spPr>
            <a:xfrm>
              <a:off x="2239259" y="2963801"/>
              <a:ext cx="1333" cy="1763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92" y="12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7"/>
            <p:cNvSpPr/>
            <p:nvPr/>
          </p:nvSpPr>
          <p:spPr>
            <a:xfrm>
              <a:off x="2914520" y="2653133"/>
              <a:ext cx="1749" cy="1319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31" y="92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"/>
            <p:cNvSpPr/>
            <p:nvPr/>
          </p:nvSpPr>
          <p:spPr>
            <a:xfrm>
              <a:off x="2904932" y="2653133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0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"/>
            <p:cNvSpPr/>
            <p:nvPr/>
          </p:nvSpPr>
          <p:spPr>
            <a:xfrm>
              <a:off x="2255383" y="2976000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61" y="12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"/>
            <p:cNvSpPr/>
            <p:nvPr/>
          </p:nvSpPr>
          <p:spPr>
            <a:xfrm>
              <a:off x="3263029" y="2977749"/>
              <a:ext cx="889" cy="2193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0"/>
                  </a:moveTo>
                  <a:lnTo>
                    <a:pt x="31" y="152"/>
                  </a:lnTo>
                  <a:lnTo>
                    <a:pt x="62" y="15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7"/>
            <p:cNvSpPr/>
            <p:nvPr/>
          </p:nvSpPr>
          <p:spPr>
            <a:xfrm>
              <a:off x="2818679" y="2649650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0" y="0"/>
                  </a:move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7"/>
            <p:cNvSpPr/>
            <p:nvPr/>
          </p:nvSpPr>
          <p:spPr>
            <a:xfrm>
              <a:off x="2254953" y="2989074"/>
              <a:ext cx="3053" cy="889"/>
            </a:xfrm>
            <a:custGeom>
              <a:avLst/>
              <a:gdLst/>
              <a:ahLst/>
              <a:cxnLst/>
              <a:rect l="l" t="t" r="r" b="b"/>
              <a:pathLst>
                <a:path w="213" h="62" extrusionOk="0">
                  <a:moveTo>
                    <a:pt x="9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61" y="61"/>
                    <a:pt x="91" y="61"/>
                  </a:cubicBezTo>
                  <a:cubicBezTo>
                    <a:pt x="152" y="61"/>
                    <a:pt x="213" y="31"/>
                    <a:pt x="213" y="31"/>
                  </a:cubicBezTo>
                  <a:cubicBezTo>
                    <a:pt x="213" y="0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"/>
            <p:cNvSpPr/>
            <p:nvPr/>
          </p:nvSpPr>
          <p:spPr>
            <a:xfrm>
              <a:off x="2508065" y="2993862"/>
              <a:ext cx="874" cy="2638"/>
            </a:xfrm>
            <a:custGeom>
              <a:avLst/>
              <a:gdLst/>
              <a:ahLst/>
              <a:cxnLst/>
              <a:rect l="l" t="t" r="r" b="b"/>
              <a:pathLst>
                <a:path w="61" h="184" extrusionOk="0">
                  <a:moveTo>
                    <a:pt x="61" y="1"/>
                  </a:moveTo>
                  <a:lnTo>
                    <a:pt x="0" y="92"/>
                  </a:lnTo>
                  <a:cubicBezTo>
                    <a:pt x="0" y="122"/>
                    <a:pt x="0" y="153"/>
                    <a:pt x="30" y="18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"/>
            <p:cNvSpPr/>
            <p:nvPr/>
          </p:nvSpPr>
          <p:spPr>
            <a:xfrm>
              <a:off x="2483657" y="2995610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0"/>
                  </a:moveTo>
                  <a:lnTo>
                    <a:pt x="1" y="61"/>
                  </a:lnTo>
                  <a:lnTo>
                    <a:pt x="123" y="3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"/>
            <p:cNvSpPr/>
            <p:nvPr/>
          </p:nvSpPr>
          <p:spPr>
            <a:xfrm>
              <a:off x="2519817" y="2995180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3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153" y="9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7"/>
            <p:cNvSpPr/>
            <p:nvPr/>
          </p:nvSpPr>
          <p:spPr>
            <a:xfrm>
              <a:off x="2827823" y="2647026"/>
              <a:ext cx="889" cy="3068"/>
            </a:xfrm>
            <a:custGeom>
              <a:avLst/>
              <a:gdLst/>
              <a:ahLst/>
              <a:cxnLst/>
              <a:rect l="l" t="t" r="r" b="b"/>
              <a:pathLst>
                <a:path w="62" h="214" extrusionOk="0">
                  <a:moveTo>
                    <a:pt x="31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53"/>
                    <a:pt x="31" y="214"/>
                    <a:pt x="31" y="214"/>
                  </a:cubicBezTo>
                  <a:cubicBezTo>
                    <a:pt x="61" y="214"/>
                    <a:pt x="61" y="153"/>
                    <a:pt x="61" y="9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7"/>
            <p:cNvSpPr/>
            <p:nvPr/>
          </p:nvSpPr>
          <p:spPr>
            <a:xfrm>
              <a:off x="2261489" y="3001273"/>
              <a:ext cx="2623" cy="444"/>
            </a:xfrm>
            <a:custGeom>
              <a:avLst/>
              <a:gdLst/>
              <a:ahLst/>
              <a:cxnLst/>
              <a:rect l="l" t="t" r="r" b="b"/>
              <a:pathLst>
                <a:path w="183" h="31" extrusionOk="0">
                  <a:moveTo>
                    <a:pt x="0" y="1"/>
                  </a:moveTo>
                  <a:cubicBezTo>
                    <a:pt x="0" y="31"/>
                    <a:pt x="31" y="31"/>
                    <a:pt x="91" y="31"/>
                  </a:cubicBezTo>
                  <a:cubicBezTo>
                    <a:pt x="152" y="31"/>
                    <a:pt x="182" y="3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"/>
            <p:cNvSpPr/>
            <p:nvPr/>
          </p:nvSpPr>
          <p:spPr>
            <a:xfrm>
              <a:off x="2274545" y="3004326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1" y="0"/>
                  </a:moveTo>
                  <a:lnTo>
                    <a:pt x="1" y="122"/>
                  </a:lnTo>
                  <a:lnTo>
                    <a:pt x="62" y="1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"/>
            <p:cNvSpPr/>
            <p:nvPr/>
          </p:nvSpPr>
          <p:spPr>
            <a:xfrm>
              <a:off x="3271743" y="2610873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"/>
            <p:cNvSpPr/>
            <p:nvPr/>
          </p:nvSpPr>
          <p:spPr>
            <a:xfrm>
              <a:off x="3246045" y="2612608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92" y="31"/>
                  </a:ln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"/>
            <p:cNvSpPr/>
            <p:nvPr/>
          </p:nvSpPr>
          <p:spPr>
            <a:xfrm>
              <a:off x="3240814" y="2613482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1" y="61"/>
                    <a:pt x="92" y="31"/>
                    <a:pt x="92" y="31"/>
                  </a:cubicBezTo>
                  <a:cubicBezTo>
                    <a:pt x="92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"/>
            <p:cNvSpPr/>
            <p:nvPr/>
          </p:nvSpPr>
          <p:spPr>
            <a:xfrm>
              <a:off x="3216850" y="2618715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"/>
            <p:cNvSpPr/>
            <p:nvPr/>
          </p:nvSpPr>
          <p:spPr>
            <a:xfrm>
              <a:off x="3260851" y="2622198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62" y="0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92" y="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"/>
            <p:cNvSpPr/>
            <p:nvPr/>
          </p:nvSpPr>
          <p:spPr>
            <a:xfrm>
              <a:off x="3212493" y="2623502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lnTo>
                    <a:pt x="1" y="61"/>
                  </a:lnTo>
                  <a:lnTo>
                    <a:pt x="62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7"/>
            <p:cNvSpPr/>
            <p:nvPr/>
          </p:nvSpPr>
          <p:spPr>
            <a:xfrm>
              <a:off x="3259991" y="262307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61" y="0"/>
                  </a:moveTo>
                  <a:lnTo>
                    <a:pt x="0" y="61"/>
                  </a:lnTo>
                  <a:lnTo>
                    <a:pt x="30" y="91"/>
                  </a:lnTo>
                  <a:lnTo>
                    <a:pt x="9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7"/>
            <p:cNvSpPr/>
            <p:nvPr/>
          </p:nvSpPr>
          <p:spPr>
            <a:xfrm>
              <a:off x="3211633" y="2624377"/>
              <a:ext cx="874" cy="889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0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"/>
            <p:cNvSpPr/>
            <p:nvPr/>
          </p:nvSpPr>
          <p:spPr>
            <a:xfrm>
              <a:off x="3227313" y="2626111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92"/>
                    <a:pt x="31" y="123"/>
                    <a:pt x="31" y="123"/>
                  </a:cubicBezTo>
                  <a:cubicBezTo>
                    <a:pt x="31" y="123"/>
                    <a:pt x="61" y="92"/>
                    <a:pt x="61" y="62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"/>
            <p:cNvSpPr/>
            <p:nvPr/>
          </p:nvSpPr>
          <p:spPr>
            <a:xfrm>
              <a:off x="3274366" y="2627860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12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"/>
            <p:cNvSpPr/>
            <p:nvPr/>
          </p:nvSpPr>
          <p:spPr>
            <a:xfrm>
              <a:off x="3278279" y="2627430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"/>
            <p:cNvSpPr/>
            <p:nvPr/>
          </p:nvSpPr>
          <p:spPr>
            <a:xfrm>
              <a:off x="3223386" y="2628290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92"/>
                    <a:pt x="1" y="123"/>
                    <a:pt x="1" y="123"/>
                  </a:cubicBezTo>
                  <a:cubicBezTo>
                    <a:pt x="1" y="123"/>
                    <a:pt x="31" y="92"/>
                    <a:pt x="31" y="62"/>
                  </a:cubicBezTo>
                  <a:cubicBezTo>
                    <a:pt x="31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"/>
            <p:cNvSpPr/>
            <p:nvPr/>
          </p:nvSpPr>
          <p:spPr>
            <a:xfrm>
              <a:off x="3219028" y="2629609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"/>
            <p:cNvSpPr/>
            <p:nvPr/>
          </p:nvSpPr>
          <p:spPr>
            <a:xfrm>
              <a:off x="3252581" y="2630914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1"/>
                  </a:lnTo>
                  <a:lnTo>
                    <a:pt x="61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"/>
            <p:cNvSpPr/>
            <p:nvPr/>
          </p:nvSpPr>
          <p:spPr>
            <a:xfrm>
              <a:off x="3245171" y="2633093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1" y="0"/>
                    <a:pt x="1" y="31"/>
                  </a:cubicBezTo>
                  <a:cubicBezTo>
                    <a:pt x="1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31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"/>
            <p:cNvSpPr/>
            <p:nvPr/>
          </p:nvSpPr>
          <p:spPr>
            <a:xfrm>
              <a:off x="3205097" y="2638325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0" y="0"/>
                  </a:moveTo>
                  <a:lnTo>
                    <a:pt x="0" y="30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"/>
            <p:cNvSpPr/>
            <p:nvPr/>
          </p:nvSpPr>
          <p:spPr>
            <a:xfrm>
              <a:off x="3090523" y="2640059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1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"/>
            <p:cNvSpPr/>
            <p:nvPr/>
          </p:nvSpPr>
          <p:spPr>
            <a:xfrm>
              <a:off x="3164579" y="2640059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"/>
            <p:cNvSpPr/>
            <p:nvPr/>
          </p:nvSpPr>
          <p:spPr>
            <a:xfrm>
              <a:off x="3183742" y="2640059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1" y="1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"/>
            <p:cNvSpPr/>
            <p:nvPr/>
          </p:nvSpPr>
          <p:spPr>
            <a:xfrm>
              <a:off x="3341887" y="2640059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"/>
            <p:cNvSpPr/>
            <p:nvPr/>
          </p:nvSpPr>
          <p:spPr>
            <a:xfrm>
              <a:off x="3185920" y="2640934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92" y="31"/>
                  </a:lnTo>
                  <a:cubicBezTo>
                    <a:pt x="9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"/>
            <p:cNvSpPr/>
            <p:nvPr/>
          </p:nvSpPr>
          <p:spPr>
            <a:xfrm>
              <a:off x="3466923" y="2758137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30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91" y="31"/>
                  </a:lnTo>
                  <a:cubicBezTo>
                    <a:pt x="91" y="1"/>
                    <a:pt x="61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"/>
            <p:cNvSpPr/>
            <p:nvPr/>
          </p:nvSpPr>
          <p:spPr>
            <a:xfrm>
              <a:off x="2321169" y="2738971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6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"/>
            <p:cNvSpPr/>
            <p:nvPr/>
          </p:nvSpPr>
          <p:spPr>
            <a:xfrm>
              <a:off x="2311581" y="2720665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1"/>
                  </a:moveTo>
                  <a:lnTo>
                    <a:pt x="1" y="62"/>
                  </a:lnTo>
                  <a:lnTo>
                    <a:pt x="1" y="6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"/>
            <p:cNvSpPr/>
            <p:nvPr/>
          </p:nvSpPr>
          <p:spPr>
            <a:xfrm>
              <a:off x="3480425" y="2762495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91" y="31"/>
                  </a:lnTo>
                  <a:cubicBezTo>
                    <a:pt x="91" y="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"/>
            <p:cNvSpPr/>
            <p:nvPr/>
          </p:nvSpPr>
          <p:spPr>
            <a:xfrm>
              <a:off x="3424657" y="2764674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1"/>
                  </a:moveTo>
                  <a:lnTo>
                    <a:pt x="1" y="62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7"/>
            <p:cNvSpPr/>
            <p:nvPr/>
          </p:nvSpPr>
          <p:spPr>
            <a:xfrm>
              <a:off x="3450799" y="2710215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0" y="0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"/>
            <p:cNvSpPr/>
            <p:nvPr/>
          </p:nvSpPr>
          <p:spPr>
            <a:xfrm>
              <a:off x="3462122" y="2707162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22"/>
                    <a:pt x="31" y="92"/>
                    <a:pt x="31" y="61"/>
                  </a:cubicBezTo>
                  <a:cubicBezTo>
                    <a:pt x="31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"/>
            <p:cNvSpPr/>
            <p:nvPr/>
          </p:nvSpPr>
          <p:spPr>
            <a:xfrm>
              <a:off x="3452104" y="2708036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0"/>
                    <a:pt x="1" y="31"/>
                    <a:pt x="31" y="31"/>
                  </a:cubicBezTo>
                  <a:cubicBezTo>
                    <a:pt x="61" y="31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"/>
            <p:cNvSpPr/>
            <p:nvPr/>
          </p:nvSpPr>
          <p:spPr>
            <a:xfrm>
              <a:off x="2305919" y="2775138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0" y="31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"/>
            <p:cNvSpPr/>
            <p:nvPr/>
          </p:nvSpPr>
          <p:spPr>
            <a:xfrm>
              <a:off x="2302866" y="2777747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92" y="6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"/>
            <p:cNvSpPr/>
            <p:nvPr/>
          </p:nvSpPr>
          <p:spPr>
            <a:xfrm>
              <a:off x="2290240" y="2784284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6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"/>
            <p:cNvSpPr/>
            <p:nvPr/>
          </p:nvSpPr>
          <p:spPr>
            <a:xfrm>
              <a:off x="3424227" y="2784284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6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1" y="61"/>
                    <a:pt x="122" y="31"/>
                    <a:pt x="122" y="31"/>
                  </a:cubicBezTo>
                  <a:cubicBezTo>
                    <a:pt x="122" y="3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"/>
            <p:cNvSpPr/>
            <p:nvPr/>
          </p:nvSpPr>
          <p:spPr>
            <a:xfrm>
              <a:off x="2292418" y="2788212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91"/>
                    <a:pt x="31" y="122"/>
                    <a:pt x="31" y="122"/>
                  </a:cubicBezTo>
                  <a:cubicBezTo>
                    <a:pt x="31" y="122"/>
                    <a:pt x="61" y="91"/>
                    <a:pt x="61" y="61"/>
                  </a:cubicBezTo>
                  <a:cubicBezTo>
                    <a:pt x="6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"/>
            <p:cNvSpPr/>
            <p:nvPr/>
          </p:nvSpPr>
          <p:spPr>
            <a:xfrm>
              <a:off x="3389370" y="2788642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61" y="1"/>
                  </a:moveTo>
                  <a:cubicBezTo>
                    <a:pt x="31" y="1"/>
                    <a:pt x="1" y="31"/>
                    <a:pt x="1" y="31"/>
                  </a:cubicBezTo>
                  <a:cubicBezTo>
                    <a:pt x="1" y="31"/>
                    <a:pt x="31" y="61"/>
                    <a:pt x="61" y="61"/>
                  </a:cubicBezTo>
                  <a:cubicBezTo>
                    <a:pt x="92" y="61"/>
                    <a:pt x="122" y="31"/>
                    <a:pt x="122" y="31"/>
                  </a:cubicBez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"/>
            <p:cNvSpPr/>
            <p:nvPr/>
          </p:nvSpPr>
          <p:spPr>
            <a:xfrm>
              <a:off x="3488694" y="2793430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1"/>
                    <a:pt x="31" y="31"/>
                    <a:pt x="62" y="31"/>
                  </a:cubicBezTo>
                  <a:cubicBezTo>
                    <a:pt x="9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"/>
            <p:cNvSpPr/>
            <p:nvPr/>
          </p:nvSpPr>
          <p:spPr>
            <a:xfrm>
              <a:off x="3419426" y="2798232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1"/>
                    <a:pt x="31" y="122"/>
                    <a:pt x="31" y="122"/>
                  </a:cubicBezTo>
                  <a:cubicBezTo>
                    <a:pt x="31" y="122"/>
                    <a:pt x="62" y="91"/>
                    <a:pt x="62" y="61"/>
                  </a:cubicBezTo>
                  <a:cubicBezTo>
                    <a:pt x="62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"/>
            <p:cNvSpPr/>
            <p:nvPr/>
          </p:nvSpPr>
          <p:spPr>
            <a:xfrm>
              <a:off x="2308972" y="2742884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12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"/>
            <p:cNvSpPr/>
            <p:nvPr/>
          </p:nvSpPr>
          <p:spPr>
            <a:xfrm>
              <a:off x="2491066" y="2689730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3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92"/>
                    <a:pt x="31" y="122"/>
                    <a:pt x="31" y="122"/>
                  </a:cubicBezTo>
                  <a:cubicBezTo>
                    <a:pt x="31" y="122"/>
                    <a:pt x="61" y="92"/>
                    <a:pt x="61" y="61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7"/>
            <p:cNvSpPr/>
            <p:nvPr/>
          </p:nvSpPr>
          <p:spPr>
            <a:xfrm>
              <a:off x="2315938" y="2742454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31" y="92"/>
                    <a:pt x="31" y="92"/>
                    <a:pt x="31" y="61"/>
                  </a:cubicBezTo>
                  <a:cubicBezTo>
                    <a:pt x="31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7"/>
            <p:cNvSpPr/>
            <p:nvPr/>
          </p:nvSpPr>
          <p:spPr>
            <a:xfrm>
              <a:off x="2477121" y="2689300"/>
              <a:ext cx="1333" cy="444"/>
            </a:xfrm>
            <a:custGeom>
              <a:avLst/>
              <a:gdLst/>
              <a:ahLst/>
              <a:cxnLst/>
              <a:rect l="l" t="t" r="r" b="b"/>
              <a:pathLst>
                <a:path w="93" h="31" extrusionOk="0">
                  <a:moveTo>
                    <a:pt x="3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92" y="31"/>
                  </a:lnTo>
                  <a:cubicBezTo>
                    <a:pt x="9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7"/>
            <p:cNvSpPr/>
            <p:nvPr/>
          </p:nvSpPr>
          <p:spPr>
            <a:xfrm>
              <a:off x="2460137" y="2689300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lnTo>
                    <a:pt x="1" y="6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7"/>
            <p:cNvSpPr/>
            <p:nvPr/>
          </p:nvSpPr>
          <p:spPr>
            <a:xfrm>
              <a:off x="3420300" y="2687996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61" y="0"/>
                  </a:moveTo>
                  <a:lnTo>
                    <a:pt x="1" y="61"/>
                  </a:lnTo>
                  <a:lnTo>
                    <a:pt x="31" y="91"/>
                  </a:lnTo>
                  <a:lnTo>
                    <a:pt x="92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7"/>
            <p:cNvSpPr/>
            <p:nvPr/>
          </p:nvSpPr>
          <p:spPr>
            <a:xfrm>
              <a:off x="3430318" y="280825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1" y="31"/>
                  </a:lnTo>
                  <a:lnTo>
                    <a:pt x="62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7"/>
            <p:cNvSpPr/>
            <p:nvPr/>
          </p:nvSpPr>
          <p:spPr>
            <a:xfrm>
              <a:off x="3426835" y="2809556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0"/>
                  </a:moveTo>
                  <a:lnTo>
                    <a:pt x="1" y="31"/>
                  </a:lnTo>
                  <a:lnTo>
                    <a:pt x="61" y="6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7"/>
            <p:cNvSpPr/>
            <p:nvPr/>
          </p:nvSpPr>
          <p:spPr>
            <a:xfrm>
              <a:off x="2430082" y="2687551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7"/>
            <p:cNvSpPr/>
            <p:nvPr/>
          </p:nvSpPr>
          <p:spPr>
            <a:xfrm>
              <a:off x="2426599" y="2687996"/>
              <a:ext cx="874" cy="874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0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7"/>
            <p:cNvSpPr/>
            <p:nvPr/>
          </p:nvSpPr>
          <p:spPr>
            <a:xfrm>
              <a:off x="3520498" y="2810861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7"/>
            <p:cNvSpPr/>
            <p:nvPr/>
          </p:nvSpPr>
          <p:spPr>
            <a:xfrm>
              <a:off x="2467977" y="2686677"/>
              <a:ext cx="459" cy="1333"/>
            </a:xfrm>
            <a:custGeom>
              <a:avLst/>
              <a:gdLst/>
              <a:ahLst/>
              <a:cxnLst/>
              <a:rect l="l" t="t" r="r" b="b"/>
              <a:pathLst>
                <a:path w="32" h="93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62"/>
                    <a:pt x="1" y="92"/>
                    <a:pt x="3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7"/>
            <p:cNvSpPr/>
            <p:nvPr/>
          </p:nvSpPr>
          <p:spPr>
            <a:xfrm>
              <a:off x="2427459" y="2686677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62" y="1"/>
                  </a:moveTo>
                  <a:lnTo>
                    <a:pt x="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7"/>
            <p:cNvSpPr/>
            <p:nvPr/>
          </p:nvSpPr>
          <p:spPr>
            <a:xfrm>
              <a:off x="3512228" y="2816523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lnTo>
                    <a:pt x="0" y="6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7"/>
            <p:cNvSpPr/>
            <p:nvPr/>
          </p:nvSpPr>
          <p:spPr>
            <a:xfrm>
              <a:off x="2536372" y="2685817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2" y="6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7"/>
            <p:cNvSpPr/>
            <p:nvPr/>
          </p:nvSpPr>
          <p:spPr>
            <a:xfrm>
              <a:off x="2532014" y="2685372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1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7"/>
            <p:cNvSpPr/>
            <p:nvPr/>
          </p:nvSpPr>
          <p:spPr>
            <a:xfrm>
              <a:off x="2462315" y="2685817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1" y="0"/>
                  </a:moveTo>
                  <a:lnTo>
                    <a:pt x="1" y="6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7"/>
            <p:cNvSpPr/>
            <p:nvPr/>
          </p:nvSpPr>
          <p:spPr>
            <a:xfrm>
              <a:off x="2587352" y="2684498"/>
              <a:ext cx="874" cy="1333"/>
            </a:xfrm>
            <a:custGeom>
              <a:avLst/>
              <a:gdLst/>
              <a:ahLst/>
              <a:cxnLst/>
              <a:rect l="l" t="t" r="r" b="b"/>
              <a:pathLst>
                <a:path w="61" h="93" extrusionOk="0">
                  <a:moveTo>
                    <a:pt x="0" y="1"/>
                  </a:moveTo>
                  <a:lnTo>
                    <a:pt x="30" y="92"/>
                  </a:lnTo>
                  <a:lnTo>
                    <a:pt x="61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7"/>
            <p:cNvSpPr/>
            <p:nvPr/>
          </p:nvSpPr>
          <p:spPr>
            <a:xfrm>
              <a:off x="2511103" y="2684498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62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7"/>
            <p:cNvSpPr/>
            <p:nvPr/>
          </p:nvSpPr>
          <p:spPr>
            <a:xfrm>
              <a:off x="2453601" y="2684942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cubicBezTo>
                    <a:pt x="1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7"/>
            <p:cNvSpPr/>
            <p:nvPr/>
          </p:nvSpPr>
          <p:spPr>
            <a:xfrm>
              <a:off x="3550554" y="2828292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0"/>
                  </a:moveTo>
                  <a:lnTo>
                    <a:pt x="62" y="6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7"/>
            <p:cNvSpPr/>
            <p:nvPr/>
          </p:nvSpPr>
          <p:spPr>
            <a:xfrm>
              <a:off x="2318546" y="2829167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62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31"/>
                    <a:pt x="31" y="61"/>
                    <a:pt x="62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7"/>
            <p:cNvSpPr/>
            <p:nvPr/>
          </p:nvSpPr>
          <p:spPr>
            <a:xfrm>
              <a:off x="2420063" y="2684498"/>
              <a:ext cx="874" cy="1333"/>
            </a:xfrm>
            <a:custGeom>
              <a:avLst/>
              <a:gdLst/>
              <a:ahLst/>
              <a:cxnLst/>
              <a:rect l="l" t="t" r="r" b="b"/>
              <a:pathLst>
                <a:path w="61" h="93" extrusionOk="0">
                  <a:moveTo>
                    <a:pt x="0" y="1"/>
                  </a:moveTo>
                  <a:lnTo>
                    <a:pt x="61" y="92"/>
                  </a:lnTo>
                  <a:lnTo>
                    <a:pt x="61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7"/>
            <p:cNvSpPr/>
            <p:nvPr/>
          </p:nvSpPr>
          <p:spPr>
            <a:xfrm>
              <a:off x="2309846" y="2834829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0"/>
                  </a:moveTo>
                  <a:cubicBezTo>
                    <a:pt x="30" y="0"/>
                    <a:pt x="0" y="0"/>
                    <a:pt x="0" y="31"/>
                  </a:cubicBezTo>
                  <a:lnTo>
                    <a:pt x="122" y="31"/>
                  </a:ln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7"/>
            <p:cNvSpPr/>
            <p:nvPr/>
          </p:nvSpPr>
          <p:spPr>
            <a:xfrm>
              <a:off x="3559268" y="2834399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1" y="0"/>
                  </a:moveTo>
                  <a:cubicBezTo>
                    <a:pt x="1" y="0"/>
                    <a:pt x="1" y="30"/>
                    <a:pt x="1" y="6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7"/>
            <p:cNvSpPr/>
            <p:nvPr/>
          </p:nvSpPr>
          <p:spPr>
            <a:xfrm>
              <a:off x="2460567" y="2683193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7"/>
            <p:cNvSpPr/>
            <p:nvPr/>
          </p:nvSpPr>
          <p:spPr>
            <a:xfrm>
              <a:off x="2445761" y="2683638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0"/>
                  </a:moveTo>
                  <a:lnTo>
                    <a:pt x="0" y="61"/>
                  </a:lnTo>
                  <a:lnTo>
                    <a:pt x="6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7"/>
            <p:cNvSpPr/>
            <p:nvPr/>
          </p:nvSpPr>
          <p:spPr>
            <a:xfrm>
              <a:off x="2373884" y="2844419"/>
              <a:ext cx="874" cy="874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7"/>
            <p:cNvSpPr/>
            <p:nvPr/>
          </p:nvSpPr>
          <p:spPr>
            <a:xfrm>
              <a:off x="3519624" y="2847028"/>
              <a:ext cx="1333" cy="444"/>
            </a:xfrm>
            <a:custGeom>
              <a:avLst/>
              <a:gdLst/>
              <a:ahLst/>
              <a:cxnLst/>
              <a:rect l="l" t="t" r="r" b="b"/>
              <a:pathLst>
                <a:path w="93" h="31" extrusionOk="0">
                  <a:moveTo>
                    <a:pt x="1" y="1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7"/>
            <p:cNvSpPr/>
            <p:nvPr/>
          </p:nvSpPr>
          <p:spPr>
            <a:xfrm>
              <a:off x="2592569" y="2848777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61"/>
                    <a:pt x="1" y="91"/>
                    <a:pt x="31" y="91"/>
                  </a:cubicBezTo>
                  <a:cubicBezTo>
                    <a:pt x="31" y="91"/>
                    <a:pt x="31" y="61"/>
                    <a:pt x="31" y="3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7"/>
            <p:cNvSpPr/>
            <p:nvPr/>
          </p:nvSpPr>
          <p:spPr>
            <a:xfrm>
              <a:off x="3381530" y="2681459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0" y="61"/>
                  </a:move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7"/>
            <p:cNvSpPr/>
            <p:nvPr/>
          </p:nvSpPr>
          <p:spPr>
            <a:xfrm>
              <a:off x="2522870" y="268101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1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7"/>
            <p:cNvSpPr/>
            <p:nvPr/>
          </p:nvSpPr>
          <p:spPr>
            <a:xfrm>
              <a:off x="3520068" y="2850956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61"/>
                    <a:pt x="0" y="91"/>
                    <a:pt x="0" y="91"/>
                  </a:cubicBezTo>
                  <a:cubicBezTo>
                    <a:pt x="31" y="91"/>
                    <a:pt x="31" y="61"/>
                    <a:pt x="31" y="30"/>
                  </a:cubicBezTo>
                  <a:cubicBezTo>
                    <a:pt x="31" y="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7"/>
            <p:cNvSpPr/>
            <p:nvPr/>
          </p:nvSpPr>
          <p:spPr>
            <a:xfrm>
              <a:off x="2638749" y="2680584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31"/>
                    <a:pt x="1" y="31"/>
                    <a:pt x="31" y="31"/>
                  </a:cubicBezTo>
                  <a:cubicBezTo>
                    <a:pt x="6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7"/>
            <p:cNvSpPr/>
            <p:nvPr/>
          </p:nvSpPr>
          <p:spPr>
            <a:xfrm>
              <a:off x="2523745" y="2680154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61" y="3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7"/>
            <p:cNvSpPr/>
            <p:nvPr/>
          </p:nvSpPr>
          <p:spPr>
            <a:xfrm>
              <a:off x="2482352" y="2680584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7"/>
            <p:cNvSpPr/>
            <p:nvPr/>
          </p:nvSpPr>
          <p:spPr>
            <a:xfrm>
              <a:off x="2410905" y="2680154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2" y="0"/>
                  </a:moveTo>
                  <a:lnTo>
                    <a:pt x="1" y="61"/>
                  </a:lnTo>
                  <a:lnTo>
                    <a:pt x="1" y="6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7"/>
            <p:cNvSpPr/>
            <p:nvPr/>
          </p:nvSpPr>
          <p:spPr>
            <a:xfrm>
              <a:off x="2323348" y="2728076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"/>
            <p:cNvSpPr/>
            <p:nvPr/>
          </p:nvSpPr>
          <p:spPr>
            <a:xfrm>
              <a:off x="2687106" y="2860102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cubicBezTo>
                    <a:pt x="1" y="31"/>
                    <a:pt x="31" y="31"/>
                    <a:pt x="62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"/>
            <p:cNvSpPr/>
            <p:nvPr/>
          </p:nvSpPr>
          <p:spPr>
            <a:xfrm>
              <a:off x="2591265" y="2679280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1" y="0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"/>
            <p:cNvSpPr/>
            <p:nvPr/>
          </p:nvSpPr>
          <p:spPr>
            <a:xfrm>
              <a:off x="2574281" y="2679280"/>
              <a:ext cx="889" cy="874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1" y="0"/>
                  </a:moveTo>
                  <a:lnTo>
                    <a:pt x="0" y="6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"/>
            <p:cNvSpPr/>
            <p:nvPr/>
          </p:nvSpPr>
          <p:spPr>
            <a:xfrm>
              <a:off x="2721089" y="2863155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1" y="0"/>
                  </a:move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"/>
            <p:cNvSpPr/>
            <p:nvPr/>
          </p:nvSpPr>
          <p:spPr>
            <a:xfrm>
              <a:off x="2636570" y="2678406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"/>
            <p:cNvSpPr/>
            <p:nvPr/>
          </p:nvSpPr>
          <p:spPr>
            <a:xfrm>
              <a:off x="2598675" y="267797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30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"/>
            <p:cNvSpPr/>
            <p:nvPr/>
          </p:nvSpPr>
          <p:spPr>
            <a:xfrm>
              <a:off x="2751588" y="2865334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"/>
            <p:cNvSpPr/>
            <p:nvPr/>
          </p:nvSpPr>
          <p:spPr>
            <a:xfrm>
              <a:off x="3557089" y="2866194"/>
              <a:ext cx="459" cy="1333"/>
            </a:xfrm>
            <a:custGeom>
              <a:avLst/>
              <a:gdLst/>
              <a:ahLst/>
              <a:cxnLst/>
              <a:rect l="l" t="t" r="r" b="b"/>
              <a:pathLst>
                <a:path w="32" h="93" extrusionOk="0">
                  <a:moveTo>
                    <a:pt x="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31" y="92"/>
                    <a:pt x="31" y="62"/>
                    <a:pt x="31" y="62"/>
                  </a:cubicBezTo>
                  <a:cubicBezTo>
                    <a:pt x="31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"/>
            <p:cNvSpPr/>
            <p:nvPr/>
          </p:nvSpPr>
          <p:spPr>
            <a:xfrm>
              <a:off x="3436424" y="2751170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"/>
            <p:cNvSpPr/>
            <p:nvPr/>
          </p:nvSpPr>
          <p:spPr>
            <a:xfrm>
              <a:off x="2782518" y="2867513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0"/>
                  </a:lnTo>
                  <a:lnTo>
                    <a:pt x="61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"/>
            <p:cNvSpPr/>
            <p:nvPr/>
          </p:nvSpPr>
          <p:spPr>
            <a:xfrm>
              <a:off x="2752893" y="2868373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31" y="92"/>
                    <a:pt x="61" y="62"/>
                    <a:pt x="61" y="31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"/>
            <p:cNvSpPr/>
            <p:nvPr/>
          </p:nvSpPr>
          <p:spPr>
            <a:xfrm>
              <a:off x="2783392" y="2868373"/>
              <a:ext cx="1319" cy="133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1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"/>
            <p:cNvSpPr/>
            <p:nvPr/>
          </p:nvSpPr>
          <p:spPr>
            <a:xfrm>
              <a:off x="2745927" y="2869247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"/>
            <p:cNvSpPr/>
            <p:nvPr/>
          </p:nvSpPr>
          <p:spPr>
            <a:xfrm>
              <a:off x="2629604" y="2676657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"/>
            <p:cNvSpPr/>
            <p:nvPr/>
          </p:nvSpPr>
          <p:spPr>
            <a:xfrm>
              <a:off x="2709766" y="2870552"/>
              <a:ext cx="444" cy="1333"/>
            </a:xfrm>
            <a:custGeom>
              <a:avLst/>
              <a:gdLst/>
              <a:ahLst/>
              <a:cxnLst/>
              <a:rect l="l" t="t" r="r" b="b"/>
              <a:pathLst>
                <a:path w="31" h="93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"/>
            <p:cNvSpPr/>
            <p:nvPr/>
          </p:nvSpPr>
          <p:spPr>
            <a:xfrm>
              <a:off x="3517016" y="2877963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"/>
            <p:cNvSpPr/>
            <p:nvPr/>
          </p:nvSpPr>
          <p:spPr>
            <a:xfrm>
              <a:off x="3396336" y="2675797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31" y="0"/>
                    <a:pt x="1" y="0"/>
                    <a:pt x="1" y="30"/>
                  </a:cubicBezTo>
                  <a:cubicBezTo>
                    <a:pt x="1" y="61"/>
                    <a:pt x="31" y="91"/>
                    <a:pt x="31" y="91"/>
                  </a:cubicBezTo>
                  <a:cubicBezTo>
                    <a:pt x="31" y="91"/>
                    <a:pt x="31" y="61"/>
                    <a:pt x="31" y="3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"/>
            <p:cNvSpPr/>
            <p:nvPr/>
          </p:nvSpPr>
          <p:spPr>
            <a:xfrm>
              <a:off x="2756820" y="2676227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0" y="0"/>
                  </a:moveTo>
                  <a:cubicBezTo>
                    <a:pt x="0" y="31"/>
                    <a:pt x="30" y="31"/>
                    <a:pt x="61" y="31"/>
                  </a:cubicBezTo>
                  <a:cubicBezTo>
                    <a:pt x="91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"/>
            <p:cNvSpPr/>
            <p:nvPr/>
          </p:nvSpPr>
          <p:spPr>
            <a:xfrm>
              <a:off x="2651820" y="2675797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1" y="30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7"/>
            <p:cNvSpPr/>
            <p:nvPr/>
          </p:nvSpPr>
          <p:spPr>
            <a:xfrm>
              <a:off x="2560765" y="2674478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62" y="92"/>
                    <a:pt x="62" y="62"/>
                  </a:cubicBezTo>
                  <a:cubicBezTo>
                    <a:pt x="62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7"/>
            <p:cNvSpPr/>
            <p:nvPr/>
          </p:nvSpPr>
          <p:spPr>
            <a:xfrm>
              <a:off x="2402191" y="2674922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1" y="0"/>
                  </a:moveTo>
                  <a:lnTo>
                    <a:pt x="1" y="31"/>
                  </a:lnTo>
                  <a:lnTo>
                    <a:pt x="62" y="6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"/>
            <p:cNvSpPr/>
            <p:nvPr/>
          </p:nvSpPr>
          <p:spPr>
            <a:xfrm>
              <a:off x="2475387" y="2894520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1" y="92"/>
                    <a:pt x="31" y="92"/>
                    <a:pt x="31" y="61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"/>
            <p:cNvSpPr/>
            <p:nvPr/>
          </p:nvSpPr>
          <p:spPr>
            <a:xfrm>
              <a:off x="3475623" y="2723718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7"/>
            <p:cNvSpPr/>
            <p:nvPr/>
          </p:nvSpPr>
          <p:spPr>
            <a:xfrm>
              <a:off x="3490873" y="2897129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7"/>
            <p:cNvSpPr/>
            <p:nvPr/>
          </p:nvSpPr>
          <p:spPr>
            <a:xfrm>
              <a:off x="3386762" y="2673618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30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7"/>
            <p:cNvSpPr/>
            <p:nvPr/>
          </p:nvSpPr>
          <p:spPr>
            <a:xfrm>
              <a:off x="3442515" y="2902361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62" y="62"/>
                  </a:lnTo>
                  <a:lnTo>
                    <a:pt x="92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7"/>
            <p:cNvSpPr/>
            <p:nvPr/>
          </p:nvSpPr>
          <p:spPr>
            <a:xfrm>
              <a:off x="3488265" y="2902361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7"/>
            <p:cNvSpPr/>
            <p:nvPr/>
          </p:nvSpPr>
          <p:spPr>
            <a:xfrm>
              <a:off x="2410905" y="2903236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cubicBezTo>
                    <a:pt x="31" y="122"/>
                    <a:pt x="31" y="92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7"/>
            <p:cNvSpPr/>
            <p:nvPr/>
          </p:nvSpPr>
          <p:spPr>
            <a:xfrm>
              <a:off x="3406799" y="2904540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lnTo>
                    <a:pt x="31" y="62"/>
                  </a:lnTo>
                  <a:lnTo>
                    <a:pt x="61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7"/>
            <p:cNvSpPr/>
            <p:nvPr/>
          </p:nvSpPr>
          <p:spPr>
            <a:xfrm>
              <a:off x="3432497" y="2904540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1" y="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31" y="92"/>
                    <a:pt x="31" y="62"/>
                    <a:pt x="31" y="31"/>
                  </a:cubicBez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7"/>
            <p:cNvSpPr/>
            <p:nvPr/>
          </p:nvSpPr>
          <p:spPr>
            <a:xfrm>
              <a:off x="2384332" y="2908898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1" y="31"/>
                  </a:lnTo>
                  <a:lnTo>
                    <a:pt x="61" y="92"/>
                  </a:lnTo>
                  <a:lnTo>
                    <a:pt x="92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7"/>
            <p:cNvSpPr/>
            <p:nvPr/>
          </p:nvSpPr>
          <p:spPr>
            <a:xfrm>
              <a:off x="2260614" y="2910202"/>
              <a:ext cx="1319" cy="133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2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7"/>
            <p:cNvSpPr/>
            <p:nvPr/>
          </p:nvSpPr>
          <p:spPr>
            <a:xfrm>
              <a:off x="2614799" y="2671439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61"/>
                    <a:pt x="0" y="91"/>
                    <a:pt x="30" y="91"/>
                  </a:cubicBezTo>
                  <a:cubicBezTo>
                    <a:pt x="30" y="91"/>
                    <a:pt x="30" y="61"/>
                    <a:pt x="30" y="3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7"/>
            <p:cNvSpPr/>
            <p:nvPr/>
          </p:nvSpPr>
          <p:spPr>
            <a:xfrm>
              <a:off x="2261489" y="2911077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1"/>
                  </a:moveTo>
                  <a:lnTo>
                    <a:pt x="61" y="92"/>
                  </a:lnTo>
                  <a:lnTo>
                    <a:pt x="91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7"/>
            <p:cNvSpPr/>
            <p:nvPr/>
          </p:nvSpPr>
          <p:spPr>
            <a:xfrm>
              <a:off x="2555104" y="2671869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cubicBezTo>
                    <a:pt x="1" y="31"/>
                    <a:pt x="31" y="31"/>
                    <a:pt x="62" y="31"/>
                  </a:cubicBezTo>
                  <a:cubicBezTo>
                    <a:pt x="9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7"/>
            <p:cNvSpPr/>
            <p:nvPr/>
          </p:nvSpPr>
          <p:spPr>
            <a:xfrm>
              <a:off x="3389800" y="2670120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1" y="1"/>
                  </a:moveTo>
                  <a:lnTo>
                    <a:pt x="1" y="31"/>
                  </a:lnTo>
                  <a:lnTo>
                    <a:pt x="62" y="92"/>
                  </a:lnTo>
                  <a:lnTo>
                    <a:pt x="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7"/>
            <p:cNvSpPr/>
            <p:nvPr/>
          </p:nvSpPr>
          <p:spPr>
            <a:xfrm>
              <a:off x="2361243" y="2912381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1" y="1"/>
                  </a:moveTo>
                  <a:lnTo>
                    <a:pt x="1" y="31"/>
                  </a:lnTo>
                  <a:lnTo>
                    <a:pt x="62" y="92"/>
                  </a:lnTo>
                  <a:lnTo>
                    <a:pt x="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7"/>
            <p:cNvSpPr/>
            <p:nvPr/>
          </p:nvSpPr>
          <p:spPr>
            <a:xfrm>
              <a:off x="2654873" y="2670120"/>
              <a:ext cx="444" cy="1333"/>
            </a:xfrm>
            <a:custGeom>
              <a:avLst/>
              <a:gdLst/>
              <a:ahLst/>
              <a:cxnLst/>
              <a:rect l="l" t="t" r="r" b="b"/>
              <a:pathLst>
                <a:path w="31" h="93" extrusionOk="0">
                  <a:moveTo>
                    <a:pt x="31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92"/>
                    <a:pt x="31" y="92"/>
                  </a:cubicBezTo>
                  <a:cubicBezTo>
                    <a:pt x="31" y="92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7"/>
            <p:cNvSpPr/>
            <p:nvPr/>
          </p:nvSpPr>
          <p:spPr>
            <a:xfrm>
              <a:off x="3459514" y="2912381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61" y="62"/>
                    <a:pt x="91" y="31"/>
                    <a:pt x="91" y="31"/>
                  </a:cubicBezTo>
                  <a:cubicBezTo>
                    <a:pt x="9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7"/>
            <p:cNvSpPr/>
            <p:nvPr/>
          </p:nvSpPr>
          <p:spPr>
            <a:xfrm>
              <a:off x="2546834" y="2670564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0"/>
                  </a:moveTo>
                  <a:lnTo>
                    <a:pt x="0" y="6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7"/>
            <p:cNvSpPr/>
            <p:nvPr/>
          </p:nvSpPr>
          <p:spPr>
            <a:xfrm>
              <a:off x="2271507" y="2915435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31" y="92"/>
                    <a:pt x="31" y="61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7"/>
            <p:cNvSpPr/>
            <p:nvPr/>
          </p:nvSpPr>
          <p:spPr>
            <a:xfrm>
              <a:off x="3447747" y="2915879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1" y="0"/>
                  </a:moveTo>
                  <a:cubicBezTo>
                    <a:pt x="31" y="0"/>
                    <a:pt x="1" y="0"/>
                    <a:pt x="1" y="30"/>
                  </a:cubicBezTo>
                  <a:lnTo>
                    <a:pt x="92" y="30"/>
                  </a:lnTo>
                  <a:cubicBezTo>
                    <a:pt x="92" y="0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7"/>
            <p:cNvSpPr/>
            <p:nvPr/>
          </p:nvSpPr>
          <p:spPr>
            <a:xfrm>
              <a:off x="2303741" y="2916739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31"/>
                    <a:pt x="31" y="62"/>
                    <a:pt x="61" y="62"/>
                  </a:cubicBezTo>
                  <a:cubicBezTo>
                    <a:pt x="92" y="62"/>
                    <a:pt x="92" y="31"/>
                    <a:pt x="92" y="31"/>
                  </a:cubicBezTo>
                  <a:cubicBezTo>
                    <a:pt x="9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7"/>
            <p:cNvSpPr/>
            <p:nvPr/>
          </p:nvSpPr>
          <p:spPr>
            <a:xfrm>
              <a:off x="2321599" y="2918044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31"/>
                    <a:pt x="31" y="31"/>
                    <a:pt x="62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7"/>
            <p:cNvSpPr/>
            <p:nvPr/>
          </p:nvSpPr>
          <p:spPr>
            <a:xfrm>
              <a:off x="2808660" y="2667511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1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"/>
            <p:cNvSpPr/>
            <p:nvPr/>
          </p:nvSpPr>
          <p:spPr>
            <a:xfrm>
              <a:off x="3489999" y="2922402"/>
              <a:ext cx="1333" cy="459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92" y="31"/>
                  </a:lnTo>
                  <a:cubicBezTo>
                    <a:pt x="92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"/>
            <p:cNvSpPr/>
            <p:nvPr/>
          </p:nvSpPr>
          <p:spPr>
            <a:xfrm>
              <a:off x="3498713" y="2921972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62" y="92"/>
                    <a:pt x="62" y="61"/>
                  </a:cubicBezTo>
                  <a:cubicBezTo>
                    <a:pt x="62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"/>
            <p:cNvSpPr/>
            <p:nvPr/>
          </p:nvSpPr>
          <p:spPr>
            <a:xfrm>
              <a:off x="3388066" y="2664458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"/>
            <p:cNvSpPr/>
            <p:nvPr/>
          </p:nvSpPr>
          <p:spPr>
            <a:xfrm>
              <a:off x="2298509" y="2923276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"/>
            <p:cNvSpPr/>
            <p:nvPr/>
          </p:nvSpPr>
          <p:spPr>
            <a:xfrm>
              <a:off x="3478676" y="2923276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6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"/>
            <p:cNvSpPr/>
            <p:nvPr/>
          </p:nvSpPr>
          <p:spPr>
            <a:xfrm>
              <a:off x="2297635" y="2924150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62" y="1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9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"/>
            <p:cNvSpPr/>
            <p:nvPr/>
          </p:nvSpPr>
          <p:spPr>
            <a:xfrm>
              <a:off x="3417247" y="2924580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62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1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"/>
            <p:cNvSpPr/>
            <p:nvPr/>
          </p:nvSpPr>
          <p:spPr>
            <a:xfrm>
              <a:off x="3440781" y="2924150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0" y="92"/>
                    <a:pt x="31" y="92"/>
                  </a:cubicBezTo>
                  <a:cubicBezTo>
                    <a:pt x="31" y="92"/>
                    <a:pt x="31" y="92"/>
                    <a:pt x="31" y="61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"/>
            <p:cNvSpPr/>
            <p:nvPr/>
          </p:nvSpPr>
          <p:spPr>
            <a:xfrm>
              <a:off x="2735034" y="2663583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cubicBezTo>
                    <a:pt x="31" y="92"/>
                    <a:pt x="61" y="92"/>
                    <a:pt x="61" y="62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"/>
            <p:cNvSpPr/>
            <p:nvPr/>
          </p:nvSpPr>
          <p:spPr>
            <a:xfrm>
              <a:off x="3459514" y="2722844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1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"/>
            <p:cNvSpPr/>
            <p:nvPr/>
          </p:nvSpPr>
          <p:spPr>
            <a:xfrm>
              <a:off x="2252330" y="2928508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62" y="92"/>
                    <a:pt x="62" y="61"/>
                  </a:cubicBezTo>
                  <a:cubicBezTo>
                    <a:pt x="62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"/>
            <p:cNvSpPr/>
            <p:nvPr/>
          </p:nvSpPr>
          <p:spPr>
            <a:xfrm>
              <a:off x="2915394" y="2662723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0" y="61"/>
                  </a:moveTo>
                  <a:lnTo>
                    <a:pt x="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"/>
            <p:cNvSpPr/>
            <p:nvPr/>
          </p:nvSpPr>
          <p:spPr>
            <a:xfrm>
              <a:off x="3431622" y="2931117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23" y="31"/>
                  </a:lnTo>
                  <a:cubicBezTo>
                    <a:pt x="123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"/>
            <p:cNvSpPr/>
            <p:nvPr/>
          </p:nvSpPr>
          <p:spPr>
            <a:xfrm>
              <a:off x="2273241" y="293199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1" y="31"/>
                  </a:lnTo>
                  <a:lnTo>
                    <a:pt x="62" y="92"/>
                  </a:lnTo>
                  <a:lnTo>
                    <a:pt x="92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"/>
            <p:cNvSpPr/>
            <p:nvPr/>
          </p:nvSpPr>
          <p:spPr>
            <a:xfrm>
              <a:off x="3396336" y="2661404"/>
              <a:ext cx="459" cy="1333"/>
            </a:xfrm>
            <a:custGeom>
              <a:avLst/>
              <a:gdLst/>
              <a:ahLst/>
              <a:cxnLst/>
              <a:rect l="l" t="t" r="r" b="b"/>
              <a:pathLst>
                <a:path w="32" h="9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92"/>
                    <a:pt x="31" y="92"/>
                  </a:cubicBezTo>
                  <a:cubicBezTo>
                    <a:pt x="31" y="92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"/>
            <p:cNvSpPr/>
            <p:nvPr/>
          </p:nvSpPr>
          <p:spPr>
            <a:xfrm>
              <a:off x="3476942" y="2932866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31" y="92"/>
                    <a:pt x="31" y="61"/>
                  </a:cubicBezTo>
                  <a:cubicBezTo>
                    <a:pt x="31" y="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"/>
            <p:cNvSpPr/>
            <p:nvPr/>
          </p:nvSpPr>
          <p:spPr>
            <a:xfrm>
              <a:off x="2822592" y="2660544"/>
              <a:ext cx="1319" cy="874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2" y="0"/>
                  </a:moveTo>
                  <a:lnTo>
                    <a:pt x="1" y="3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"/>
            <p:cNvSpPr/>
            <p:nvPr/>
          </p:nvSpPr>
          <p:spPr>
            <a:xfrm>
              <a:off x="2306794" y="2936780"/>
              <a:ext cx="1749" cy="459"/>
            </a:xfrm>
            <a:custGeom>
              <a:avLst/>
              <a:gdLst/>
              <a:ahLst/>
              <a:cxnLst/>
              <a:rect l="l" t="t" r="r" b="b"/>
              <a:pathLst>
                <a:path w="122" h="32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1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"/>
            <p:cNvSpPr/>
            <p:nvPr/>
          </p:nvSpPr>
          <p:spPr>
            <a:xfrm>
              <a:off x="3368029" y="2659240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0"/>
                  </a:moveTo>
                  <a:cubicBezTo>
                    <a:pt x="0" y="0"/>
                    <a:pt x="0" y="30"/>
                    <a:pt x="0" y="6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"/>
            <p:cNvSpPr/>
            <p:nvPr/>
          </p:nvSpPr>
          <p:spPr>
            <a:xfrm>
              <a:off x="2823466" y="2659670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lnTo>
                    <a:pt x="1" y="61"/>
                  </a:lnTo>
                  <a:lnTo>
                    <a:pt x="31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"/>
            <p:cNvSpPr/>
            <p:nvPr/>
          </p:nvSpPr>
          <p:spPr>
            <a:xfrm>
              <a:off x="3463871" y="2938528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0" y="31"/>
                  </a:lnTo>
                  <a:lnTo>
                    <a:pt x="61" y="92"/>
                  </a:lnTo>
                  <a:lnTo>
                    <a:pt x="91" y="6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7"/>
            <p:cNvSpPr/>
            <p:nvPr/>
          </p:nvSpPr>
          <p:spPr>
            <a:xfrm>
              <a:off x="3489999" y="2938528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62" y="1"/>
                  </a:moveTo>
                  <a:lnTo>
                    <a:pt x="1" y="61"/>
                  </a:lnTo>
                  <a:lnTo>
                    <a:pt x="31" y="92"/>
                  </a:lnTo>
                  <a:lnTo>
                    <a:pt x="9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7"/>
            <p:cNvSpPr/>
            <p:nvPr/>
          </p:nvSpPr>
          <p:spPr>
            <a:xfrm>
              <a:off x="2820857" y="2657921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31" y="122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7"/>
            <p:cNvSpPr/>
            <p:nvPr/>
          </p:nvSpPr>
          <p:spPr>
            <a:xfrm>
              <a:off x="2280651" y="2946370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1" y="61"/>
                    <a:pt x="92" y="31"/>
                    <a:pt x="92" y="31"/>
                  </a:cubicBez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"/>
            <p:cNvSpPr/>
            <p:nvPr/>
          </p:nvSpPr>
          <p:spPr>
            <a:xfrm>
              <a:off x="3428140" y="2947244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1" y="0"/>
                    <a:pt x="1" y="0"/>
                    <a:pt x="1" y="3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31" y="92"/>
                    <a:pt x="31" y="61"/>
                    <a:pt x="31" y="31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"/>
            <p:cNvSpPr/>
            <p:nvPr/>
          </p:nvSpPr>
          <p:spPr>
            <a:xfrm>
              <a:off x="2274545" y="2953781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62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"/>
            <p:cNvSpPr/>
            <p:nvPr/>
          </p:nvSpPr>
          <p:spPr>
            <a:xfrm>
              <a:off x="2839590" y="2656186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6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"/>
            <p:cNvSpPr/>
            <p:nvPr/>
          </p:nvSpPr>
          <p:spPr>
            <a:xfrm>
              <a:off x="3472140" y="2721970"/>
              <a:ext cx="1319" cy="459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92" y="31"/>
                  </a:lnTo>
                  <a:cubicBezTo>
                    <a:pt x="92" y="3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"/>
            <p:cNvSpPr/>
            <p:nvPr/>
          </p:nvSpPr>
          <p:spPr>
            <a:xfrm>
              <a:off x="3358011" y="2654882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91" y="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"/>
            <p:cNvSpPr/>
            <p:nvPr/>
          </p:nvSpPr>
          <p:spPr>
            <a:xfrm>
              <a:off x="2235346" y="2959013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91"/>
                    <a:pt x="31" y="122"/>
                    <a:pt x="31" y="122"/>
                  </a:cubicBezTo>
                  <a:cubicBezTo>
                    <a:pt x="31" y="122"/>
                    <a:pt x="61" y="91"/>
                    <a:pt x="61" y="61"/>
                  </a:cubicBezTo>
                  <a:cubicBezTo>
                    <a:pt x="6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"/>
            <p:cNvSpPr/>
            <p:nvPr/>
          </p:nvSpPr>
          <p:spPr>
            <a:xfrm>
              <a:off x="3362368" y="2651828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61" y="61"/>
                    <a:pt x="91" y="31"/>
                    <a:pt x="91" y="31"/>
                  </a:cubicBezTo>
                  <a:cubicBezTo>
                    <a:pt x="91" y="31"/>
                    <a:pt x="61" y="0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"/>
            <p:cNvSpPr/>
            <p:nvPr/>
          </p:nvSpPr>
          <p:spPr>
            <a:xfrm>
              <a:off x="2792966" y="2651828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2" y="61"/>
                    <a:pt x="92" y="31"/>
                    <a:pt x="92" y="31"/>
                  </a:cubicBezTo>
                  <a:cubicBezTo>
                    <a:pt x="9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"/>
            <p:cNvSpPr/>
            <p:nvPr/>
          </p:nvSpPr>
          <p:spPr>
            <a:xfrm>
              <a:off x="2259740" y="2969908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0"/>
                  </a:moveTo>
                  <a:cubicBezTo>
                    <a:pt x="31" y="0"/>
                    <a:pt x="1" y="30"/>
                    <a:pt x="1" y="61"/>
                  </a:cubicBezTo>
                  <a:cubicBezTo>
                    <a:pt x="1" y="91"/>
                    <a:pt x="31" y="122"/>
                    <a:pt x="31" y="122"/>
                  </a:cubicBezTo>
                  <a:cubicBezTo>
                    <a:pt x="31" y="122"/>
                    <a:pt x="61" y="91"/>
                    <a:pt x="61" y="61"/>
                  </a:cubicBezTo>
                  <a:cubicBezTo>
                    <a:pt x="6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"/>
            <p:cNvSpPr/>
            <p:nvPr/>
          </p:nvSpPr>
          <p:spPr>
            <a:xfrm>
              <a:off x="3473445" y="2972087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31" y="0"/>
                  </a:moveTo>
                  <a:cubicBezTo>
                    <a:pt x="31" y="0"/>
                    <a:pt x="1" y="30"/>
                    <a:pt x="1" y="61"/>
                  </a:cubicBezTo>
                  <a:cubicBezTo>
                    <a:pt x="1" y="91"/>
                    <a:pt x="31" y="122"/>
                    <a:pt x="3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"/>
            <p:cNvSpPr/>
            <p:nvPr/>
          </p:nvSpPr>
          <p:spPr>
            <a:xfrm>
              <a:off x="3361494" y="2649205"/>
              <a:ext cx="889" cy="1763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92"/>
                    <a:pt x="31" y="122"/>
                    <a:pt x="31" y="122"/>
                  </a:cubicBezTo>
                  <a:cubicBezTo>
                    <a:pt x="31" y="122"/>
                    <a:pt x="61" y="92"/>
                    <a:pt x="61" y="62"/>
                  </a:cubicBez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"/>
            <p:cNvSpPr/>
            <p:nvPr/>
          </p:nvSpPr>
          <p:spPr>
            <a:xfrm>
              <a:off x="3473015" y="2976000"/>
              <a:ext cx="1763" cy="444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"/>
            <p:cNvSpPr/>
            <p:nvPr/>
          </p:nvSpPr>
          <p:spPr>
            <a:xfrm>
              <a:off x="2914950" y="2649205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22"/>
                    <a:pt x="31" y="92"/>
                    <a:pt x="31" y="62"/>
                  </a:cubicBezTo>
                  <a:cubicBezTo>
                    <a:pt x="31" y="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"/>
            <p:cNvSpPr/>
            <p:nvPr/>
          </p:nvSpPr>
          <p:spPr>
            <a:xfrm>
              <a:off x="2261489" y="2979053"/>
              <a:ext cx="1319" cy="889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0" y="0"/>
                  </a:moveTo>
                  <a:lnTo>
                    <a:pt x="61" y="61"/>
                  </a:lnTo>
                  <a:lnTo>
                    <a:pt x="9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"/>
            <p:cNvSpPr/>
            <p:nvPr/>
          </p:nvSpPr>
          <p:spPr>
            <a:xfrm>
              <a:off x="3257368" y="2979484"/>
              <a:ext cx="1763" cy="459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1" y="1"/>
                  </a:moveTo>
                  <a:cubicBezTo>
                    <a:pt x="1" y="31"/>
                    <a:pt x="31" y="31"/>
                    <a:pt x="61" y="31"/>
                  </a:cubicBezTo>
                  <a:cubicBezTo>
                    <a:pt x="9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"/>
            <p:cNvSpPr/>
            <p:nvPr/>
          </p:nvSpPr>
          <p:spPr>
            <a:xfrm>
              <a:off x="2852661" y="2649205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0" y="122"/>
                    <a:pt x="30" y="92"/>
                    <a:pt x="30" y="62"/>
                  </a:cubicBezTo>
                  <a:cubicBezTo>
                    <a:pt x="30" y="3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"/>
            <p:cNvSpPr/>
            <p:nvPr/>
          </p:nvSpPr>
          <p:spPr>
            <a:xfrm>
              <a:off x="3208136" y="2980358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31" y="6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"/>
            <p:cNvSpPr/>
            <p:nvPr/>
          </p:nvSpPr>
          <p:spPr>
            <a:xfrm>
              <a:off x="3125810" y="2981232"/>
              <a:ext cx="874" cy="1319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31" y="92"/>
                    <a:pt x="61" y="61"/>
                    <a:pt x="61" y="31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"/>
            <p:cNvSpPr/>
            <p:nvPr/>
          </p:nvSpPr>
          <p:spPr>
            <a:xfrm>
              <a:off x="2840450" y="2649650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2" y="61"/>
                    <a:pt x="92" y="31"/>
                    <a:pt x="92" y="31"/>
                  </a:cubicBezTo>
                  <a:cubicBezTo>
                    <a:pt x="9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"/>
            <p:cNvSpPr/>
            <p:nvPr/>
          </p:nvSpPr>
          <p:spPr>
            <a:xfrm>
              <a:off x="2808660" y="2649650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1" y="61"/>
                    <a:pt x="122" y="31"/>
                    <a:pt x="122" y="31"/>
                  </a:cubicBez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"/>
            <p:cNvSpPr/>
            <p:nvPr/>
          </p:nvSpPr>
          <p:spPr>
            <a:xfrm>
              <a:off x="3323584" y="2597800"/>
              <a:ext cx="459" cy="1749"/>
            </a:xfrm>
            <a:custGeom>
              <a:avLst/>
              <a:gdLst/>
              <a:ahLst/>
              <a:cxnLst/>
              <a:rect l="l" t="t" r="r" b="b"/>
              <a:pathLst>
                <a:path w="32" h="122" extrusionOk="0">
                  <a:moveTo>
                    <a:pt x="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1"/>
                    <a:pt x="1" y="122"/>
                    <a:pt x="1" y="122"/>
                  </a:cubicBezTo>
                  <a:cubicBezTo>
                    <a:pt x="31" y="122"/>
                    <a:pt x="31" y="91"/>
                    <a:pt x="31" y="61"/>
                  </a:cubicBezTo>
                  <a:cubicBezTo>
                    <a:pt x="31" y="3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"/>
            <p:cNvSpPr/>
            <p:nvPr/>
          </p:nvSpPr>
          <p:spPr>
            <a:xfrm>
              <a:off x="2258436" y="2984716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92" y="31"/>
                  </a:ln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"/>
            <p:cNvSpPr/>
            <p:nvPr/>
          </p:nvSpPr>
          <p:spPr>
            <a:xfrm>
              <a:off x="2272381" y="2985146"/>
              <a:ext cx="874" cy="1763"/>
            </a:xfrm>
            <a:custGeom>
              <a:avLst/>
              <a:gdLst/>
              <a:ahLst/>
              <a:cxnLst/>
              <a:rect l="l" t="t" r="r" b="b"/>
              <a:pathLst>
                <a:path w="61" h="123" extrusionOk="0">
                  <a:moveTo>
                    <a:pt x="30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92"/>
                    <a:pt x="30" y="122"/>
                    <a:pt x="30" y="122"/>
                  </a:cubicBezTo>
                  <a:cubicBezTo>
                    <a:pt x="30" y="122"/>
                    <a:pt x="61" y="92"/>
                    <a:pt x="61" y="62"/>
                  </a:cubicBezTo>
                  <a:cubicBezTo>
                    <a:pt x="61" y="31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"/>
            <p:cNvSpPr/>
            <p:nvPr/>
          </p:nvSpPr>
          <p:spPr>
            <a:xfrm>
              <a:off x="2255383" y="298646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1" y="30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"/>
            <p:cNvSpPr/>
            <p:nvPr/>
          </p:nvSpPr>
          <p:spPr>
            <a:xfrm>
              <a:off x="2954594" y="2986465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lnTo>
                    <a:pt x="1" y="30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"/>
            <p:cNvSpPr/>
            <p:nvPr/>
          </p:nvSpPr>
          <p:spPr>
            <a:xfrm>
              <a:off x="3089649" y="2648775"/>
              <a:ext cx="1319" cy="444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0" y="1"/>
                  </a:moveTo>
                  <a:cubicBezTo>
                    <a:pt x="0" y="31"/>
                    <a:pt x="31" y="31"/>
                    <a:pt x="61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"/>
            <p:cNvSpPr/>
            <p:nvPr/>
          </p:nvSpPr>
          <p:spPr>
            <a:xfrm>
              <a:off x="2247543" y="2993432"/>
              <a:ext cx="1763" cy="8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31"/>
                    <a:pt x="31" y="61"/>
                    <a:pt x="61" y="61"/>
                  </a:cubicBezTo>
                  <a:cubicBezTo>
                    <a:pt x="92" y="61"/>
                    <a:pt x="122" y="31"/>
                    <a:pt x="122" y="31"/>
                  </a:cubicBezTo>
                  <a:cubicBezTo>
                    <a:pt x="12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"/>
            <p:cNvSpPr/>
            <p:nvPr/>
          </p:nvSpPr>
          <p:spPr>
            <a:xfrm>
              <a:off x="2474082" y="2995180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0" y="30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"/>
            <p:cNvSpPr/>
            <p:nvPr/>
          </p:nvSpPr>
          <p:spPr>
            <a:xfrm>
              <a:off x="3311831" y="2603462"/>
              <a:ext cx="444" cy="1319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31" y="92"/>
                    <a:pt x="31" y="61"/>
                    <a:pt x="31" y="6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"/>
            <p:cNvSpPr/>
            <p:nvPr/>
          </p:nvSpPr>
          <p:spPr>
            <a:xfrm>
              <a:off x="2506746" y="2996915"/>
              <a:ext cx="1333" cy="88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62" y="1"/>
                  </a:moveTo>
                  <a:lnTo>
                    <a:pt x="1" y="31"/>
                  </a:lnTo>
                  <a:lnTo>
                    <a:pt x="31" y="6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"/>
            <p:cNvSpPr/>
            <p:nvPr/>
          </p:nvSpPr>
          <p:spPr>
            <a:xfrm>
              <a:off x="3040417" y="2647026"/>
              <a:ext cx="459" cy="1763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31" y="1"/>
                  </a:moveTo>
                  <a:cubicBezTo>
                    <a:pt x="1" y="1"/>
                    <a:pt x="1" y="31"/>
                    <a:pt x="1" y="62"/>
                  </a:cubicBezTo>
                  <a:cubicBezTo>
                    <a:pt x="1" y="92"/>
                    <a:pt x="1" y="123"/>
                    <a:pt x="31" y="123"/>
                  </a:cubicBezTo>
                  <a:cubicBezTo>
                    <a:pt x="31" y="123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"/>
            <p:cNvSpPr/>
            <p:nvPr/>
          </p:nvSpPr>
          <p:spPr>
            <a:xfrm>
              <a:off x="2840894" y="2647026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cubicBezTo>
                    <a:pt x="0" y="1"/>
                    <a:pt x="0" y="31"/>
                    <a:pt x="0" y="62"/>
                  </a:cubicBezTo>
                  <a:cubicBezTo>
                    <a:pt x="0" y="92"/>
                    <a:pt x="0" y="123"/>
                    <a:pt x="0" y="123"/>
                  </a:cubicBezTo>
                  <a:cubicBezTo>
                    <a:pt x="31" y="123"/>
                    <a:pt x="31" y="92"/>
                    <a:pt x="31" y="62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"/>
            <p:cNvSpPr/>
            <p:nvPr/>
          </p:nvSpPr>
          <p:spPr>
            <a:xfrm>
              <a:off x="2271507" y="3008684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0" y="31"/>
                  </a:lnTo>
                  <a:lnTo>
                    <a:pt x="3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"/>
            <p:cNvSpPr/>
            <p:nvPr/>
          </p:nvSpPr>
          <p:spPr>
            <a:xfrm>
              <a:off x="2988576" y="2644847"/>
              <a:ext cx="444" cy="1763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23"/>
                    <a:pt x="31" y="123"/>
                  </a:cubicBezTo>
                  <a:cubicBezTo>
                    <a:pt x="31" y="123"/>
                    <a:pt x="31" y="92"/>
                    <a:pt x="31" y="62"/>
                  </a:cubicBez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7"/>
            <p:cNvSpPr/>
            <p:nvPr/>
          </p:nvSpPr>
          <p:spPr>
            <a:xfrm>
              <a:off x="2262793" y="3009558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61"/>
                    <a:pt x="31" y="91"/>
                    <a:pt x="31" y="91"/>
                  </a:cubicBezTo>
                  <a:cubicBezTo>
                    <a:pt x="31" y="91"/>
                    <a:pt x="61" y="61"/>
                    <a:pt x="61" y="61"/>
                  </a:cubicBezTo>
                  <a:cubicBezTo>
                    <a:pt x="6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7"/>
            <p:cNvSpPr/>
            <p:nvPr/>
          </p:nvSpPr>
          <p:spPr>
            <a:xfrm>
              <a:off x="2274545" y="3011737"/>
              <a:ext cx="459" cy="1319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31" y="0"/>
                  </a:moveTo>
                  <a:cubicBezTo>
                    <a:pt x="1" y="0"/>
                    <a:pt x="1" y="30"/>
                    <a:pt x="1" y="61"/>
                  </a:cubicBezTo>
                  <a:cubicBezTo>
                    <a:pt x="1" y="91"/>
                    <a:pt x="1" y="91"/>
                    <a:pt x="31" y="91"/>
                  </a:cubicBezTo>
                  <a:cubicBezTo>
                    <a:pt x="31" y="91"/>
                    <a:pt x="31" y="91"/>
                    <a:pt x="31" y="61"/>
                  </a:cubicBezTo>
                  <a:cubicBezTo>
                    <a:pt x="31" y="3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"/>
            <p:cNvSpPr/>
            <p:nvPr/>
          </p:nvSpPr>
          <p:spPr>
            <a:xfrm>
              <a:off x="3359745" y="2901931"/>
              <a:ext cx="8299" cy="10465"/>
            </a:xfrm>
            <a:custGeom>
              <a:avLst/>
              <a:gdLst/>
              <a:ahLst/>
              <a:cxnLst/>
              <a:rect l="l" t="t" r="r" b="b"/>
              <a:pathLst>
                <a:path w="579" h="730" extrusionOk="0">
                  <a:moveTo>
                    <a:pt x="426" y="0"/>
                  </a:moveTo>
                  <a:lnTo>
                    <a:pt x="305" y="274"/>
                  </a:lnTo>
                  <a:lnTo>
                    <a:pt x="153" y="31"/>
                  </a:lnTo>
                  <a:lnTo>
                    <a:pt x="1" y="183"/>
                  </a:lnTo>
                  <a:cubicBezTo>
                    <a:pt x="122" y="365"/>
                    <a:pt x="92" y="639"/>
                    <a:pt x="396" y="730"/>
                  </a:cubicBezTo>
                  <a:cubicBezTo>
                    <a:pt x="396" y="669"/>
                    <a:pt x="396" y="578"/>
                    <a:pt x="426" y="517"/>
                  </a:cubicBezTo>
                  <a:cubicBezTo>
                    <a:pt x="457" y="456"/>
                    <a:pt x="517" y="395"/>
                    <a:pt x="578" y="36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"/>
            <p:cNvSpPr/>
            <p:nvPr/>
          </p:nvSpPr>
          <p:spPr>
            <a:xfrm>
              <a:off x="3339278" y="2904985"/>
              <a:ext cx="5231" cy="6551"/>
            </a:xfrm>
            <a:custGeom>
              <a:avLst/>
              <a:gdLst/>
              <a:ahLst/>
              <a:cxnLst/>
              <a:rect l="l" t="t" r="r" b="b"/>
              <a:pathLst>
                <a:path w="365" h="457" extrusionOk="0">
                  <a:moveTo>
                    <a:pt x="30" y="0"/>
                  </a:moveTo>
                  <a:lnTo>
                    <a:pt x="0" y="274"/>
                  </a:lnTo>
                  <a:lnTo>
                    <a:pt x="365" y="456"/>
                  </a:lnTo>
                  <a:cubicBezTo>
                    <a:pt x="334" y="213"/>
                    <a:pt x="182" y="152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"/>
            <p:cNvSpPr/>
            <p:nvPr/>
          </p:nvSpPr>
          <p:spPr>
            <a:xfrm>
              <a:off x="3344495" y="2911077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1"/>
                  </a:moveTo>
                  <a:lnTo>
                    <a:pt x="31" y="92"/>
                  </a:lnTo>
                  <a:lnTo>
                    <a:pt x="62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"/>
            <p:cNvSpPr/>
            <p:nvPr/>
          </p:nvSpPr>
          <p:spPr>
            <a:xfrm>
              <a:off x="3361494" y="2911077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1" y="1"/>
                  </a:moveTo>
                  <a:lnTo>
                    <a:pt x="0" y="61"/>
                  </a:lnTo>
                  <a:lnTo>
                    <a:pt x="31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"/>
            <p:cNvSpPr/>
            <p:nvPr/>
          </p:nvSpPr>
          <p:spPr>
            <a:xfrm>
              <a:off x="2549443" y="2690175"/>
              <a:ext cx="4816" cy="3498"/>
            </a:xfrm>
            <a:custGeom>
              <a:avLst/>
              <a:gdLst/>
              <a:ahLst/>
              <a:cxnLst/>
              <a:rect l="l" t="t" r="r" b="b"/>
              <a:pathLst>
                <a:path w="336" h="244" extrusionOk="0">
                  <a:moveTo>
                    <a:pt x="153" y="0"/>
                  </a:moveTo>
                  <a:lnTo>
                    <a:pt x="1" y="243"/>
                  </a:lnTo>
                  <a:lnTo>
                    <a:pt x="335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"/>
            <p:cNvSpPr/>
            <p:nvPr/>
          </p:nvSpPr>
          <p:spPr>
            <a:xfrm>
              <a:off x="2544656" y="2694532"/>
              <a:ext cx="1319" cy="2193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92" y="0"/>
                  </a:moveTo>
                  <a:lnTo>
                    <a:pt x="0" y="61"/>
                  </a:lnTo>
                  <a:lnTo>
                    <a:pt x="92" y="15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"/>
            <p:cNvSpPr/>
            <p:nvPr/>
          </p:nvSpPr>
          <p:spPr>
            <a:xfrm>
              <a:off x="2547709" y="2693658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0"/>
                  </a:moveTo>
                  <a:cubicBezTo>
                    <a:pt x="30" y="0"/>
                    <a:pt x="0" y="0"/>
                    <a:pt x="0" y="31"/>
                  </a:cubicBezTo>
                  <a:lnTo>
                    <a:pt x="122" y="31"/>
                  </a:ln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"/>
            <p:cNvSpPr/>
            <p:nvPr/>
          </p:nvSpPr>
          <p:spPr>
            <a:xfrm>
              <a:off x="2545960" y="2693658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lnTo>
                    <a:pt x="1" y="61"/>
                  </a:lnTo>
                  <a:lnTo>
                    <a:pt x="1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"/>
            <p:cNvSpPr/>
            <p:nvPr/>
          </p:nvSpPr>
          <p:spPr>
            <a:xfrm>
              <a:off x="2553370" y="2688856"/>
              <a:ext cx="889" cy="1333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0" y="1"/>
                  </a:moveTo>
                  <a:lnTo>
                    <a:pt x="0" y="31"/>
                  </a:lnTo>
                  <a:lnTo>
                    <a:pt x="31" y="92"/>
                  </a:lnTo>
                  <a:lnTo>
                    <a:pt x="61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"/>
            <p:cNvSpPr/>
            <p:nvPr/>
          </p:nvSpPr>
          <p:spPr>
            <a:xfrm>
              <a:off x="2552496" y="2687996"/>
              <a:ext cx="889" cy="1319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0" y="31"/>
                  </a:lnTo>
                  <a:lnTo>
                    <a:pt x="61" y="91"/>
                  </a:lnTo>
                  <a:lnTo>
                    <a:pt x="6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"/>
            <p:cNvSpPr/>
            <p:nvPr/>
          </p:nvSpPr>
          <p:spPr>
            <a:xfrm>
              <a:off x="2329883" y="2811735"/>
              <a:ext cx="1749" cy="444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lnTo>
                    <a:pt x="122" y="3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"/>
            <p:cNvSpPr/>
            <p:nvPr/>
          </p:nvSpPr>
          <p:spPr>
            <a:xfrm>
              <a:off x="3395906" y="2923276"/>
              <a:ext cx="2623" cy="1319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122" y="1"/>
                  </a:moveTo>
                  <a:cubicBezTo>
                    <a:pt x="61" y="1"/>
                    <a:pt x="31" y="31"/>
                    <a:pt x="1" y="31"/>
                  </a:cubicBezTo>
                  <a:lnTo>
                    <a:pt x="183" y="92"/>
                  </a:lnTo>
                  <a:cubicBezTo>
                    <a:pt x="15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"/>
            <p:cNvSpPr/>
            <p:nvPr/>
          </p:nvSpPr>
          <p:spPr>
            <a:xfrm>
              <a:off x="3124491" y="2657061"/>
              <a:ext cx="1333" cy="13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1" y="0"/>
                  </a:moveTo>
                  <a:lnTo>
                    <a:pt x="1" y="30"/>
                  </a:lnTo>
                  <a:lnTo>
                    <a:pt x="62" y="91"/>
                  </a:lnTo>
                  <a:lnTo>
                    <a:pt x="92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"/>
            <p:cNvSpPr/>
            <p:nvPr/>
          </p:nvSpPr>
          <p:spPr>
            <a:xfrm>
              <a:off x="2850913" y="2855744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0" y="0"/>
                  </a:moveTo>
                  <a:lnTo>
                    <a:pt x="31" y="213"/>
                  </a:lnTo>
                  <a:lnTo>
                    <a:pt x="152" y="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"/>
            <p:cNvSpPr/>
            <p:nvPr/>
          </p:nvSpPr>
          <p:spPr>
            <a:xfrm>
              <a:off x="2846555" y="2860976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61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31"/>
                    <a:pt x="31" y="61"/>
                    <a:pt x="61" y="61"/>
                  </a:cubicBezTo>
                  <a:cubicBezTo>
                    <a:pt x="92" y="61"/>
                    <a:pt x="122" y="31"/>
                    <a:pt x="122" y="31"/>
                  </a:cubicBezTo>
                  <a:cubicBezTo>
                    <a:pt x="12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"/>
            <p:cNvSpPr/>
            <p:nvPr/>
          </p:nvSpPr>
          <p:spPr>
            <a:xfrm>
              <a:off x="3377173" y="2776013"/>
              <a:ext cx="1319" cy="2623"/>
            </a:xfrm>
            <a:custGeom>
              <a:avLst/>
              <a:gdLst/>
              <a:ahLst/>
              <a:cxnLst/>
              <a:rect l="l" t="t" r="r" b="b"/>
              <a:pathLst>
                <a:path w="92" h="183" extrusionOk="0">
                  <a:moveTo>
                    <a:pt x="92" y="0"/>
                  </a:moveTo>
                  <a:lnTo>
                    <a:pt x="92" y="0"/>
                  </a:lnTo>
                  <a:cubicBezTo>
                    <a:pt x="31" y="61"/>
                    <a:pt x="1" y="61"/>
                    <a:pt x="1" y="91"/>
                  </a:cubicBezTo>
                  <a:cubicBezTo>
                    <a:pt x="1" y="122"/>
                    <a:pt x="31" y="152"/>
                    <a:pt x="31" y="182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"/>
            <p:cNvSpPr/>
            <p:nvPr/>
          </p:nvSpPr>
          <p:spPr>
            <a:xfrm>
              <a:off x="3150204" y="2655312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0"/>
                  </a:moveTo>
                  <a:lnTo>
                    <a:pt x="61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"/>
            <p:cNvSpPr/>
            <p:nvPr/>
          </p:nvSpPr>
          <p:spPr>
            <a:xfrm>
              <a:off x="2297635" y="2955085"/>
              <a:ext cx="889" cy="889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2" y="1"/>
                  </a:moveTo>
                  <a:lnTo>
                    <a:pt x="1" y="31"/>
                  </a:lnTo>
                  <a:lnTo>
                    <a:pt x="62" y="6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9" name="Google Shape;4049;p7"/>
          <p:cNvSpPr txBox="1">
            <a:spLocks noGrp="1"/>
          </p:cNvSpPr>
          <p:nvPr>
            <p:ph type="title"/>
          </p:nvPr>
        </p:nvSpPr>
        <p:spPr>
          <a:xfrm>
            <a:off x="4350450" y="1899850"/>
            <a:ext cx="33672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50" name="Google Shape;4050;p7"/>
          <p:cNvSpPr txBox="1">
            <a:spLocks noGrp="1"/>
          </p:cNvSpPr>
          <p:nvPr>
            <p:ph type="body" idx="1"/>
          </p:nvPr>
        </p:nvSpPr>
        <p:spPr>
          <a:xfrm>
            <a:off x="4496850" y="2489425"/>
            <a:ext cx="3220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51" name="Google Shape;4051;p7"/>
          <p:cNvSpPr txBox="1">
            <a:spLocks noGrp="1"/>
          </p:cNvSpPr>
          <p:nvPr>
            <p:ph type="subTitle" idx="2"/>
          </p:nvPr>
        </p:nvSpPr>
        <p:spPr>
          <a:xfrm>
            <a:off x="1538072" y="3007024"/>
            <a:ext cx="20271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highlight>
                  <a:srgbClr val="FFFFFF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4052" name="Google Shape;4052;p7"/>
          <p:cNvGrpSpPr/>
          <p:nvPr/>
        </p:nvGrpSpPr>
        <p:grpSpPr>
          <a:xfrm>
            <a:off x="6439540" y="3802160"/>
            <a:ext cx="3444958" cy="3350881"/>
            <a:chOff x="5801000" y="1169925"/>
            <a:chExt cx="1516000" cy="1474600"/>
          </a:xfrm>
        </p:grpSpPr>
        <p:sp>
          <p:nvSpPr>
            <p:cNvPr id="4053" name="Google Shape;4053;p7"/>
            <p:cNvSpPr/>
            <p:nvPr/>
          </p:nvSpPr>
          <p:spPr>
            <a:xfrm>
              <a:off x="6518075" y="1993525"/>
              <a:ext cx="520025" cy="417950"/>
            </a:xfrm>
            <a:custGeom>
              <a:avLst/>
              <a:gdLst/>
              <a:ahLst/>
              <a:cxnLst/>
              <a:rect l="l" t="t" r="r" b="b"/>
              <a:pathLst>
                <a:path w="20801" h="16718" extrusionOk="0">
                  <a:moveTo>
                    <a:pt x="16193" y="4966"/>
                  </a:moveTo>
                  <a:cubicBezTo>
                    <a:pt x="18383" y="7013"/>
                    <a:pt x="20800" y="9466"/>
                    <a:pt x="20646" y="11371"/>
                  </a:cubicBezTo>
                  <a:cubicBezTo>
                    <a:pt x="20229" y="16276"/>
                    <a:pt x="14538" y="16717"/>
                    <a:pt x="10942" y="15645"/>
                  </a:cubicBezTo>
                  <a:lnTo>
                    <a:pt x="7406" y="14610"/>
                  </a:lnTo>
                  <a:lnTo>
                    <a:pt x="5394" y="13931"/>
                  </a:lnTo>
                  <a:cubicBezTo>
                    <a:pt x="3715" y="13348"/>
                    <a:pt x="3227" y="11728"/>
                    <a:pt x="2429" y="10252"/>
                  </a:cubicBezTo>
                  <a:cubicBezTo>
                    <a:pt x="0" y="5799"/>
                    <a:pt x="2881" y="525"/>
                    <a:pt x="7084" y="394"/>
                  </a:cubicBezTo>
                  <a:cubicBezTo>
                    <a:pt x="8144" y="358"/>
                    <a:pt x="9096" y="1"/>
                    <a:pt x="10168" y="120"/>
                  </a:cubicBezTo>
                  <a:cubicBezTo>
                    <a:pt x="11811" y="298"/>
                    <a:pt x="13490" y="834"/>
                    <a:pt x="14704" y="2715"/>
                  </a:cubicBezTo>
                  <a:cubicBezTo>
                    <a:pt x="14728" y="2739"/>
                    <a:pt x="14740" y="2775"/>
                    <a:pt x="14764" y="2799"/>
                  </a:cubicBezTo>
                  <a:cubicBezTo>
                    <a:pt x="15466" y="3311"/>
                    <a:pt x="15502" y="4311"/>
                    <a:pt x="16193" y="4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"/>
            <p:cNvSpPr/>
            <p:nvPr/>
          </p:nvSpPr>
          <p:spPr>
            <a:xfrm>
              <a:off x="6505275" y="1966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77"/>
                    <a:pt x="48" y="941"/>
                    <a:pt x="36" y="905"/>
                  </a:cubicBezTo>
                  <a:cubicBezTo>
                    <a:pt x="0" y="715"/>
                    <a:pt x="72" y="512"/>
                    <a:pt x="226" y="369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1"/>
                    <a:pt x="1167" y="1203"/>
                  </a:cubicBezTo>
                  <a:cubicBezTo>
                    <a:pt x="1036" y="1358"/>
                    <a:pt x="893" y="1512"/>
                    <a:pt x="631" y="1500"/>
                  </a:cubicBezTo>
                  <a:cubicBezTo>
                    <a:pt x="345" y="1512"/>
                    <a:pt x="107" y="1298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"/>
            <p:cNvSpPr/>
            <p:nvPr/>
          </p:nvSpPr>
          <p:spPr>
            <a:xfrm>
              <a:off x="6454375" y="1759575"/>
              <a:ext cx="26500" cy="25625"/>
            </a:xfrm>
            <a:custGeom>
              <a:avLst/>
              <a:gdLst/>
              <a:ahLst/>
              <a:cxnLst/>
              <a:rect l="l" t="t" r="r" b="b"/>
              <a:pathLst>
                <a:path w="1060" h="1025" extrusionOk="0">
                  <a:moveTo>
                    <a:pt x="60" y="679"/>
                  </a:moveTo>
                  <a:cubicBezTo>
                    <a:pt x="60" y="655"/>
                    <a:pt x="36" y="631"/>
                    <a:pt x="24" y="608"/>
                  </a:cubicBezTo>
                  <a:cubicBezTo>
                    <a:pt x="0" y="477"/>
                    <a:pt x="60" y="334"/>
                    <a:pt x="155" y="250"/>
                  </a:cubicBezTo>
                  <a:cubicBezTo>
                    <a:pt x="274" y="119"/>
                    <a:pt x="417" y="0"/>
                    <a:pt x="619" y="60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8" y="1024"/>
                    <a:pt x="72" y="870"/>
                    <a:pt x="6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"/>
            <p:cNvSpPr/>
            <p:nvPr/>
          </p:nvSpPr>
          <p:spPr>
            <a:xfrm>
              <a:off x="6470750" y="1861075"/>
              <a:ext cx="38100" cy="42875"/>
            </a:xfrm>
            <a:custGeom>
              <a:avLst/>
              <a:gdLst/>
              <a:ahLst/>
              <a:cxnLst/>
              <a:rect l="l" t="t" r="r" b="b"/>
              <a:pathLst>
                <a:path w="1524" h="1715" extrusionOk="0">
                  <a:moveTo>
                    <a:pt x="786" y="1655"/>
                  </a:moveTo>
                  <a:lnTo>
                    <a:pt x="679" y="1655"/>
                  </a:lnTo>
                  <a:cubicBezTo>
                    <a:pt x="476" y="1620"/>
                    <a:pt x="310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298"/>
                    <a:pt x="1322" y="679"/>
                  </a:cubicBezTo>
                  <a:cubicBezTo>
                    <a:pt x="1417" y="858"/>
                    <a:pt x="1524" y="1048"/>
                    <a:pt x="1429" y="1286"/>
                  </a:cubicBezTo>
                  <a:cubicBezTo>
                    <a:pt x="1345" y="1560"/>
                    <a:pt x="1072" y="1715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"/>
            <p:cNvSpPr/>
            <p:nvPr/>
          </p:nvSpPr>
          <p:spPr>
            <a:xfrm>
              <a:off x="6506450" y="1681000"/>
              <a:ext cx="18475" cy="22050"/>
            </a:xfrm>
            <a:custGeom>
              <a:avLst/>
              <a:gdLst/>
              <a:ahLst/>
              <a:cxnLst/>
              <a:rect l="l" t="t" r="r" b="b"/>
              <a:pathLst>
                <a:path w="739" h="882" extrusionOk="0">
                  <a:moveTo>
                    <a:pt x="382" y="845"/>
                  </a:moveTo>
                  <a:lnTo>
                    <a:pt x="322" y="845"/>
                  </a:lnTo>
                  <a:cubicBezTo>
                    <a:pt x="215" y="822"/>
                    <a:pt x="132" y="762"/>
                    <a:pt x="96" y="667"/>
                  </a:cubicBezTo>
                  <a:cubicBezTo>
                    <a:pt x="13" y="548"/>
                    <a:pt x="1" y="405"/>
                    <a:pt x="72" y="286"/>
                  </a:cubicBezTo>
                  <a:cubicBezTo>
                    <a:pt x="275" y="0"/>
                    <a:pt x="548" y="155"/>
                    <a:pt x="656" y="345"/>
                  </a:cubicBezTo>
                  <a:cubicBezTo>
                    <a:pt x="715" y="441"/>
                    <a:pt x="739" y="548"/>
                    <a:pt x="715" y="655"/>
                  </a:cubicBezTo>
                  <a:cubicBezTo>
                    <a:pt x="668" y="798"/>
                    <a:pt x="525" y="881"/>
                    <a:pt x="382" y="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"/>
            <p:cNvSpPr/>
            <p:nvPr/>
          </p:nvSpPr>
          <p:spPr>
            <a:xfrm>
              <a:off x="6574925" y="1919425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64"/>
                    <a:pt x="36" y="941"/>
                    <a:pt x="24" y="893"/>
                  </a:cubicBezTo>
                  <a:cubicBezTo>
                    <a:pt x="0" y="703"/>
                    <a:pt x="72" y="500"/>
                    <a:pt x="226" y="369"/>
                  </a:cubicBezTo>
                  <a:cubicBezTo>
                    <a:pt x="405" y="167"/>
                    <a:pt x="607" y="0"/>
                    <a:pt x="905" y="83"/>
                  </a:cubicBezTo>
                  <a:cubicBezTo>
                    <a:pt x="1560" y="262"/>
                    <a:pt x="1453" y="869"/>
                    <a:pt x="1155" y="1203"/>
                  </a:cubicBezTo>
                  <a:cubicBezTo>
                    <a:pt x="1024" y="1345"/>
                    <a:pt x="881" y="1512"/>
                    <a:pt x="631" y="1500"/>
                  </a:cubicBezTo>
                  <a:cubicBezTo>
                    <a:pt x="345" y="1512"/>
                    <a:pt x="95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"/>
            <p:cNvSpPr/>
            <p:nvPr/>
          </p:nvSpPr>
          <p:spPr>
            <a:xfrm>
              <a:off x="6414775" y="1956025"/>
              <a:ext cx="39025" cy="37525"/>
            </a:xfrm>
            <a:custGeom>
              <a:avLst/>
              <a:gdLst/>
              <a:ahLst/>
              <a:cxnLst/>
              <a:rect l="l" t="t" r="r" b="b"/>
              <a:pathLst>
                <a:path w="1561" h="1501" extrusionOk="0">
                  <a:moveTo>
                    <a:pt x="84" y="1013"/>
                  </a:moveTo>
                  <a:cubicBezTo>
                    <a:pt x="84" y="965"/>
                    <a:pt x="48" y="941"/>
                    <a:pt x="36" y="893"/>
                  </a:cubicBezTo>
                  <a:cubicBezTo>
                    <a:pt x="1" y="703"/>
                    <a:pt x="84" y="501"/>
                    <a:pt x="227" y="370"/>
                  </a:cubicBezTo>
                  <a:cubicBezTo>
                    <a:pt x="417" y="167"/>
                    <a:pt x="620" y="1"/>
                    <a:pt x="917" y="84"/>
                  </a:cubicBezTo>
                  <a:cubicBezTo>
                    <a:pt x="1560" y="262"/>
                    <a:pt x="1453" y="870"/>
                    <a:pt x="1167" y="1203"/>
                  </a:cubicBezTo>
                  <a:cubicBezTo>
                    <a:pt x="1036" y="1346"/>
                    <a:pt x="894" y="1501"/>
                    <a:pt x="632" y="1501"/>
                  </a:cubicBezTo>
                  <a:cubicBezTo>
                    <a:pt x="346" y="1501"/>
                    <a:pt x="108" y="1286"/>
                    <a:pt x="84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"/>
            <p:cNvSpPr/>
            <p:nvPr/>
          </p:nvSpPr>
          <p:spPr>
            <a:xfrm>
              <a:off x="6475200" y="2059600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48" y="941"/>
                    <a:pt x="36" y="906"/>
                  </a:cubicBezTo>
                  <a:cubicBezTo>
                    <a:pt x="1" y="703"/>
                    <a:pt x="72" y="513"/>
                    <a:pt x="227" y="370"/>
                  </a:cubicBezTo>
                  <a:cubicBezTo>
                    <a:pt x="405" y="179"/>
                    <a:pt x="620" y="1"/>
                    <a:pt x="905" y="84"/>
                  </a:cubicBezTo>
                  <a:cubicBezTo>
                    <a:pt x="1560" y="275"/>
                    <a:pt x="1453" y="882"/>
                    <a:pt x="1167" y="1203"/>
                  </a:cubicBezTo>
                  <a:cubicBezTo>
                    <a:pt x="1025" y="1358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"/>
            <p:cNvSpPr/>
            <p:nvPr/>
          </p:nvSpPr>
          <p:spPr>
            <a:xfrm>
              <a:off x="6766025" y="1902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1" y="1013"/>
                  </a:moveTo>
                  <a:cubicBezTo>
                    <a:pt x="71" y="977"/>
                    <a:pt x="48" y="941"/>
                    <a:pt x="36" y="905"/>
                  </a:cubicBezTo>
                  <a:cubicBezTo>
                    <a:pt x="0" y="703"/>
                    <a:pt x="71" y="501"/>
                    <a:pt x="226" y="370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2"/>
                    <a:pt x="1167" y="1203"/>
                  </a:cubicBezTo>
                  <a:cubicBezTo>
                    <a:pt x="1036" y="1358"/>
                    <a:pt x="881" y="1513"/>
                    <a:pt x="631" y="1501"/>
                  </a:cubicBezTo>
                  <a:cubicBezTo>
                    <a:pt x="345" y="1513"/>
                    <a:pt x="95" y="1298"/>
                    <a:pt x="71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"/>
            <p:cNvSpPr/>
            <p:nvPr/>
          </p:nvSpPr>
          <p:spPr>
            <a:xfrm>
              <a:off x="6617775" y="1789625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5" y="906"/>
                  </a:cubicBezTo>
                  <a:cubicBezTo>
                    <a:pt x="1" y="703"/>
                    <a:pt x="72" y="501"/>
                    <a:pt x="215" y="370"/>
                  </a:cubicBezTo>
                  <a:cubicBezTo>
                    <a:pt x="406" y="168"/>
                    <a:pt x="608" y="1"/>
                    <a:pt x="906" y="84"/>
                  </a:cubicBezTo>
                  <a:cubicBezTo>
                    <a:pt x="1549" y="275"/>
                    <a:pt x="1441" y="870"/>
                    <a:pt x="1156" y="1203"/>
                  </a:cubicBezTo>
                  <a:cubicBezTo>
                    <a:pt x="1025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"/>
            <p:cNvSpPr/>
            <p:nvPr/>
          </p:nvSpPr>
          <p:spPr>
            <a:xfrm>
              <a:off x="6593375" y="1917625"/>
              <a:ext cx="38125" cy="42900"/>
            </a:xfrm>
            <a:custGeom>
              <a:avLst/>
              <a:gdLst/>
              <a:ahLst/>
              <a:cxnLst/>
              <a:rect l="l" t="t" r="r" b="b"/>
              <a:pathLst>
                <a:path w="1525" h="1716" extrusionOk="0">
                  <a:moveTo>
                    <a:pt x="786" y="1644"/>
                  </a:moveTo>
                  <a:cubicBezTo>
                    <a:pt x="750" y="1644"/>
                    <a:pt x="715" y="1656"/>
                    <a:pt x="667" y="1644"/>
                  </a:cubicBezTo>
                  <a:cubicBezTo>
                    <a:pt x="465" y="1620"/>
                    <a:pt x="298" y="1477"/>
                    <a:pt x="227" y="1286"/>
                  </a:cubicBezTo>
                  <a:cubicBezTo>
                    <a:pt x="96" y="1060"/>
                    <a:pt x="0" y="798"/>
                    <a:pt x="179" y="548"/>
                  </a:cubicBezTo>
                  <a:cubicBezTo>
                    <a:pt x="560" y="1"/>
                    <a:pt x="1108" y="298"/>
                    <a:pt x="1322" y="679"/>
                  </a:cubicBezTo>
                  <a:cubicBezTo>
                    <a:pt x="1417" y="858"/>
                    <a:pt x="1524" y="1036"/>
                    <a:pt x="1429" y="1286"/>
                  </a:cubicBezTo>
                  <a:cubicBezTo>
                    <a:pt x="1346" y="1548"/>
                    <a:pt x="1060" y="1715"/>
                    <a:pt x="786" y="16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"/>
            <p:cNvSpPr/>
            <p:nvPr/>
          </p:nvSpPr>
          <p:spPr>
            <a:xfrm>
              <a:off x="6397800" y="2042050"/>
              <a:ext cx="37850" cy="42875"/>
            </a:xfrm>
            <a:custGeom>
              <a:avLst/>
              <a:gdLst/>
              <a:ahLst/>
              <a:cxnLst/>
              <a:rect l="l" t="t" r="r" b="b"/>
              <a:pathLst>
                <a:path w="1514" h="1715" extrusionOk="0">
                  <a:moveTo>
                    <a:pt x="775" y="1643"/>
                  </a:moveTo>
                  <a:cubicBezTo>
                    <a:pt x="739" y="1643"/>
                    <a:pt x="703" y="1655"/>
                    <a:pt x="656" y="1643"/>
                  </a:cubicBezTo>
                  <a:cubicBezTo>
                    <a:pt x="465" y="1608"/>
                    <a:pt x="299" y="1477"/>
                    <a:pt x="215" y="1286"/>
                  </a:cubicBezTo>
                  <a:cubicBezTo>
                    <a:pt x="96" y="1048"/>
                    <a:pt x="1" y="798"/>
                    <a:pt x="168" y="548"/>
                  </a:cubicBezTo>
                  <a:cubicBezTo>
                    <a:pt x="561" y="0"/>
                    <a:pt x="1096" y="298"/>
                    <a:pt x="1311" y="679"/>
                  </a:cubicBezTo>
                  <a:cubicBezTo>
                    <a:pt x="1418" y="846"/>
                    <a:pt x="1513" y="1036"/>
                    <a:pt x="1430" y="1274"/>
                  </a:cubicBezTo>
                  <a:cubicBezTo>
                    <a:pt x="1334" y="1560"/>
                    <a:pt x="1049" y="1715"/>
                    <a:pt x="775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"/>
            <p:cNvSpPr/>
            <p:nvPr/>
          </p:nvSpPr>
          <p:spPr>
            <a:xfrm>
              <a:off x="6337400" y="1952150"/>
              <a:ext cx="37825" cy="42900"/>
            </a:xfrm>
            <a:custGeom>
              <a:avLst/>
              <a:gdLst/>
              <a:ahLst/>
              <a:cxnLst/>
              <a:rect l="l" t="t" r="r" b="b"/>
              <a:pathLst>
                <a:path w="1513" h="1716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77"/>
                    <a:pt x="226" y="1299"/>
                  </a:cubicBezTo>
                  <a:cubicBezTo>
                    <a:pt x="95" y="1060"/>
                    <a:pt x="0" y="810"/>
                    <a:pt x="179" y="548"/>
                  </a:cubicBezTo>
                  <a:cubicBezTo>
                    <a:pt x="560" y="1"/>
                    <a:pt x="1095" y="298"/>
                    <a:pt x="1322" y="679"/>
                  </a:cubicBezTo>
                  <a:cubicBezTo>
                    <a:pt x="1417" y="858"/>
                    <a:pt x="1512" y="1037"/>
                    <a:pt x="1429" y="1287"/>
                  </a:cubicBezTo>
                  <a:cubicBezTo>
                    <a:pt x="1345" y="1560"/>
                    <a:pt x="1060" y="1715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"/>
            <p:cNvSpPr/>
            <p:nvPr/>
          </p:nvSpPr>
          <p:spPr>
            <a:xfrm>
              <a:off x="6689525" y="1839650"/>
              <a:ext cx="38125" cy="43175"/>
            </a:xfrm>
            <a:custGeom>
              <a:avLst/>
              <a:gdLst/>
              <a:ahLst/>
              <a:cxnLst/>
              <a:rect l="l" t="t" r="r" b="b"/>
              <a:pathLst>
                <a:path w="1525" h="1727" extrusionOk="0">
                  <a:moveTo>
                    <a:pt x="786" y="1655"/>
                  </a:moveTo>
                  <a:cubicBezTo>
                    <a:pt x="750" y="1655"/>
                    <a:pt x="714" y="1667"/>
                    <a:pt x="679" y="1655"/>
                  </a:cubicBezTo>
                  <a:cubicBezTo>
                    <a:pt x="476" y="1619"/>
                    <a:pt x="310" y="1488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310"/>
                    <a:pt x="1322" y="691"/>
                  </a:cubicBezTo>
                  <a:cubicBezTo>
                    <a:pt x="1417" y="857"/>
                    <a:pt x="1524" y="1048"/>
                    <a:pt x="1429" y="1286"/>
                  </a:cubicBezTo>
                  <a:cubicBezTo>
                    <a:pt x="1346" y="1560"/>
                    <a:pt x="1072" y="1727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"/>
            <p:cNvSpPr/>
            <p:nvPr/>
          </p:nvSpPr>
          <p:spPr>
            <a:xfrm>
              <a:off x="6385025" y="1853925"/>
              <a:ext cx="37825" cy="43200"/>
            </a:xfrm>
            <a:custGeom>
              <a:avLst/>
              <a:gdLst/>
              <a:ahLst/>
              <a:cxnLst/>
              <a:rect l="l" t="t" r="r" b="b"/>
              <a:pathLst>
                <a:path w="1513" h="1728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60" y="1"/>
                    <a:pt x="1095" y="298"/>
                    <a:pt x="1310" y="679"/>
                  </a:cubicBezTo>
                  <a:cubicBezTo>
                    <a:pt x="1417" y="858"/>
                    <a:pt x="1512" y="1048"/>
                    <a:pt x="1429" y="1287"/>
                  </a:cubicBezTo>
                  <a:cubicBezTo>
                    <a:pt x="1345" y="1560"/>
                    <a:pt x="1060" y="1727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"/>
            <p:cNvSpPr/>
            <p:nvPr/>
          </p:nvSpPr>
          <p:spPr>
            <a:xfrm>
              <a:off x="6679700" y="1906025"/>
              <a:ext cx="37825" cy="42875"/>
            </a:xfrm>
            <a:custGeom>
              <a:avLst/>
              <a:gdLst/>
              <a:ahLst/>
              <a:cxnLst/>
              <a:rect l="l" t="t" r="r" b="b"/>
              <a:pathLst>
                <a:path w="1513" h="1715" extrusionOk="0">
                  <a:moveTo>
                    <a:pt x="774" y="1643"/>
                  </a:moveTo>
                  <a:lnTo>
                    <a:pt x="667" y="1643"/>
                  </a:lnTo>
                  <a:cubicBezTo>
                    <a:pt x="465" y="1608"/>
                    <a:pt x="298" y="1477"/>
                    <a:pt x="215" y="1286"/>
                  </a:cubicBezTo>
                  <a:cubicBezTo>
                    <a:pt x="84" y="1060"/>
                    <a:pt x="0" y="798"/>
                    <a:pt x="167" y="548"/>
                  </a:cubicBezTo>
                  <a:cubicBezTo>
                    <a:pt x="560" y="0"/>
                    <a:pt x="1096" y="298"/>
                    <a:pt x="1310" y="679"/>
                  </a:cubicBezTo>
                  <a:cubicBezTo>
                    <a:pt x="1405" y="858"/>
                    <a:pt x="1512" y="1036"/>
                    <a:pt x="1417" y="1286"/>
                  </a:cubicBezTo>
                  <a:cubicBezTo>
                    <a:pt x="1334" y="1548"/>
                    <a:pt x="1060" y="1715"/>
                    <a:pt x="774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"/>
            <p:cNvSpPr/>
            <p:nvPr/>
          </p:nvSpPr>
          <p:spPr>
            <a:xfrm>
              <a:off x="6351375" y="209385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79"/>
                  </a:moveTo>
                  <a:cubicBezTo>
                    <a:pt x="36" y="655"/>
                    <a:pt x="24" y="631"/>
                    <a:pt x="24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4" y="119"/>
                    <a:pt x="417" y="0"/>
                    <a:pt x="608" y="60"/>
                  </a:cubicBezTo>
                  <a:cubicBezTo>
                    <a:pt x="1060" y="179"/>
                    <a:pt x="977" y="583"/>
                    <a:pt x="786" y="810"/>
                  </a:cubicBezTo>
                  <a:cubicBezTo>
                    <a:pt x="703" y="929"/>
                    <a:pt x="572" y="1012"/>
                    <a:pt x="417" y="1012"/>
                  </a:cubicBezTo>
                  <a:cubicBezTo>
                    <a:pt x="227" y="1024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"/>
            <p:cNvSpPr/>
            <p:nvPr/>
          </p:nvSpPr>
          <p:spPr>
            <a:xfrm>
              <a:off x="6269225" y="1906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92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46"/>
                    <a:pt x="155" y="251"/>
                  </a:cubicBezTo>
                  <a:cubicBezTo>
                    <a:pt x="274" y="120"/>
                    <a:pt x="417" y="1"/>
                    <a:pt x="608" y="61"/>
                  </a:cubicBezTo>
                  <a:cubicBezTo>
                    <a:pt x="1060" y="180"/>
                    <a:pt x="977" y="596"/>
                    <a:pt x="786" y="811"/>
                  </a:cubicBezTo>
                  <a:cubicBezTo>
                    <a:pt x="703" y="942"/>
                    <a:pt x="572" y="1013"/>
                    <a:pt x="429" y="1013"/>
                  </a:cubicBezTo>
                  <a:cubicBezTo>
                    <a:pt x="227" y="1025"/>
                    <a:pt x="72" y="882"/>
                    <a:pt x="48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"/>
            <p:cNvSpPr/>
            <p:nvPr/>
          </p:nvSpPr>
          <p:spPr>
            <a:xfrm>
              <a:off x="6591000" y="173545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7" y="596"/>
                  </a:moveTo>
                  <a:cubicBezTo>
                    <a:pt x="1096" y="608"/>
                    <a:pt x="1096" y="644"/>
                    <a:pt x="1084" y="668"/>
                  </a:cubicBezTo>
                  <a:cubicBezTo>
                    <a:pt x="1012" y="787"/>
                    <a:pt x="893" y="858"/>
                    <a:pt x="762" y="870"/>
                  </a:cubicBezTo>
                  <a:cubicBezTo>
                    <a:pt x="584" y="906"/>
                    <a:pt x="405" y="918"/>
                    <a:pt x="274" y="751"/>
                  </a:cubicBezTo>
                  <a:cubicBezTo>
                    <a:pt x="0" y="394"/>
                    <a:pt x="298" y="108"/>
                    <a:pt x="595" y="49"/>
                  </a:cubicBezTo>
                  <a:cubicBezTo>
                    <a:pt x="726" y="1"/>
                    <a:pt x="881" y="13"/>
                    <a:pt x="1000" y="96"/>
                  </a:cubicBezTo>
                  <a:cubicBezTo>
                    <a:pt x="1155" y="215"/>
                    <a:pt x="1203" y="430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"/>
            <p:cNvSpPr/>
            <p:nvPr/>
          </p:nvSpPr>
          <p:spPr>
            <a:xfrm>
              <a:off x="6575225" y="18426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6"/>
                  </a:moveTo>
                  <a:cubicBezTo>
                    <a:pt x="1084" y="619"/>
                    <a:pt x="1084" y="643"/>
                    <a:pt x="1072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29"/>
                    <a:pt x="1095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"/>
            <p:cNvSpPr/>
            <p:nvPr/>
          </p:nvSpPr>
          <p:spPr>
            <a:xfrm>
              <a:off x="6353750" y="18342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20"/>
                    <a:pt x="1096" y="644"/>
                    <a:pt x="1084" y="668"/>
                  </a:cubicBezTo>
                  <a:cubicBezTo>
                    <a:pt x="1013" y="787"/>
                    <a:pt x="894" y="870"/>
                    <a:pt x="763" y="882"/>
                  </a:cubicBezTo>
                  <a:cubicBezTo>
                    <a:pt x="584" y="906"/>
                    <a:pt x="406" y="918"/>
                    <a:pt x="275" y="751"/>
                  </a:cubicBezTo>
                  <a:cubicBezTo>
                    <a:pt x="1" y="394"/>
                    <a:pt x="299" y="108"/>
                    <a:pt x="596" y="48"/>
                  </a:cubicBezTo>
                  <a:cubicBezTo>
                    <a:pt x="727" y="1"/>
                    <a:pt x="882" y="13"/>
                    <a:pt x="1001" y="96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"/>
            <p:cNvSpPr/>
            <p:nvPr/>
          </p:nvSpPr>
          <p:spPr>
            <a:xfrm>
              <a:off x="6399600" y="17384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905" y="869"/>
                    <a:pt x="762" y="881"/>
                  </a:cubicBezTo>
                  <a:cubicBezTo>
                    <a:pt x="584" y="905"/>
                    <a:pt x="405" y="917"/>
                    <a:pt x="286" y="750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1" y="95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"/>
            <p:cNvSpPr/>
            <p:nvPr/>
          </p:nvSpPr>
          <p:spPr>
            <a:xfrm>
              <a:off x="6279050" y="203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2" y="668"/>
                  </a:cubicBezTo>
                  <a:cubicBezTo>
                    <a:pt x="1012" y="787"/>
                    <a:pt x="893" y="870"/>
                    <a:pt x="762" y="882"/>
                  </a:cubicBezTo>
                  <a:cubicBezTo>
                    <a:pt x="584" y="918"/>
                    <a:pt x="393" y="918"/>
                    <a:pt x="274" y="763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25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"/>
            <p:cNvSpPr/>
            <p:nvPr/>
          </p:nvSpPr>
          <p:spPr>
            <a:xfrm>
              <a:off x="6521925" y="17720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98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393"/>
                    <a:pt x="299" y="120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"/>
            <p:cNvSpPr/>
            <p:nvPr/>
          </p:nvSpPr>
          <p:spPr>
            <a:xfrm>
              <a:off x="6202250" y="19119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3" y="786"/>
                    <a:pt x="894" y="870"/>
                    <a:pt x="763" y="881"/>
                  </a:cubicBezTo>
                  <a:cubicBezTo>
                    <a:pt x="584" y="905"/>
                    <a:pt x="393" y="917"/>
                    <a:pt x="274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"/>
            <p:cNvSpPr/>
            <p:nvPr/>
          </p:nvSpPr>
          <p:spPr>
            <a:xfrm>
              <a:off x="6159100" y="1998875"/>
              <a:ext cx="67000" cy="52125"/>
            </a:xfrm>
            <a:custGeom>
              <a:avLst/>
              <a:gdLst/>
              <a:ahLst/>
              <a:cxnLst/>
              <a:rect l="l" t="t" r="r" b="b"/>
              <a:pathLst>
                <a:path w="2680" h="2085" extrusionOk="0">
                  <a:moveTo>
                    <a:pt x="2489" y="1346"/>
                  </a:moveTo>
                  <a:cubicBezTo>
                    <a:pt x="2465" y="1406"/>
                    <a:pt x="2465" y="1465"/>
                    <a:pt x="2441" y="1513"/>
                  </a:cubicBezTo>
                  <a:cubicBezTo>
                    <a:pt x="2310" y="1811"/>
                    <a:pt x="2012" y="1930"/>
                    <a:pt x="1715" y="1989"/>
                  </a:cubicBezTo>
                  <a:cubicBezTo>
                    <a:pt x="1322" y="2073"/>
                    <a:pt x="905" y="2085"/>
                    <a:pt x="631" y="1715"/>
                  </a:cubicBezTo>
                  <a:cubicBezTo>
                    <a:pt x="0" y="906"/>
                    <a:pt x="679" y="263"/>
                    <a:pt x="1334" y="120"/>
                  </a:cubicBezTo>
                  <a:cubicBezTo>
                    <a:pt x="1631" y="61"/>
                    <a:pt x="1953" y="1"/>
                    <a:pt x="2262" y="239"/>
                  </a:cubicBezTo>
                  <a:cubicBezTo>
                    <a:pt x="2679" y="572"/>
                    <a:pt x="2667" y="989"/>
                    <a:pt x="2489" y="1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"/>
            <p:cNvSpPr/>
            <p:nvPr/>
          </p:nvSpPr>
          <p:spPr>
            <a:xfrm>
              <a:off x="6693975" y="1690825"/>
              <a:ext cx="60150" cy="47050"/>
            </a:xfrm>
            <a:custGeom>
              <a:avLst/>
              <a:gdLst/>
              <a:ahLst/>
              <a:cxnLst/>
              <a:rect l="l" t="t" r="r" b="b"/>
              <a:pathLst>
                <a:path w="2406" h="1882" extrusionOk="0">
                  <a:moveTo>
                    <a:pt x="2239" y="1226"/>
                  </a:moveTo>
                  <a:cubicBezTo>
                    <a:pt x="2215" y="1262"/>
                    <a:pt x="2215" y="1322"/>
                    <a:pt x="2191" y="1369"/>
                  </a:cubicBezTo>
                  <a:cubicBezTo>
                    <a:pt x="2084" y="1643"/>
                    <a:pt x="1810" y="1738"/>
                    <a:pt x="1537" y="1798"/>
                  </a:cubicBezTo>
                  <a:cubicBezTo>
                    <a:pt x="1179" y="1869"/>
                    <a:pt x="810" y="1881"/>
                    <a:pt x="560" y="1548"/>
                  </a:cubicBezTo>
                  <a:cubicBezTo>
                    <a:pt x="1" y="822"/>
                    <a:pt x="608" y="238"/>
                    <a:pt x="1191" y="119"/>
                  </a:cubicBezTo>
                  <a:cubicBezTo>
                    <a:pt x="1465" y="60"/>
                    <a:pt x="1751" y="0"/>
                    <a:pt x="2037" y="226"/>
                  </a:cubicBezTo>
                  <a:cubicBezTo>
                    <a:pt x="2406" y="524"/>
                    <a:pt x="2406" y="893"/>
                    <a:pt x="2239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"/>
            <p:cNvSpPr/>
            <p:nvPr/>
          </p:nvSpPr>
          <p:spPr>
            <a:xfrm>
              <a:off x="6584450" y="16393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107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41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"/>
            <p:cNvSpPr/>
            <p:nvPr/>
          </p:nvSpPr>
          <p:spPr>
            <a:xfrm>
              <a:off x="6317750" y="17691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2" y="786"/>
                    <a:pt x="893" y="870"/>
                    <a:pt x="750" y="881"/>
                  </a:cubicBezTo>
                  <a:cubicBezTo>
                    <a:pt x="572" y="917"/>
                    <a:pt x="393" y="917"/>
                    <a:pt x="274" y="762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6" y="0"/>
                    <a:pt x="881" y="24"/>
                    <a:pt x="1000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"/>
            <p:cNvSpPr/>
            <p:nvPr/>
          </p:nvSpPr>
          <p:spPr>
            <a:xfrm>
              <a:off x="6265350" y="18357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84"/>
                  </a:moveTo>
                  <a:cubicBezTo>
                    <a:pt x="1084" y="608"/>
                    <a:pt x="1084" y="643"/>
                    <a:pt x="1072" y="667"/>
                  </a:cubicBezTo>
                  <a:cubicBezTo>
                    <a:pt x="1013" y="786"/>
                    <a:pt x="894" y="858"/>
                    <a:pt x="751" y="870"/>
                  </a:cubicBezTo>
                  <a:cubicBezTo>
                    <a:pt x="572" y="905"/>
                    <a:pt x="394" y="917"/>
                    <a:pt x="275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70" y="12"/>
                    <a:pt x="989" y="96"/>
                  </a:cubicBezTo>
                  <a:cubicBezTo>
                    <a:pt x="1156" y="203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"/>
            <p:cNvSpPr/>
            <p:nvPr/>
          </p:nvSpPr>
          <p:spPr>
            <a:xfrm>
              <a:off x="6366250" y="21795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2"/>
                  </a:moveTo>
                  <a:cubicBezTo>
                    <a:pt x="72" y="964"/>
                    <a:pt x="49" y="941"/>
                    <a:pt x="37" y="905"/>
                  </a:cubicBezTo>
                  <a:cubicBezTo>
                    <a:pt x="1" y="703"/>
                    <a:pt x="72" y="500"/>
                    <a:pt x="227" y="369"/>
                  </a:cubicBezTo>
                  <a:cubicBezTo>
                    <a:pt x="406" y="167"/>
                    <a:pt x="620" y="0"/>
                    <a:pt x="906" y="83"/>
                  </a:cubicBezTo>
                  <a:cubicBezTo>
                    <a:pt x="1561" y="262"/>
                    <a:pt x="1453" y="869"/>
                    <a:pt x="1168" y="1203"/>
                  </a:cubicBezTo>
                  <a:cubicBezTo>
                    <a:pt x="1037" y="1345"/>
                    <a:pt x="882" y="1512"/>
                    <a:pt x="632" y="1500"/>
                  </a:cubicBezTo>
                  <a:cubicBezTo>
                    <a:pt x="346" y="1500"/>
                    <a:pt x="108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"/>
            <p:cNvSpPr/>
            <p:nvPr/>
          </p:nvSpPr>
          <p:spPr>
            <a:xfrm>
              <a:off x="6282025" y="20893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65"/>
                    <a:pt x="36" y="941"/>
                    <a:pt x="24" y="905"/>
                  </a:cubicBezTo>
                  <a:cubicBezTo>
                    <a:pt x="0" y="703"/>
                    <a:pt x="72" y="501"/>
                    <a:pt x="227" y="370"/>
                  </a:cubicBezTo>
                  <a:cubicBezTo>
                    <a:pt x="405" y="167"/>
                    <a:pt x="608" y="0"/>
                    <a:pt x="905" y="84"/>
                  </a:cubicBezTo>
                  <a:cubicBezTo>
                    <a:pt x="1560" y="262"/>
                    <a:pt x="1453" y="870"/>
                    <a:pt x="1155" y="1203"/>
                  </a:cubicBezTo>
                  <a:cubicBezTo>
                    <a:pt x="1024" y="1346"/>
                    <a:pt x="882" y="1513"/>
                    <a:pt x="620" y="1501"/>
                  </a:cubicBezTo>
                  <a:cubicBezTo>
                    <a:pt x="334" y="1501"/>
                    <a:pt x="96" y="1286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"/>
            <p:cNvSpPr/>
            <p:nvPr/>
          </p:nvSpPr>
          <p:spPr>
            <a:xfrm>
              <a:off x="6471925" y="2247125"/>
              <a:ext cx="55975" cy="53900"/>
            </a:xfrm>
            <a:custGeom>
              <a:avLst/>
              <a:gdLst/>
              <a:ahLst/>
              <a:cxnLst/>
              <a:rect l="l" t="t" r="r" b="b"/>
              <a:pathLst>
                <a:path w="2239" h="2156" extrusionOk="0">
                  <a:moveTo>
                    <a:pt x="132" y="1430"/>
                  </a:moveTo>
                  <a:cubicBezTo>
                    <a:pt x="120" y="1382"/>
                    <a:pt x="96" y="1334"/>
                    <a:pt x="72" y="1287"/>
                  </a:cubicBezTo>
                  <a:cubicBezTo>
                    <a:pt x="1" y="989"/>
                    <a:pt x="155" y="739"/>
                    <a:pt x="346" y="525"/>
                  </a:cubicBezTo>
                  <a:cubicBezTo>
                    <a:pt x="608" y="239"/>
                    <a:pt x="906" y="1"/>
                    <a:pt x="1322" y="120"/>
                  </a:cubicBezTo>
                  <a:cubicBezTo>
                    <a:pt x="2239" y="382"/>
                    <a:pt x="2096" y="1239"/>
                    <a:pt x="1679" y="1703"/>
                  </a:cubicBezTo>
                  <a:cubicBezTo>
                    <a:pt x="1489" y="1918"/>
                    <a:pt x="1287" y="2156"/>
                    <a:pt x="917" y="2132"/>
                  </a:cubicBezTo>
                  <a:cubicBezTo>
                    <a:pt x="429" y="2108"/>
                    <a:pt x="203" y="1799"/>
                    <a:pt x="132" y="1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"/>
            <p:cNvSpPr/>
            <p:nvPr/>
          </p:nvSpPr>
          <p:spPr>
            <a:xfrm>
              <a:off x="6218925" y="178962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34"/>
                    <a:pt x="155" y="251"/>
                  </a:cubicBezTo>
                  <a:cubicBezTo>
                    <a:pt x="274" y="120"/>
                    <a:pt x="417" y="1"/>
                    <a:pt x="619" y="60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13"/>
                    <a:pt x="429" y="1013"/>
                  </a:cubicBezTo>
                  <a:cubicBezTo>
                    <a:pt x="238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"/>
            <p:cNvSpPr/>
            <p:nvPr/>
          </p:nvSpPr>
          <p:spPr>
            <a:xfrm>
              <a:off x="6112950" y="1862275"/>
              <a:ext cx="26525" cy="25600"/>
            </a:xfrm>
            <a:custGeom>
              <a:avLst/>
              <a:gdLst/>
              <a:ahLst/>
              <a:cxnLst/>
              <a:rect l="l" t="t" r="r" b="b"/>
              <a:pathLst>
                <a:path w="1061" h="1024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5" y="119"/>
                    <a:pt x="417" y="0"/>
                    <a:pt x="620" y="60"/>
                  </a:cubicBezTo>
                  <a:cubicBezTo>
                    <a:pt x="1060" y="179"/>
                    <a:pt x="977" y="583"/>
                    <a:pt x="787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9" y="1024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"/>
            <p:cNvSpPr/>
            <p:nvPr/>
          </p:nvSpPr>
          <p:spPr>
            <a:xfrm>
              <a:off x="7100275" y="2433475"/>
              <a:ext cx="216725" cy="187250"/>
            </a:xfrm>
            <a:custGeom>
              <a:avLst/>
              <a:gdLst/>
              <a:ahLst/>
              <a:cxnLst/>
              <a:rect l="l" t="t" r="r" b="b"/>
              <a:pathLst>
                <a:path w="8669" h="7490" extrusionOk="0">
                  <a:moveTo>
                    <a:pt x="2382" y="595"/>
                  </a:moveTo>
                  <a:cubicBezTo>
                    <a:pt x="3299" y="0"/>
                    <a:pt x="4085" y="131"/>
                    <a:pt x="4954" y="179"/>
                  </a:cubicBezTo>
                  <a:cubicBezTo>
                    <a:pt x="6109" y="250"/>
                    <a:pt x="7228" y="155"/>
                    <a:pt x="8014" y="1298"/>
                  </a:cubicBezTo>
                  <a:cubicBezTo>
                    <a:pt x="8668" y="2238"/>
                    <a:pt x="8252" y="3370"/>
                    <a:pt x="8049" y="4513"/>
                  </a:cubicBezTo>
                  <a:cubicBezTo>
                    <a:pt x="7764" y="6156"/>
                    <a:pt x="6454" y="7489"/>
                    <a:pt x="3966" y="7108"/>
                  </a:cubicBezTo>
                  <a:cubicBezTo>
                    <a:pt x="1441" y="6727"/>
                    <a:pt x="1" y="5334"/>
                    <a:pt x="632" y="3167"/>
                  </a:cubicBezTo>
                  <a:cubicBezTo>
                    <a:pt x="679" y="3024"/>
                    <a:pt x="644" y="2858"/>
                    <a:pt x="691" y="2703"/>
                  </a:cubicBezTo>
                  <a:cubicBezTo>
                    <a:pt x="918" y="1786"/>
                    <a:pt x="1620" y="1107"/>
                    <a:pt x="2382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"/>
            <p:cNvSpPr/>
            <p:nvPr/>
          </p:nvSpPr>
          <p:spPr>
            <a:xfrm>
              <a:off x="7038375" y="2500425"/>
              <a:ext cx="39300" cy="44675"/>
            </a:xfrm>
            <a:custGeom>
              <a:avLst/>
              <a:gdLst/>
              <a:ahLst/>
              <a:cxnLst/>
              <a:rect l="l" t="t" r="r" b="b"/>
              <a:pathLst>
                <a:path w="1572" h="1787" extrusionOk="0">
                  <a:moveTo>
                    <a:pt x="810" y="1715"/>
                  </a:moveTo>
                  <a:cubicBezTo>
                    <a:pt x="762" y="1715"/>
                    <a:pt x="727" y="1715"/>
                    <a:pt x="691" y="1715"/>
                  </a:cubicBezTo>
                  <a:cubicBezTo>
                    <a:pt x="476" y="1680"/>
                    <a:pt x="310" y="1537"/>
                    <a:pt x="226" y="1346"/>
                  </a:cubicBezTo>
                  <a:cubicBezTo>
                    <a:pt x="95" y="1096"/>
                    <a:pt x="0" y="834"/>
                    <a:pt x="179" y="572"/>
                  </a:cubicBezTo>
                  <a:cubicBezTo>
                    <a:pt x="584" y="1"/>
                    <a:pt x="1143" y="311"/>
                    <a:pt x="1369" y="703"/>
                  </a:cubicBezTo>
                  <a:cubicBezTo>
                    <a:pt x="1477" y="894"/>
                    <a:pt x="1572" y="1084"/>
                    <a:pt x="1489" y="1334"/>
                  </a:cubicBezTo>
                  <a:cubicBezTo>
                    <a:pt x="1393" y="1620"/>
                    <a:pt x="1096" y="1787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"/>
            <p:cNvSpPr/>
            <p:nvPr/>
          </p:nvSpPr>
          <p:spPr>
            <a:xfrm>
              <a:off x="7072600" y="2320350"/>
              <a:ext cx="39325" cy="44975"/>
            </a:xfrm>
            <a:custGeom>
              <a:avLst/>
              <a:gdLst/>
              <a:ahLst/>
              <a:cxnLst/>
              <a:rect l="l" t="t" r="r" b="b"/>
              <a:pathLst>
                <a:path w="1573" h="1799" extrusionOk="0">
                  <a:moveTo>
                    <a:pt x="810" y="1727"/>
                  </a:moveTo>
                  <a:cubicBezTo>
                    <a:pt x="762" y="1727"/>
                    <a:pt x="727" y="1727"/>
                    <a:pt x="679" y="1727"/>
                  </a:cubicBezTo>
                  <a:cubicBezTo>
                    <a:pt x="477" y="1679"/>
                    <a:pt x="310" y="1549"/>
                    <a:pt x="227" y="1346"/>
                  </a:cubicBezTo>
                  <a:cubicBezTo>
                    <a:pt x="96" y="1108"/>
                    <a:pt x="0" y="846"/>
                    <a:pt x="179" y="584"/>
                  </a:cubicBezTo>
                  <a:cubicBezTo>
                    <a:pt x="584" y="1"/>
                    <a:pt x="1143" y="310"/>
                    <a:pt x="1370" y="715"/>
                  </a:cubicBezTo>
                  <a:cubicBezTo>
                    <a:pt x="1477" y="894"/>
                    <a:pt x="1572" y="1096"/>
                    <a:pt x="1489" y="1346"/>
                  </a:cubicBezTo>
                  <a:cubicBezTo>
                    <a:pt x="1393" y="1632"/>
                    <a:pt x="1096" y="1799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"/>
            <p:cNvSpPr/>
            <p:nvPr/>
          </p:nvSpPr>
          <p:spPr>
            <a:xfrm>
              <a:off x="6906500" y="2448950"/>
              <a:ext cx="69675" cy="78000"/>
            </a:xfrm>
            <a:custGeom>
              <a:avLst/>
              <a:gdLst/>
              <a:ahLst/>
              <a:cxnLst/>
              <a:rect l="l" t="t" r="r" b="b"/>
              <a:pathLst>
                <a:path w="2787" h="3120" extrusionOk="0">
                  <a:moveTo>
                    <a:pt x="1430" y="3048"/>
                  </a:moveTo>
                  <a:cubicBezTo>
                    <a:pt x="1358" y="3036"/>
                    <a:pt x="1287" y="3060"/>
                    <a:pt x="1215" y="3048"/>
                  </a:cubicBezTo>
                  <a:cubicBezTo>
                    <a:pt x="834" y="3012"/>
                    <a:pt x="584" y="2715"/>
                    <a:pt x="406" y="2381"/>
                  </a:cubicBezTo>
                  <a:cubicBezTo>
                    <a:pt x="167" y="1953"/>
                    <a:pt x="1" y="1488"/>
                    <a:pt x="322" y="1024"/>
                  </a:cubicBezTo>
                  <a:cubicBezTo>
                    <a:pt x="1037" y="0"/>
                    <a:pt x="2025" y="560"/>
                    <a:pt x="2418" y="1250"/>
                  </a:cubicBezTo>
                  <a:cubicBezTo>
                    <a:pt x="2608" y="1584"/>
                    <a:pt x="2787" y="1929"/>
                    <a:pt x="2620" y="2370"/>
                  </a:cubicBezTo>
                  <a:cubicBezTo>
                    <a:pt x="2406" y="2977"/>
                    <a:pt x="1918" y="3120"/>
                    <a:pt x="1430" y="3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"/>
            <p:cNvSpPr/>
            <p:nvPr/>
          </p:nvSpPr>
          <p:spPr>
            <a:xfrm>
              <a:off x="7062475" y="2406675"/>
              <a:ext cx="39625" cy="44975"/>
            </a:xfrm>
            <a:custGeom>
              <a:avLst/>
              <a:gdLst/>
              <a:ahLst/>
              <a:cxnLst/>
              <a:rect l="l" t="t" r="r" b="b"/>
              <a:pathLst>
                <a:path w="1585" h="1799" extrusionOk="0">
                  <a:moveTo>
                    <a:pt x="810" y="1727"/>
                  </a:moveTo>
                  <a:lnTo>
                    <a:pt x="691" y="1727"/>
                  </a:lnTo>
                  <a:cubicBezTo>
                    <a:pt x="489" y="1679"/>
                    <a:pt x="310" y="1548"/>
                    <a:pt x="239" y="1346"/>
                  </a:cubicBezTo>
                  <a:cubicBezTo>
                    <a:pt x="96" y="1108"/>
                    <a:pt x="1" y="846"/>
                    <a:pt x="179" y="584"/>
                  </a:cubicBezTo>
                  <a:cubicBezTo>
                    <a:pt x="584" y="1"/>
                    <a:pt x="1144" y="322"/>
                    <a:pt x="1370" y="715"/>
                  </a:cubicBezTo>
                  <a:cubicBezTo>
                    <a:pt x="1477" y="893"/>
                    <a:pt x="1584" y="1096"/>
                    <a:pt x="1489" y="1346"/>
                  </a:cubicBezTo>
                  <a:cubicBezTo>
                    <a:pt x="1406" y="1632"/>
                    <a:pt x="1108" y="1798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"/>
            <p:cNvSpPr/>
            <p:nvPr/>
          </p:nvSpPr>
          <p:spPr>
            <a:xfrm>
              <a:off x="7145225" y="2324825"/>
              <a:ext cx="39325" cy="44675"/>
            </a:xfrm>
            <a:custGeom>
              <a:avLst/>
              <a:gdLst/>
              <a:ahLst/>
              <a:cxnLst/>
              <a:rect l="l" t="t" r="r" b="b"/>
              <a:pathLst>
                <a:path w="1573" h="1787" extrusionOk="0">
                  <a:moveTo>
                    <a:pt x="810" y="1715"/>
                  </a:moveTo>
                  <a:cubicBezTo>
                    <a:pt x="763" y="1715"/>
                    <a:pt x="727" y="1727"/>
                    <a:pt x="679" y="1715"/>
                  </a:cubicBezTo>
                  <a:cubicBezTo>
                    <a:pt x="477" y="1679"/>
                    <a:pt x="310" y="1536"/>
                    <a:pt x="227" y="1346"/>
                  </a:cubicBezTo>
                  <a:cubicBezTo>
                    <a:pt x="96" y="1096"/>
                    <a:pt x="1" y="834"/>
                    <a:pt x="179" y="572"/>
                  </a:cubicBezTo>
                  <a:cubicBezTo>
                    <a:pt x="584" y="0"/>
                    <a:pt x="1144" y="310"/>
                    <a:pt x="1370" y="703"/>
                  </a:cubicBezTo>
                  <a:cubicBezTo>
                    <a:pt x="1477" y="893"/>
                    <a:pt x="1572" y="1084"/>
                    <a:pt x="1489" y="1334"/>
                  </a:cubicBezTo>
                  <a:cubicBezTo>
                    <a:pt x="1394" y="1620"/>
                    <a:pt x="1096" y="1786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"/>
            <p:cNvSpPr/>
            <p:nvPr/>
          </p:nvSpPr>
          <p:spPr>
            <a:xfrm>
              <a:off x="7149700" y="2257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20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19" y="60"/>
                  </a:cubicBezTo>
                  <a:cubicBezTo>
                    <a:pt x="762" y="0"/>
                    <a:pt x="917" y="24"/>
                    <a:pt x="1048" y="108"/>
                  </a:cubicBezTo>
                  <a:cubicBezTo>
                    <a:pt x="1203" y="227"/>
                    <a:pt x="1250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"/>
            <p:cNvSpPr/>
            <p:nvPr/>
          </p:nvSpPr>
          <p:spPr>
            <a:xfrm>
              <a:off x="7061875" y="2237900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79"/>
                    <a:pt x="1120" y="703"/>
                  </a:cubicBezTo>
                  <a:cubicBezTo>
                    <a:pt x="1060" y="822"/>
                    <a:pt x="930" y="906"/>
                    <a:pt x="787" y="917"/>
                  </a:cubicBezTo>
                  <a:cubicBezTo>
                    <a:pt x="608" y="953"/>
                    <a:pt x="418" y="965"/>
                    <a:pt x="287" y="787"/>
                  </a:cubicBezTo>
                  <a:cubicBezTo>
                    <a:pt x="1" y="417"/>
                    <a:pt x="310" y="120"/>
                    <a:pt x="608" y="60"/>
                  </a:cubicBezTo>
                  <a:cubicBezTo>
                    <a:pt x="751" y="1"/>
                    <a:pt x="918" y="25"/>
                    <a:pt x="1037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"/>
            <p:cNvSpPr/>
            <p:nvPr/>
          </p:nvSpPr>
          <p:spPr>
            <a:xfrm>
              <a:off x="7055325" y="2095025"/>
              <a:ext cx="31300" cy="23850"/>
            </a:xfrm>
            <a:custGeom>
              <a:avLst/>
              <a:gdLst/>
              <a:ahLst/>
              <a:cxnLst/>
              <a:rect l="l" t="t" r="r" b="b"/>
              <a:pathLst>
                <a:path w="1252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61" y="822"/>
                    <a:pt x="930" y="906"/>
                    <a:pt x="787" y="917"/>
                  </a:cubicBezTo>
                  <a:cubicBezTo>
                    <a:pt x="608" y="953"/>
                    <a:pt x="418" y="953"/>
                    <a:pt x="287" y="787"/>
                  </a:cubicBezTo>
                  <a:cubicBezTo>
                    <a:pt x="1" y="417"/>
                    <a:pt x="322" y="120"/>
                    <a:pt x="620" y="48"/>
                  </a:cubicBezTo>
                  <a:cubicBezTo>
                    <a:pt x="763" y="1"/>
                    <a:pt x="918" y="25"/>
                    <a:pt x="1049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"/>
            <p:cNvSpPr/>
            <p:nvPr/>
          </p:nvSpPr>
          <p:spPr>
            <a:xfrm>
              <a:off x="6967825" y="2111100"/>
              <a:ext cx="31575" cy="24150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1143" y="620"/>
                  </a:moveTo>
                  <a:cubicBezTo>
                    <a:pt x="1132" y="644"/>
                    <a:pt x="1132" y="667"/>
                    <a:pt x="1120" y="703"/>
                  </a:cubicBezTo>
                  <a:cubicBezTo>
                    <a:pt x="1060" y="822"/>
                    <a:pt x="929" y="906"/>
                    <a:pt x="786" y="917"/>
                  </a:cubicBezTo>
                  <a:cubicBezTo>
                    <a:pt x="608" y="953"/>
                    <a:pt x="417" y="965"/>
                    <a:pt x="286" y="786"/>
                  </a:cubicBezTo>
                  <a:cubicBezTo>
                    <a:pt x="0" y="417"/>
                    <a:pt x="310" y="120"/>
                    <a:pt x="620" y="48"/>
                  </a:cubicBezTo>
                  <a:cubicBezTo>
                    <a:pt x="762" y="1"/>
                    <a:pt x="917" y="13"/>
                    <a:pt x="1036" y="108"/>
                  </a:cubicBezTo>
                  <a:cubicBezTo>
                    <a:pt x="1215" y="215"/>
                    <a:pt x="1263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"/>
            <p:cNvSpPr/>
            <p:nvPr/>
          </p:nvSpPr>
          <p:spPr>
            <a:xfrm>
              <a:off x="7001450" y="2447750"/>
              <a:ext cx="31275" cy="23850"/>
            </a:xfrm>
            <a:custGeom>
              <a:avLst/>
              <a:gdLst/>
              <a:ahLst/>
              <a:cxnLst/>
              <a:rect l="l" t="t" r="r" b="b"/>
              <a:pathLst>
                <a:path w="1251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49" y="822"/>
                    <a:pt x="930" y="905"/>
                    <a:pt x="787" y="917"/>
                  </a:cubicBezTo>
                  <a:cubicBezTo>
                    <a:pt x="596" y="953"/>
                    <a:pt x="418" y="953"/>
                    <a:pt x="287" y="786"/>
                  </a:cubicBezTo>
                  <a:cubicBezTo>
                    <a:pt x="1" y="417"/>
                    <a:pt x="310" y="120"/>
                    <a:pt x="608" y="48"/>
                  </a:cubicBezTo>
                  <a:cubicBezTo>
                    <a:pt x="751" y="1"/>
                    <a:pt x="906" y="24"/>
                    <a:pt x="1037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"/>
            <p:cNvSpPr/>
            <p:nvPr/>
          </p:nvSpPr>
          <p:spPr>
            <a:xfrm>
              <a:off x="6843400" y="2456375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80"/>
                    <a:pt x="1120" y="703"/>
                  </a:cubicBezTo>
                  <a:cubicBezTo>
                    <a:pt x="1048" y="822"/>
                    <a:pt x="929" y="906"/>
                    <a:pt x="786" y="918"/>
                  </a:cubicBezTo>
                  <a:cubicBezTo>
                    <a:pt x="596" y="953"/>
                    <a:pt x="417" y="965"/>
                    <a:pt x="286" y="799"/>
                  </a:cubicBezTo>
                  <a:cubicBezTo>
                    <a:pt x="1" y="418"/>
                    <a:pt x="310" y="120"/>
                    <a:pt x="608" y="60"/>
                  </a:cubicBezTo>
                  <a:cubicBezTo>
                    <a:pt x="751" y="1"/>
                    <a:pt x="917" y="25"/>
                    <a:pt x="1036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"/>
            <p:cNvSpPr/>
            <p:nvPr/>
          </p:nvSpPr>
          <p:spPr>
            <a:xfrm>
              <a:off x="6720775" y="2410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48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48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"/>
            <p:cNvSpPr/>
            <p:nvPr/>
          </p:nvSpPr>
          <p:spPr>
            <a:xfrm>
              <a:off x="7048500" y="262040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60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"/>
            <p:cNvSpPr/>
            <p:nvPr/>
          </p:nvSpPr>
          <p:spPr>
            <a:xfrm>
              <a:off x="6482950" y="16080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84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"/>
            <p:cNvSpPr/>
            <p:nvPr/>
          </p:nvSpPr>
          <p:spPr>
            <a:xfrm>
              <a:off x="6279350" y="1604500"/>
              <a:ext cx="79500" cy="61625"/>
            </a:xfrm>
            <a:custGeom>
              <a:avLst/>
              <a:gdLst/>
              <a:ahLst/>
              <a:cxnLst/>
              <a:rect l="l" t="t" r="r" b="b"/>
              <a:pathLst>
                <a:path w="3180" h="2465" extrusionOk="0">
                  <a:moveTo>
                    <a:pt x="2941" y="1596"/>
                  </a:moveTo>
                  <a:cubicBezTo>
                    <a:pt x="2917" y="1655"/>
                    <a:pt x="2917" y="1727"/>
                    <a:pt x="2882" y="1798"/>
                  </a:cubicBezTo>
                  <a:cubicBezTo>
                    <a:pt x="2739" y="2143"/>
                    <a:pt x="2393" y="2286"/>
                    <a:pt x="2036" y="2358"/>
                  </a:cubicBezTo>
                  <a:cubicBezTo>
                    <a:pt x="1560" y="2441"/>
                    <a:pt x="1084" y="2465"/>
                    <a:pt x="738" y="2036"/>
                  </a:cubicBezTo>
                  <a:cubicBezTo>
                    <a:pt x="0" y="1060"/>
                    <a:pt x="810" y="310"/>
                    <a:pt x="1584" y="143"/>
                  </a:cubicBezTo>
                  <a:cubicBezTo>
                    <a:pt x="1941" y="72"/>
                    <a:pt x="2310" y="0"/>
                    <a:pt x="2679" y="286"/>
                  </a:cubicBezTo>
                  <a:cubicBezTo>
                    <a:pt x="3179" y="667"/>
                    <a:pt x="3167" y="1167"/>
                    <a:pt x="2941" y="1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"/>
            <p:cNvSpPr/>
            <p:nvPr/>
          </p:nvSpPr>
          <p:spPr>
            <a:xfrm>
              <a:off x="6123975" y="1700050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4" y="60"/>
                  </a:cubicBezTo>
                  <a:cubicBezTo>
                    <a:pt x="727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"/>
            <p:cNvSpPr/>
            <p:nvPr/>
          </p:nvSpPr>
          <p:spPr>
            <a:xfrm>
              <a:off x="5987050" y="18396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893" y="869"/>
                    <a:pt x="762" y="881"/>
                  </a:cubicBezTo>
                  <a:cubicBezTo>
                    <a:pt x="584" y="917"/>
                    <a:pt x="405" y="917"/>
                    <a:pt x="274" y="762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0" y="107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"/>
            <p:cNvSpPr/>
            <p:nvPr/>
          </p:nvSpPr>
          <p:spPr>
            <a:xfrm>
              <a:off x="6063250" y="198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8"/>
                    <a:pt x="1084" y="632"/>
                    <a:pt x="1072" y="655"/>
                  </a:cubicBezTo>
                  <a:cubicBezTo>
                    <a:pt x="1012" y="786"/>
                    <a:pt x="893" y="858"/>
                    <a:pt x="750" y="870"/>
                  </a:cubicBezTo>
                  <a:cubicBezTo>
                    <a:pt x="584" y="905"/>
                    <a:pt x="393" y="917"/>
                    <a:pt x="274" y="751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7" y="1"/>
                    <a:pt x="870" y="12"/>
                    <a:pt x="1000" y="96"/>
                  </a:cubicBezTo>
                  <a:cubicBezTo>
                    <a:pt x="1155" y="203"/>
                    <a:pt x="1203" y="417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"/>
            <p:cNvSpPr/>
            <p:nvPr/>
          </p:nvSpPr>
          <p:spPr>
            <a:xfrm>
              <a:off x="5876925" y="19256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50" y="881"/>
                  </a:cubicBezTo>
                  <a:cubicBezTo>
                    <a:pt x="572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3" y="48"/>
                  </a:cubicBezTo>
                  <a:cubicBezTo>
                    <a:pt x="726" y="0"/>
                    <a:pt x="869" y="24"/>
                    <a:pt x="988" y="107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"/>
            <p:cNvSpPr/>
            <p:nvPr/>
          </p:nvSpPr>
          <p:spPr>
            <a:xfrm>
              <a:off x="6233500" y="1577400"/>
              <a:ext cx="26225" cy="2562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48" y="691"/>
                  </a:moveTo>
                  <a:cubicBezTo>
                    <a:pt x="48" y="656"/>
                    <a:pt x="25" y="644"/>
                    <a:pt x="25" y="608"/>
                  </a:cubicBezTo>
                  <a:cubicBezTo>
                    <a:pt x="1" y="477"/>
                    <a:pt x="48" y="346"/>
                    <a:pt x="156" y="251"/>
                  </a:cubicBezTo>
                  <a:cubicBezTo>
                    <a:pt x="275" y="120"/>
                    <a:pt x="417" y="1"/>
                    <a:pt x="608" y="60"/>
                  </a:cubicBezTo>
                  <a:cubicBezTo>
                    <a:pt x="1048" y="191"/>
                    <a:pt x="977" y="596"/>
                    <a:pt x="787" y="810"/>
                  </a:cubicBezTo>
                  <a:cubicBezTo>
                    <a:pt x="703" y="941"/>
                    <a:pt x="572" y="1013"/>
                    <a:pt x="429" y="1025"/>
                  </a:cubicBezTo>
                  <a:cubicBezTo>
                    <a:pt x="227" y="1025"/>
                    <a:pt x="60" y="882"/>
                    <a:pt x="48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"/>
            <p:cNvSpPr/>
            <p:nvPr/>
          </p:nvSpPr>
          <p:spPr>
            <a:xfrm>
              <a:off x="6050150" y="1703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60" y="691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60" y="346"/>
                    <a:pt x="155" y="251"/>
                  </a:cubicBezTo>
                  <a:cubicBezTo>
                    <a:pt x="286" y="120"/>
                    <a:pt x="417" y="1"/>
                    <a:pt x="620" y="60"/>
                  </a:cubicBezTo>
                  <a:cubicBezTo>
                    <a:pt x="1060" y="191"/>
                    <a:pt x="989" y="596"/>
                    <a:pt x="786" y="811"/>
                  </a:cubicBezTo>
                  <a:cubicBezTo>
                    <a:pt x="715" y="942"/>
                    <a:pt x="572" y="1013"/>
                    <a:pt x="429" y="1013"/>
                  </a:cubicBezTo>
                  <a:cubicBezTo>
                    <a:pt x="239" y="1025"/>
                    <a:pt x="72" y="882"/>
                    <a:pt x="60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"/>
            <p:cNvSpPr/>
            <p:nvPr/>
          </p:nvSpPr>
          <p:spPr>
            <a:xfrm>
              <a:off x="6116825" y="2138775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80"/>
                  </a:moveTo>
                  <a:cubicBezTo>
                    <a:pt x="48" y="656"/>
                    <a:pt x="24" y="632"/>
                    <a:pt x="24" y="608"/>
                  </a:cubicBezTo>
                  <a:cubicBezTo>
                    <a:pt x="0" y="465"/>
                    <a:pt x="48" y="334"/>
                    <a:pt x="155" y="251"/>
                  </a:cubicBezTo>
                  <a:cubicBezTo>
                    <a:pt x="274" y="108"/>
                    <a:pt x="405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17" y="1013"/>
                  </a:cubicBezTo>
                  <a:cubicBezTo>
                    <a:pt x="227" y="1013"/>
                    <a:pt x="60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"/>
            <p:cNvSpPr/>
            <p:nvPr/>
          </p:nvSpPr>
          <p:spPr>
            <a:xfrm>
              <a:off x="6371325" y="1477100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36" y="631"/>
                    <a:pt x="24" y="608"/>
                  </a:cubicBezTo>
                  <a:cubicBezTo>
                    <a:pt x="0" y="477"/>
                    <a:pt x="48" y="334"/>
                    <a:pt x="155" y="250"/>
                  </a:cubicBezTo>
                  <a:cubicBezTo>
                    <a:pt x="274" y="108"/>
                    <a:pt x="417" y="0"/>
                    <a:pt x="608" y="60"/>
                  </a:cubicBezTo>
                  <a:cubicBezTo>
                    <a:pt x="1060" y="179"/>
                    <a:pt x="977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27" y="1012"/>
                    <a:pt x="72" y="870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"/>
            <p:cNvSpPr/>
            <p:nvPr/>
          </p:nvSpPr>
          <p:spPr>
            <a:xfrm>
              <a:off x="6518075" y="135357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24" y="631"/>
                    <a:pt x="24" y="608"/>
                  </a:cubicBezTo>
                  <a:cubicBezTo>
                    <a:pt x="0" y="465"/>
                    <a:pt x="48" y="334"/>
                    <a:pt x="155" y="250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7"/>
            <p:cNvSpPr/>
            <p:nvPr/>
          </p:nvSpPr>
          <p:spPr>
            <a:xfrm>
              <a:off x="6218925" y="1433925"/>
              <a:ext cx="26500" cy="25350"/>
            </a:xfrm>
            <a:custGeom>
              <a:avLst/>
              <a:gdLst/>
              <a:ahLst/>
              <a:cxnLst/>
              <a:rect l="l" t="t" r="r" b="b"/>
              <a:pathLst>
                <a:path w="1060" h="1014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65"/>
                    <a:pt x="48" y="334"/>
                    <a:pt x="155" y="239"/>
                  </a:cubicBezTo>
                  <a:cubicBezTo>
                    <a:pt x="274" y="108"/>
                    <a:pt x="417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29" y="1013"/>
                  </a:cubicBezTo>
                  <a:cubicBezTo>
                    <a:pt x="227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7"/>
            <p:cNvSpPr/>
            <p:nvPr/>
          </p:nvSpPr>
          <p:spPr>
            <a:xfrm>
              <a:off x="6149875" y="1563125"/>
              <a:ext cx="26200" cy="25325"/>
            </a:xfrm>
            <a:custGeom>
              <a:avLst/>
              <a:gdLst/>
              <a:ahLst/>
              <a:cxnLst/>
              <a:rect l="l" t="t" r="r" b="b"/>
              <a:pathLst>
                <a:path w="1048" h="1013" extrusionOk="0">
                  <a:moveTo>
                    <a:pt x="48" y="679"/>
                  </a:moveTo>
                  <a:cubicBezTo>
                    <a:pt x="48" y="655"/>
                    <a:pt x="24" y="631"/>
                    <a:pt x="12" y="608"/>
                  </a:cubicBezTo>
                  <a:cubicBezTo>
                    <a:pt x="0" y="465"/>
                    <a:pt x="48" y="334"/>
                    <a:pt x="155" y="238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48" y="179"/>
                    <a:pt x="976" y="584"/>
                    <a:pt x="786" y="798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7"/>
            <p:cNvSpPr/>
            <p:nvPr/>
          </p:nvSpPr>
          <p:spPr>
            <a:xfrm>
              <a:off x="5881075" y="1712850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64"/>
                    <a:pt x="48" y="333"/>
                    <a:pt x="156" y="250"/>
                  </a:cubicBezTo>
                  <a:cubicBezTo>
                    <a:pt x="275" y="107"/>
                    <a:pt x="417" y="0"/>
                    <a:pt x="620" y="48"/>
                  </a:cubicBezTo>
                  <a:cubicBezTo>
                    <a:pt x="1060" y="179"/>
                    <a:pt x="977" y="584"/>
                    <a:pt x="787" y="810"/>
                  </a:cubicBezTo>
                  <a:cubicBezTo>
                    <a:pt x="703" y="929"/>
                    <a:pt x="572" y="1000"/>
                    <a:pt x="429" y="1012"/>
                  </a:cubicBezTo>
                  <a:cubicBezTo>
                    <a:pt x="239" y="1012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7"/>
            <p:cNvSpPr/>
            <p:nvPr/>
          </p:nvSpPr>
          <p:spPr>
            <a:xfrm>
              <a:off x="6796075" y="1792600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4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5" y="180"/>
                    <a:pt x="608" y="1"/>
                    <a:pt x="905" y="84"/>
                  </a:cubicBezTo>
                  <a:cubicBezTo>
                    <a:pt x="1548" y="275"/>
                    <a:pt x="1453" y="882"/>
                    <a:pt x="1155" y="1204"/>
                  </a:cubicBezTo>
                  <a:cubicBezTo>
                    <a:pt x="1024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7"/>
            <p:cNvSpPr/>
            <p:nvPr/>
          </p:nvSpPr>
          <p:spPr>
            <a:xfrm>
              <a:off x="6271600" y="227272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36" y="941"/>
                    <a:pt x="36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6" y="167"/>
                    <a:pt x="608" y="1"/>
                    <a:pt x="906" y="84"/>
                  </a:cubicBezTo>
                  <a:cubicBezTo>
                    <a:pt x="1560" y="275"/>
                    <a:pt x="1453" y="870"/>
                    <a:pt x="1168" y="1203"/>
                  </a:cubicBezTo>
                  <a:cubicBezTo>
                    <a:pt x="1025" y="1346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7"/>
            <p:cNvSpPr/>
            <p:nvPr/>
          </p:nvSpPr>
          <p:spPr>
            <a:xfrm>
              <a:off x="6857400" y="15655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8" y="596"/>
                  </a:moveTo>
                  <a:cubicBezTo>
                    <a:pt x="1096" y="620"/>
                    <a:pt x="1084" y="643"/>
                    <a:pt x="1084" y="667"/>
                  </a:cubicBezTo>
                  <a:cubicBezTo>
                    <a:pt x="1012" y="786"/>
                    <a:pt x="893" y="870"/>
                    <a:pt x="762" y="882"/>
                  </a:cubicBezTo>
                  <a:cubicBezTo>
                    <a:pt x="584" y="917"/>
                    <a:pt x="405" y="917"/>
                    <a:pt x="274" y="763"/>
                  </a:cubicBezTo>
                  <a:cubicBezTo>
                    <a:pt x="0" y="393"/>
                    <a:pt x="298" y="108"/>
                    <a:pt x="596" y="48"/>
                  </a:cubicBezTo>
                  <a:cubicBezTo>
                    <a:pt x="727" y="1"/>
                    <a:pt x="881" y="24"/>
                    <a:pt x="1000" y="108"/>
                  </a:cubicBezTo>
                  <a:cubicBezTo>
                    <a:pt x="1155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7"/>
            <p:cNvSpPr/>
            <p:nvPr/>
          </p:nvSpPr>
          <p:spPr>
            <a:xfrm>
              <a:off x="6716000" y="15053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86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7"/>
            <p:cNvSpPr/>
            <p:nvPr/>
          </p:nvSpPr>
          <p:spPr>
            <a:xfrm>
              <a:off x="6604975" y="1461625"/>
              <a:ext cx="30100" cy="23225"/>
            </a:xfrm>
            <a:custGeom>
              <a:avLst/>
              <a:gdLst/>
              <a:ahLst/>
              <a:cxnLst/>
              <a:rect l="l" t="t" r="r" b="b"/>
              <a:pathLst>
                <a:path w="1204" h="929" extrusionOk="0">
                  <a:moveTo>
                    <a:pt x="1096" y="596"/>
                  </a:moveTo>
                  <a:cubicBezTo>
                    <a:pt x="1084" y="619"/>
                    <a:pt x="1084" y="655"/>
                    <a:pt x="1072" y="679"/>
                  </a:cubicBezTo>
                  <a:cubicBezTo>
                    <a:pt x="1013" y="798"/>
                    <a:pt x="894" y="869"/>
                    <a:pt x="751" y="881"/>
                  </a:cubicBezTo>
                  <a:cubicBezTo>
                    <a:pt x="584" y="917"/>
                    <a:pt x="394" y="929"/>
                    <a:pt x="275" y="762"/>
                  </a:cubicBezTo>
                  <a:cubicBezTo>
                    <a:pt x="1" y="405"/>
                    <a:pt x="298" y="119"/>
                    <a:pt x="584" y="60"/>
                  </a:cubicBezTo>
                  <a:cubicBezTo>
                    <a:pt x="727" y="0"/>
                    <a:pt x="882" y="24"/>
                    <a:pt x="1001" y="107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"/>
            <p:cNvSpPr/>
            <p:nvPr/>
          </p:nvSpPr>
          <p:spPr>
            <a:xfrm>
              <a:off x="6448125" y="2162000"/>
              <a:ext cx="18475" cy="21750"/>
            </a:xfrm>
            <a:custGeom>
              <a:avLst/>
              <a:gdLst/>
              <a:ahLst/>
              <a:cxnLst/>
              <a:rect l="l" t="t" r="r" b="b"/>
              <a:pathLst>
                <a:path w="739" h="870" extrusionOk="0">
                  <a:moveTo>
                    <a:pt x="381" y="834"/>
                  </a:moveTo>
                  <a:lnTo>
                    <a:pt x="322" y="834"/>
                  </a:lnTo>
                  <a:cubicBezTo>
                    <a:pt x="214" y="822"/>
                    <a:pt x="131" y="751"/>
                    <a:pt x="95" y="655"/>
                  </a:cubicBezTo>
                  <a:cubicBezTo>
                    <a:pt x="12" y="548"/>
                    <a:pt x="0" y="394"/>
                    <a:pt x="72" y="286"/>
                  </a:cubicBezTo>
                  <a:cubicBezTo>
                    <a:pt x="262" y="1"/>
                    <a:pt x="536" y="155"/>
                    <a:pt x="655" y="346"/>
                  </a:cubicBezTo>
                  <a:cubicBezTo>
                    <a:pt x="715" y="429"/>
                    <a:pt x="738" y="548"/>
                    <a:pt x="703" y="655"/>
                  </a:cubicBezTo>
                  <a:cubicBezTo>
                    <a:pt x="667" y="786"/>
                    <a:pt x="524" y="870"/>
                    <a:pt x="381" y="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7"/>
            <p:cNvSpPr/>
            <p:nvPr/>
          </p:nvSpPr>
          <p:spPr>
            <a:xfrm>
              <a:off x="6487700" y="238495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3" y="798"/>
                    <a:pt x="894" y="870"/>
                    <a:pt x="763" y="881"/>
                  </a:cubicBezTo>
                  <a:cubicBezTo>
                    <a:pt x="584" y="917"/>
                    <a:pt x="405" y="929"/>
                    <a:pt x="275" y="762"/>
                  </a:cubicBezTo>
                  <a:cubicBezTo>
                    <a:pt x="1" y="405"/>
                    <a:pt x="298" y="119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41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7"/>
            <p:cNvSpPr/>
            <p:nvPr/>
          </p:nvSpPr>
          <p:spPr>
            <a:xfrm>
              <a:off x="6789825" y="166670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096" y="596"/>
                  </a:moveTo>
                  <a:cubicBezTo>
                    <a:pt x="1096" y="620"/>
                    <a:pt x="1096" y="644"/>
                    <a:pt x="1084" y="667"/>
                  </a:cubicBezTo>
                  <a:cubicBezTo>
                    <a:pt x="1013" y="786"/>
                    <a:pt x="893" y="870"/>
                    <a:pt x="763" y="882"/>
                  </a:cubicBezTo>
                  <a:cubicBezTo>
                    <a:pt x="584" y="917"/>
                    <a:pt x="405" y="929"/>
                    <a:pt x="274" y="763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"/>
            <p:cNvSpPr/>
            <p:nvPr/>
          </p:nvSpPr>
          <p:spPr>
            <a:xfrm>
              <a:off x="6542475" y="15494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08"/>
                    <a:pt x="1084" y="644"/>
                    <a:pt x="1084" y="667"/>
                  </a:cubicBezTo>
                  <a:cubicBezTo>
                    <a:pt x="1012" y="786"/>
                    <a:pt x="893" y="858"/>
                    <a:pt x="762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13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"/>
            <p:cNvSpPr/>
            <p:nvPr/>
          </p:nvSpPr>
          <p:spPr>
            <a:xfrm>
              <a:off x="6311200" y="122677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7"/>
                    <a:pt x="1084" y="643"/>
                    <a:pt x="1084" y="667"/>
                  </a:cubicBezTo>
                  <a:cubicBezTo>
                    <a:pt x="1012" y="786"/>
                    <a:pt x="893" y="857"/>
                    <a:pt x="762" y="869"/>
                  </a:cubicBezTo>
                  <a:cubicBezTo>
                    <a:pt x="584" y="905"/>
                    <a:pt x="405" y="917"/>
                    <a:pt x="274" y="750"/>
                  </a:cubicBezTo>
                  <a:cubicBezTo>
                    <a:pt x="0" y="393"/>
                    <a:pt x="298" y="107"/>
                    <a:pt x="584" y="48"/>
                  </a:cubicBezTo>
                  <a:cubicBezTo>
                    <a:pt x="727" y="0"/>
                    <a:pt x="881" y="12"/>
                    <a:pt x="1000" y="96"/>
                  </a:cubicBezTo>
                  <a:cubicBezTo>
                    <a:pt x="1155" y="215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"/>
            <p:cNvSpPr/>
            <p:nvPr/>
          </p:nvSpPr>
          <p:spPr>
            <a:xfrm>
              <a:off x="6723150" y="1289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08"/>
                    <a:pt x="1096" y="643"/>
                    <a:pt x="1084" y="667"/>
                  </a:cubicBezTo>
                  <a:cubicBezTo>
                    <a:pt x="1024" y="786"/>
                    <a:pt x="893" y="858"/>
                    <a:pt x="763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1" y="393"/>
                    <a:pt x="310" y="108"/>
                    <a:pt x="596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67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"/>
            <p:cNvSpPr/>
            <p:nvPr/>
          </p:nvSpPr>
          <p:spPr>
            <a:xfrm>
              <a:off x="5962650" y="130030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3" y="905"/>
                    <a:pt x="393" y="917"/>
                    <a:pt x="274" y="750"/>
                  </a:cubicBezTo>
                  <a:cubicBezTo>
                    <a:pt x="0" y="393"/>
                    <a:pt x="298" y="107"/>
                    <a:pt x="583" y="48"/>
                  </a:cubicBezTo>
                  <a:cubicBezTo>
                    <a:pt x="726" y="0"/>
                    <a:pt x="881" y="12"/>
                    <a:pt x="1000" y="95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"/>
            <p:cNvSpPr/>
            <p:nvPr/>
          </p:nvSpPr>
          <p:spPr>
            <a:xfrm>
              <a:off x="5965925" y="200485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07" y="36"/>
                    <a:pt x="191" y="0"/>
                    <a:pt x="274" y="24"/>
                  </a:cubicBezTo>
                  <a:cubicBezTo>
                    <a:pt x="464" y="72"/>
                    <a:pt x="429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53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"/>
            <p:cNvSpPr/>
            <p:nvPr/>
          </p:nvSpPr>
          <p:spPr>
            <a:xfrm>
              <a:off x="6070100" y="15473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7"/>
                  </a:cubicBezTo>
                  <a:cubicBezTo>
                    <a:pt x="107" y="36"/>
                    <a:pt x="191" y="0"/>
                    <a:pt x="274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"/>
            <p:cNvSpPr/>
            <p:nvPr/>
          </p:nvSpPr>
          <p:spPr>
            <a:xfrm>
              <a:off x="6394825" y="13244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8"/>
                  </a:cubicBezTo>
                  <a:cubicBezTo>
                    <a:pt x="108" y="36"/>
                    <a:pt x="191" y="0"/>
                    <a:pt x="275" y="24"/>
                  </a:cubicBezTo>
                  <a:cubicBezTo>
                    <a:pt x="465" y="72"/>
                    <a:pt x="430" y="251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"/>
            <p:cNvSpPr/>
            <p:nvPr/>
          </p:nvSpPr>
          <p:spPr>
            <a:xfrm>
              <a:off x="6260600" y="17012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75"/>
                    <a:pt x="24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6"/>
                    <a:pt x="203" y="1"/>
                    <a:pt x="274" y="13"/>
                  </a:cubicBezTo>
                  <a:cubicBezTo>
                    <a:pt x="465" y="72"/>
                    <a:pt x="441" y="251"/>
                    <a:pt x="357" y="346"/>
                  </a:cubicBezTo>
                  <a:cubicBezTo>
                    <a:pt x="322" y="406"/>
                    <a:pt x="262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"/>
            <p:cNvSpPr/>
            <p:nvPr/>
          </p:nvSpPr>
          <p:spPr>
            <a:xfrm>
              <a:off x="6388275" y="158425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25" y="298"/>
                  </a:moveTo>
                  <a:cubicBezTo>
                    <a:pt x="25" y="286"/>
                    <a:pt x="13" y="274"/>
                    <a:pt x="1" y="263"/>
                  </a:cubicBezTo>
                  <a:cubicBezTo>
                    <a:pt x="1" y="203"/>
                    <a:pt x="13" y="144"/>
                    <a:pt x="61" y="108"/>
                  </a:cubicBezTo>
                  <a:cubicBezTo>
                    <a:pt x="108" y="36"/>
                    <a:pt x="191" y="1"/>
                    <a:pt x="263" y="24"/>
                  </a:cubicBezTo>
                  <a:cubicBezTo>
                    <a:pt x="465" y="72"/>
                    <a:pt x="430" y="263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"/>
            <p:cNvSpPr/>
            <p:nvPr/>
          </p:nvSpPr>
          <p:spPr>
            <a:xfrm>
              <a:off x="6340950" y="17045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86"/>
                  </a:moveTo>
                  <a:cubicBezTo>
                    <a:pt x="25" y="275"/>
                    <a:pt x="13" y="263"/>
                    <a:pt x="13" y="263"/>
                  </a:cubicBezTo>
                  <a:cubicBezTo>
                    <a:pt x="1" y="203"/>
                    <a:pt x="13" y="132"/>
                    <a:pt x="60" y="96"/>
                  </a:cubicBezTo>
                  <a:cubicBezTo>
                    <a:pt x="108" y="25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0" y="394"/>
                    <a:pt x="251" y="429"/>
                    <a:pt x="179" y="441"/>
                  </a:cubicBezTo>
                  <a:cubicBezTo>
                    <a:pt x="96" y="441"/>
                    <a:pt x="25" y="370"/>
                    <a:pt x="25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"/>
            <p:cNvSpPr/>
            <p:nvPr/>
          </p:nvSpPr>
          <p:spPr>
            <a:xfrm>
              <a:off x="5976625" y="16839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20" y="36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"/>
            <p:cNvSpPr/>
            <p:nvPr/>
          </p:nvSpPr>
          <p:spPr>
            <a:xfrm>
              <a:off x="6052525" y="137620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7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29" y="262"/>
                    <a:pt x="346" y="357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"/>
            <p:cNvSpPr/>
            <p:nvPr/>
          </p:nvSpPr>
          <p:spPr>
            <a:xfrm>
              <a:off x="6060575" y="14991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12" y="286"/>
                  </a:moveTo>
                  <a:cubicBezTo>
                    <a:pt x="12" y="274"/>
                    <a:pt x="12" y="262"/>
                    <a:pt x="0" y="262"/>
                  </a:cubicBezTo>
                  <a:cubicBezTo>
                    <a:pt x="0" y="203"/>
                    <a:pt x="12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12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"/>
            <p:cNvSpPr/>
            <p:nvPr/>
          </p:nvSpPr>
          <p:spPr>
            <a:xfrm>
              <a:off x="6012950" y="1536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12" y="263"/>
                    <a:pt x="12" y="251"/>
                  </a:cubicBezTo>
                  <a:cubicBezTo>
                    <a:pt x="0" y="191"/>
                    <a:pt x="24" y="132"/>
                    <a:pt x="72" y="96"/>
                  </a:cubicBezTo>
                  <a:cubicBezTo>
                    <a:pt x="107" y="25"/>
                    <a:pt x="191" y="1"/>
                    <a:pt x="274" y="13"/>
                  </a:cubicBezTo>
                  <a:cubicBezTo>
                    <a:pt x="465" y="72"/>
                    <a:pt x="429" y="251"/>
                    <a:pt x="345" y="346"/>
                  </a:cubicBezTo>
                  <a:cubicBezTo>
                    <a:pt x="310" y="394"/>
                    <a:pt x="250" y="429"/>
                    <a:pt x="191" y="441"/>
                  </a:cubicBezTo>
                  <a:cubicBezTo>
                    <a:pt x="107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"/>
            <p:cNvSpPr/>
            <p:nvPr/>
          </p:nvSpPr>
          <p:spPr>
            <a:xfrm>
              <a:off x="5942700" y="16643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0" y="191"/>
                    <a:pt x="24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393"/>
                    <a:pt x="250" y="429"/>
                    <a:pt x="191" y="441"/>
                  </a:cubicBezTo>
                  <a:cubicBezTo>
                    <a:pt x="96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"/>
            <p:cNvSpPr/>
            <p:nvPr/>
          </p:nvSpPr>
          <p:spPr>
            <a:xfrm>
              <a:off x="5962050" y="17152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2" y="274"/>
                    <a:pt x="0" y="262"/>
                  </a:cubicBezTo>
                  <a:cubicBezTo>
                    <a:pt x="0" y="203"/>
                    <a:pt x="12" y="143"/>
                    <a:pt x="60" y="96"/>
                  </a:cubicBezTo>
                  <a:cubicBezTo>
                    <a:pt x="107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81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"/>
            <p:cNvSpPr/>
            <p:nvPr/>
          </p:nvSpPr>
          <p:spPr>
            <a:xfrm>
              <a:off x="6700825" y="12916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1" y="203"/>
                    <a:pt x="24" y="144"/>
                    <a:pt x="60" y="108"/>
                  </a:cubicBezTo>
                  <a:cubicBezTo>
                    <a:pt x="108" y="37"/>
                    <a:pt x="191" y="1"/>
                    <a:pt x="262" y="25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"/>
            <p:cNvSpPr/>
            <p:nvPr/>
          </p:nvSpPr>
          <p:spPr>
            <a:xfrm>
              <a:off x="6597250" y="14503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12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07" y="37"/>
                    <a:pt x="191" y="1"/>
                    <a:pt x="274" y="25"/>
                  </a:cubicBezTo>
                  <a:cubicBezTo>
                    <a:pt x="465" y="72"/>
                    <a:pt x="429" y="251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95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"/>
            <p:cNvSpPr/>
            <p:nvPr/>
          </p:nvSpPr>
          <p:spPr>
            <a:xfrm>
              <a:off x="6541275" y="1426800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7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"/>
            <p:cNvSpPr/>
            <p:nvPr/>
          </p:nvSpPr>
          <p:spPr>
            <a:xfrm>
              <a:off x="5958775" y="21069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07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"/>
            <p:cNvSpPr/>
            <p:nvPr/>
          </p:nvSpPr>
          <p:spPr>
            <a:xfrm>
              <a:off x="5814400" y="19968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3"/>
                  </a:cubicBezTo>
                  <a:cubicBezTo>
                    <a:pt x="1" y="203"/>
                    <a:pt x="25" y="144"/>
                    <a:pt x="72" y="108"/>
                  </a:cubicBezTo>
                  <a:cubicBezTo>
                    <a:pt x="108" y="36"/>
                    <a:pt x="191" y="1"/>
                    <a:pt x="275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"/>
            <p:cNvSpPr/>
            <p:nvPr/>
          </p:nvSpPr>
          <p:spPr>
            <a:xfrm>
              <a:off x="5864400" y="153275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7"/>
                  </a:moveTo>
                  <a:cubicBezTo>
                    <a:pt x="13" y="275"/>
                    <a:pt x="13" y="275"/>
                    <a:pt x="1" y="263"/>
                  </a:cubicBezTo>
                  <a:cubicBezTo>
                    <a:pt x="1" y="203"/>
                    <a:pt x="13" y="144"/>
                    <a:pt x="61" y="96"/>
                  </a:cubicBezTo>
                  <a:cubicBezTo>
                    <a:pt x="108" y="37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6"/>
                    <a:pt x="251" y="429"/>
                    <a:pt x="180" y="441"/>
                  </a:cubicBezTo>
                  <a:cubicBezTo>
                    <a:pt x="96" y="441"/>
                    <a:pt x="25" y="382"/>
                    <a:pt x="13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"/>
            <p:cNvSpPr/>
            <p:nvPr/>
          </p:nvSpPr>
          <p:spPr>
            <a:xfrm>
              <a:off x="6159400" y="18214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2" y="275"/>
                    <a:pt x="12" y="263"/>
                    <a:pt x="12" y="251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5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394"/>
                    <a:pt x="250" y="430"/>
                    <a:pt x="179" y="441"/>
                  </a:cubicBezTo>
                  <a:cubicBezTo>
                    <a:pt x="95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"/>
            <p:cNvSpPr/>
            <p:nvPr/>
          </p:nvSpPr>
          <p:spPr>
            <a:xfrm>
              <a:off x="6697850" y="16509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20" y="36"/>
                    <a:pt x="191" y="1"/>
                    <a:pt x="274" y="24"/>
                  </a:cubicBezTo>
                  <a:cubicBezTo>
                    <a:pt x="465" y="84"/>
                    <a:pt x="441" y="263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"/>
            <p:cNvSpPr/>
            <p:nvPr/>
          </p:nvSpPr>
          <p:spPr>
            <a:xfrm>
              <a:off x="6809775" y="14247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72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5" y="441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"/>
            <p:cNvSpPr/>
            <p:nvPr/>
          </p:nvSpPr>
          <p:spPr>
            <a:xfrm>
              <a:off x="6621350" y="156610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58" y="346"/>
                  </a:cubicBezTo>
                  <a:cubicBezTo>
                    <a:pt x="310" y="393"/>
                    <a:pt x="263" y="429"/>
                    <a:pt x="191" y="441"/>
                  </a:cubicBezTo>
                  <a:cubicBezTo>
                    <a:pt x="108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"/>
            <p:cNvSpPr/>
            <p:nvPr/>
          </p:nvSpPr>
          <p:spPr>
            <a:xfrm>
              <a:off x="6254050" y="2192950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84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6" y="453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"/>
            <p:cNvSpPr/>
            <p:nvPr/>
          </p:nvSpPr>
          <p:spPr>
            <a:xfrm>
              <a:off x="6035850" y="2247725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6"/>
                  </a:moveTo>
                  <a:cubicBezTo>
                    <a:pt x="13" y="274"/>
                    <a:pt x="13" y="274"/>
                    <a:pt x="1" y="263"/>
                  </a:cubicBezTo>
                  <a:cubicBezTo>
                    <a:pt x="1" y="203"/>
                    <a:pt x="13" y="143"/>
                    <a:pt x="61" y="96"/>
                  </a:cubicBezTo>
                  <a:cubicBezTo>
                    <a:pt x="108" y="36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5"/>
                    <a:pt x="251" y="429"/>
                    <a:pt x="180" y="441"/>
                  </a:cubicBezTo>
                  <a:cubicBezTo>
                    <a:pt x="96" y="441"/>
                    <a:pt x="25" y="370"/>
                    <a:pt x="13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"/>
            <p:cNvSpPr/>
            <p:nvPr/>
          </p:nvSpPr>
          <p:spPr>
            <a:xfrm>
              <a:off x="5801000" y="176255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30" y="262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"/>
            <p:cNvSpPr/>
            <p:nvPr/>
          </p:nvSpPr>
          <p:spPr>
            <a:xfrm>
              <a:off x="6396625" y="19182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5" y="84"/>
                    <a:pt x="441" y="262"/>
                    <a:pt x="346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53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"/>
            <p:cNvSpPr/>
            <p:nvPr/>
          </p:nvSpPr>
          <p:spPr>
            <a:xfrm>
              <a:off x="6450500" y="22432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24" y="274"/>
                    <a:pt x="12" y="262"/>
                  </a:cubicBezTo>
                  <a:cubicBezTo>
                    <a:pt x="0" y="202"/>
                    <a:pt x="24" y="143"/>
                    <a:pt x="72" y="107"/>
                  </a:cubicBezTo>
                  <a:cubicBezTo>
                    <a:pt x="119" y="36"/>
                    <a:pt x="191" y="0"/>
                    <a:pt x="274" y="12"/>
                  </a:cubicBezTo>
                  <a:cubicBezTo>
                    <a:pt x="465" y="71"/>
                    <a:pt x="441" y="250"/>
                    <a:pt x="358" y="345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"/>
            <p:cNvSpPr/>
            <p:nvPr/>
          </p:nvSpPr>
          <p:spPr>
            <a:xfrm>
              <a:off x="6924375" y="18661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7"/>
                    <a:pt x="191" y="1"/>
                    <a:pt x="274" y="25"/>
                  </a:cubicBezTo>
                  <a:cubicBezTo>
                    <a:pt x="464" y="84"/>
                    <a:pt x="441" y="263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"/>
            <p:cNvSpPr/>
            <p:nvPr/>
          </p:nvSpPr>
          <p:spPr>
            <a:xfrm>
              <a:off x="6989550" y="2411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3" y="299"/>
                  </a:moveTo>
                  <a:cubicBezTo>
                    <a:pt x="13" y="287"/>
                    <a:pt x="13" y="275"/>
                    <a:pt x="1" y="263"/>
                  </a:cubicBezTo>
                  <a:cubicBezTo>
                    <a:pt x="1" y="203"/>
                    <a:pt x="13" y="144"/>
                    <a:pt x="60" y="108"/>
                  </a:cubicBezTo>
                  <a:cubicBezTo>
                    <a:pt x="108" y="37"/>
                    <a:pt x="191" y="1"/>
                    <a:pt x="263" y="25"/>
                  </a:cubicBezTo>
                  <a:cubicBezTo>
                    <a:pt x="465" y="72"/>
                    <a:pt x="429" y="251"/>
                    <a:pt x="346" y="358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13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"/>
            <p:cNvSpPr/>
            <p:nvPr/>
          </p:nvSpPr>
          <p:spPr>
            <a:xfrm>
              <a:off x="6618075" y="241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3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"/>
            <p:cNvSpPr/>
            <p:nvPr/>
          </p:nvSpPr>
          <p:spPr>
            <a:xfrm>
              <a:off x="5918300" y="142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4" y="72"/>
                    <a:pt x="441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"/>
            <p:cNvSpPr/>
            <p:nvPr/>
          </p:nvSpPr>
          <p:spPr>
            <a:xfrm>
              <a:off x="5891200" y="12455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"/>
            <p:cNvSpPr/>
            <p:nvPr/>
          </p:nvSpPr>
          <p:spPr>
            <a:xfrm>
              <a:off x="6059075" y="11699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"/>
            <p:cNvSpPr/>
            <p:nvPr/>
          </p:nvSpPr>
          <p:spPr>
            <a:xfrm>
              <a:off x="6148075" y="12419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3" y="262"/>
                    <a:pt x="13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6"/>
                  </a:cubicBezTo>
                  <a:cubicBezTo>
                    <a:pt x="310" y="393"/>
                    <a:pt x="251" y="429"/>
                    <a:pt x="191" y="441"/>
                  </a:cubicBezTo>
                  <a:cubicBezTo>
                    <a:pt x="108" y="441"/>
                    <a:pt x="36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"/>
            <p:cNvSpPr/>
            <p:nvPr/>
          </p:nvSpPr>
          <p:spPr>
            <a:xfrm>
              <a:off x="6177550" y="1332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24" y="263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7"/>
                    <a:pt x="191" y="1"/>
                    <a:pt x="274" y="13"/>
                  </a:cubicBezTo>
                  <a:cubicBezTo>
                    <a:pt x="465" y="72"/>
                    <a:pt x="441" y="251"/>
                    <a:pt x="346" y="346"/>
                  </a:cubicBezTo>
                  <a:cubicBezTo>
                    <a:pt x="310" y="406"/>
                    <a:pt x="250" y="429"/>
                    <a:pt x="191" y="441"/>
                  </a:cubicBezTo>
                  <a:cubicBezTo>
                    <a:pt x="108" y="441"/>
                    <a:pt x="36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"/>
            <p:cNvSpPr/>
            <p:nvPr/>
          </p:nvSpPr>
          <p:spPr>
            <a:xfrm>
              <a:off x="6875250" y="1942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3" y="275"/>
                    <a:pt x="13" y="275"/>
                    <a:pt x="13" y="263"/>
                  </a:cubicBezTo>
                  <a:cubicBezTo>
                    <a:pt x="1" y="203"/>
                    <a:pt x="24" y="144"/>
                    <a:pt x="72" y="96"/>
                  </a:cubicBezTo>
                  <a:cubicBezTo>
                    <a:pt x="108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91" y="441"/>
                  </a:cubicBezTo>
                  <a:cubicBezTo>
                    <a:pt x="96" y="441"/>
                    <a:pt x="24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"/>
            <p:cNvSpPr/>
            <p:nvPr/>
          </p:nvSpPr>
          <p:spPr>
            <a:xfrm>
              <a:off x="7286325" y="22254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6"/>
                    <a:pt x="191" y="1"/>
                    <a:pt x="274" y="24"/>
                  </a:cubicBezTo>
                  <a:cubicBezTo>
                    <a:pt x="464" y="72"/>
                    <a:pt x="441" y="251"/>
                    <a:pt x="345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7"/>
            <p:cNvSpPr/>
            <p:nvPr/>
          </p:nvSpPr>
          <p:spPr>
            <a:xfrm>
              <a:off x="7175875" y="1899175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72"/>
                    <a:pt x="430" y="250"/>
                    <a:pt x="346" y="358"/>
                  </a:cubicBezTo>
                  <a:cubicBezTo>
                    <a:pt x="310" y="405"/>
                    <a:pt x="251" y="441"/>
                    <a:pt x="180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7"/>
            <p:cNvSpPr/>
            <p:nvPr/>
          </p:nvSpPr>
          <p:spPr>
            <a:xfrm>
              <a:off x="6841925" y="25998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6"/>
                  </a:moveTo>
                  <a:cubicBezTo>
                    <a:pt x="24" y="275"/>
                    <a:pt x="12" y="263"/>
                    <a:pt x="12" y="263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4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7"/>
            <p:cNvSpPr/>
            <p:nvPr/>
          </p:nvSpPr>
          <p:spPr>
            <a:xfrm>
              <a:off x="6039125" y="1720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3" y="667"/>
                  </a:cubicBezTo>
                  <a:cubicBezTo>
                    <a:pt x="1013" y="786"/>
                    <a:pt x="894" y="870"/>
                    <a:pt x="751" y="882"/>
                  </a:cubicBezTo>
                  <a:cubicBezTo>
                    <a:pt x="572" y="917"/>
                    <a:pt x="394" y="917"/>
                    <a:pt x="275" y="763"/>
                  </a:cubicBezTo>
                  <a:cubicBezTo>
                    <a:pt x="1" y="394"/>
                    <a:pt x="299" y="108"/>
                    <a:pt x="584" y="48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"/>
            <p:cNvSpPr/>
            <p:nvPr/>
          </p:nvSpPr>
          <p:spPr>
            <a:xfrm>
              <a:off x="6571650" y="1992625"/>
              <a:ext cx="88125" cy="84275"/>
            </a:xfrm>
            <a:custGeom>
              <a:avLst/>
              <a:gdLst/>
              <a:ahLst/>
              <a:cxnLst/>
              <a:rect l="l" t="t" r="r" b="b"/>
              <a:pathLst>
                <a:path w="3525" h="3371" extrusionOk="0">
                  <a:moveTo>
                    <a:pt x="203" y="2251"/>
                  </a:moveTo>
                  <a:cubicBezTo>
                    <a:pt x="191" y="2168"/>
                    <a:pt x="143" y="2108"/>
                    <a:pt x="119" y="2013"/>
                  </a:cubicBezTo>
                  <a:cubicBezTo>
                    <a:pt x="0" y="1549"/>
                    <a:pt x="250" y="1156"/>
                    <a:pt x="548" y="822"/>
                  </a:cubicBezTo>
                  <a:cubicBezTo>
                    <a:pt x="953" y="382"/>
                    <a:pt x="1417" y="1"/>
                    <a:pt x="2072" y="180"/>
                  </a:cubicBezTo>
                  <a:cubicBezTo>
                    <a:pt x="3524" y="596"/>
                    <a:pt x="3286" y="1942"/>
                    <a:pt x="2643" y="2680"/>
                  </a:cubicBezTo>
                  <a:cubicBezTo>
                    <a:pt x="2346" y="3013"/>
                    <a:pt x="2024" y="3370"/>
                    <a:pt x="1453" y="3359"/>
                  </a:cubicBezTo>
                  <a:cubicBezTo>
                    <a:pt x="667" y="3347"/>
                    <a:pt x="310" y="2847"/>
                    <a:pt x="203" y="2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7"/>
            <p:cNvSpPr/>
            <p:nvPr/>
          </p:nvSpPr>
          <p:spPr>
            <a:xfrm>
              <a:off x="6475200" y="2097125"/>
              <a:ext cx="82475" cy="79200"/>
            </a:xfrm>
            <a:custGeom>
              <a:avLst/>
              <a:gdLst/>
              <a:ahLst/>
              <a:cxnLst/>
              <a:rect l="l" t="t" r="r" b="b"/>
              <a:pathLst>
                <a:path w="3299" h="3168" extrusionOk="0">
                  <a:moveTo>
                    <a:pt x="191" y="2107"/>
                  </a:moveTo>
                  <a:cubicBezTo>
                    <a:pt x="179" y="2036"/>
                    <a:pt x="120" y="1965"/>
                    <a:pt x="108" y="1881"/>
                  </a:cubicBezTo>
                  <a:cubicBezTo>
                    <a:pt x="1" y="1453"/>
                    <a:pt x="227" y="1084"/>
                    <a:pt x="513" y="774"/>
                  </a:cubicBezTo>
                  <a:cubicBezTo>
                    <a:pt x="894" y="357"/>
                    <a:pt x="1322" y="0"/>
                    <a:pt x="1941" y="179"/>
                  </a:cubicBezTo>
                  <a:cubicBezTo>
                    <a:pt x="3299" y="560"/>
                    <a:pt x="3084" y="1834"/>
                    <a:pt x="2477" y="2524"/>
                  </a:cubicBezTo>
                  <a:cubicBezTo>
                    <a:pt x="2191" y="2834"/>
                    <a:pt x="1894" y="3167"/>
                    <a:pt x="1358" y="3155"/>
                  </a:cubicBezTo>
                  <a:cubicBezTo>
                    <a:pt x="620" y="3131"/>
                    <a:pt x="286" y="2667"/>
                    <a:pt x="191" y="2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7"/>
            <p:cNvSpPr/>
            <p:nvPr/>
          </p:nvSpPr>
          <p:spPr>
            <a:xfrm>
              <a:off x="6504375" y="2046225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19"/>
                  </a:moveTo>
                  <a:cubicBezTo>
                    <a:pt x="572" y="1119"/>
                    <a:pt x="548" y="1119"/>
                    <a:pt x="524" y="1131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17"/>
                  </a:cubicBezTo>
                  <a:cubicBezTo>
                    <a:pt x="310" y="0"/>
                    <a:pt x="715" y="155"/>
                    <a:pt x="893" y="405"/>
                  </a:cubicBezTo>
                  <a:cubicBezTo>
                    <a:pt x="1001" y="512"/>
                    <a:pt x="1048" y="655"/>
                    <a:pt x="1012" y="810"/>
                  </a:cubicBezTo>
                  <a:cubicBezTo>
                    <a:pt x="977" y="1000"/>
                    <a:pt x="798" y="1143"/>
                    <a:pt x="608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7"/>
            <p:cNvSpPr/>
            <p:nvPr/>
          </p:nvSpPr>
          <p:spPr>
            <a:xfrm>
              <a:off x="6427875" y="20581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4" y="572"/>
                  </a:moveTo>
                  <a:cubicBezTo>
                    <a:pt x="1144" y="596"/>
                    <a:pt x="1132" y="619"/>
                    <a:pt x="1132" y="655"/>
                  </a:cubicBezTo>
                  <a:cubicBezTo>
                    <a:pt x="1084" y="786"/>
                    <a:pt x="965" y="869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1" y="477"/>
                    <a:pt x="286" y="155"/>
                    <a:pt x="572" y="72"/>
                  </a:cubicBezTo>
                  <a:cubicBezTo>
                    <a:pt x="703" y="0"/>
                    <a:pt x="870" y="12"/>
                    <a:pt x="1001" y="84"/>
                  </a:cubicBezTo>
                  <a:cubicBezTo>
                    <a:pt x="1167" y="179"/>
                    <a:pt x="1239" y="393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7"/>
            <p:cNvSpPr/>
            <p:nvPr/>
          </p:nvSpPr>
          <p:spPr>
            <a:xfrm>
              <a:off x="6310000" y="201882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84" y="298"/>
                  </a:moveTo>
                  <a:cubicBezTo>
                    <a:pt x="572" y="310"/>
                    <a:pt x="572" y="322"/>
                    <a:pt x="584" y="334"/>
                  </a:cubicBezTo>
                  <a:cubicBezTo>
                    <a:pt x="548" y="394"/>
                    <a:pt x="489" y="441"/>
                    <a:pt x="417" y="453"/>
                  </a:cubicBezTo>
                  <a:cubicBezTo>
                    <a:pt x="334" y="501"/>
                    <a:pt x="239" y="489"/>
                    <a:pt x="167" y="417"/>
                  </a:cubicBezTo>
                  <a:cubicBezTo>
                    <a:pt x="1" y="239"/>
                    <a:pt x="144" y="84"/>
                    <a:pt x="298" y="36"/>
                  </a:cubicBezTo>
                  <a:cubicBezTo>
                    <a:pt x="358" y="1"/>
                    <a:pt x="441" y="1"/>
                    <a:pt x="513" y="48"/>
                  </a:cubicBezTo>
                  <a:cubicBezTo>
                    <a:pt x="596" y="96"/>
                    <a:pt x="620" y="203"/>
                    <a:pt x="58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7"/>
            <p:cNvSpPr/>
            <p:nvPr/>
          </p:nvSpPr>
          <p:spPr>
            <a:xfrm>
              <a:off x="6482650" y="1992350"/>
              <a:ext cx="26200" cy="28300"/>
            </a:xfrm>
            <a:custGeom>
              <a:avLst/>
              <a:gdLst/>
              <a:ahLst/>
              <a:cxnLst/>
              <a:rect l="l" t="t" r="r" b="b"/>
              <a:pathLst>
                <a:path w="1048" h="1132" extrusionOk="0">
                  <a:moveTo>
                    <a:pt x="607" y="1107"/>
                  </a:moveTo>
                  <a:cubicBezTo>
                    <a:pt x="572" y="1107"/>
                    <a:pt x="548" y="1119"/>
                    <a:pt x="524" y="1119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05"/>
                  </a:cubicBezTo>
                  <a:cubicBezTo>
                    <a:pt x="310" y="0"/>
                    <a:pt x="715" y="155"/>
                    <a:pt x="893" y="393"/>
                  </a:cubicBezTo>
                  <a:cubicBezTo>
                    <a:pt x="1000" y="500"/>
                    <a:pt x="1048" y="655"/>
                    <a:pt x="1012" y="810"/>
                  </a:cubicBezTo>
                  <a:cubicBezTo>
                    <a:pt x="977" y="1000"/>
                    <a:pt x="798" y="1131"/>
                    <a:pt x="607" y="1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7"/>
            <p:cNvSpPr/>
            <p:nvPr/>
          </p:nvSpPr>
          <p:spPr>
            <a:xfrm>
              <a:off x="6484125" y="2106050"/>
              <a:ext cx="26225" cy="28300"/>
            </a:xfrm>
            <a:custGeom>
              <a:avLst/>
              <a:gdLst/>
              <a:ahLst/>
              <a:cxnLst/>
              <a:rect l="l" t="t" r="r" b="b"/>
              <a:pathLst>
                <a:path w="1049" h="1132" extrusionOk="0">
                  <a:moveTo>
                    <a:pt x="608" y="1108"/>
                  </a:moveTo>
                  <a:cubicBezTo>
                    <a:pt x="584" y="1108"/>
                    <a:pt x="548" y="1119"/>
                    <a:pt x="525" y="1119"/>
                  </a:cubicBezTo>
                  <a:cubicBezTo>
                    <a:pt x="382" y="1119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0"/>
                    <a:pt x="799" y="1131"/>
                    <a:pt x="608" y="1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7"/>
            <p:cNvSpPr/>
            <p:nvPr/>
          </p:nvSpPr>
          <p:spPr>
            <a:xfrm>
              <a:off x="6563300" y="2080150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20"/>
                  </a:moveTo>
                  <a:cubicBezTo>
                    <a:pt x="584" y="1120"/>
                    <a:pt x="560" y="1120"/>
                    <a:pt x="525" y="1131"/>
                  </a:cubicBezTo>
                  <a:cubicBezTo>
                    <a:pt x="394" y="1120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1"/>
                    <a:pt x="810" y="1143"/>
                    <a:pt x="608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7"/>
            <p:cNvSpPr/>
            <p:nvPr/>
          </p:nvSpPr>
          <p:spPr>
            <a:xfrm>
              <a:off x="6498725" y="18601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20"/>
                  </a:moveTo>
                  <a:cubicBezTo>
                    <a:pt x="572" y="1120"/>
                    <a:pt x="548" y="1120"/>
                    <a:pt x="524" y="1120"/>
                  </a:cubicBezTo>
                  <a:cubicBezTo>
                    <a:pt x="381" y="1120"/>
                    <a:pt x="262" y="1037"/>
                    <a:pt x="191" y="917"/>
                  </a:cubicBezTo>
                  <a:cubicBezTo>
                    <a:pt x="84" y="775"/>
                    <a:pt x="0" y="596"/>
                    <a:pt x="95" y="417"/>
                  </a:cubicBezTo>
                  <a:cubicBezTo>
                    <a:pt x="310" y="1"/>
                    <a:pt x="715" y="155"/>
                    <a:pt x="893" y="406"/>
                  </a:cubicBezTo>
                  <a:cubicBezTo>
                    <a:pt x="1000" y="513"/>
                    <a:pt x="1048" y="656"/>
                    <a:pt x="1024" y="810"/>
                  </a:cubicBezTo>
                  <a:cubicBezTo>
                    <a:pt x="988" y="1001"/>
                    <a:pt x="798" y="1144"/>
                    <a:pt x="607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7"/>
            <p:cNvSpPr/>
            <p:nvPr/>
          </p:nvSpPr>
          <p:spPr>
            <a:xfrm>
              <a:off x="6400800" y="194442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3" y="1119"/>
                    <a:pt x="560" y="1131"/>
                    <a:pt x="524" y="1131"/>
                  </a:cubicBezTo>
                  <a:cubicBezTo>
                    <a:pt x="393" y="1119"/>
                    <a:pt x="262" y="1036"/>
                    <a:pt x="191" y="917"/>
                  </a:cubicBezTo>
                  <a:cubicBezTo>
                    <a:pt x="83" y="774"/>
                    <a:pt x="0" y="607"/>
                    <a:pt x="95" y="417"/>
                  </a:cubicBezTo>
                  <a:cubicBezTo>
                    <a:pt x="322" y="0"/>
                    <a:pt x="714" y="155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810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7"/>
            <p:cNvSpPr/>
            <p:nvPr/>
          </p:nvSpPr>
          <p:spPr>
            <a:xfrm>
              <a:off x="6484125" y="1983100"/>
              <a:ext cx="30700" cy="24450"/>
            </a:xfrm>
            <a:custGeom>
              <a:avLst/>
              <a:gdLst/>
              <a:ahLst/>
              <a:cxnLst/>
              <a:rect l="l" t="t" r="r" b="b"/>
              <a:pathLst>
                <a:path w="1228" h="978" extrusionOk="0">
                  <a:moveTo>
                    <a:pt x="1144" y="572"/>
                  </a:moveTo>
                  <a:cubicBezTo>
                    <a:pt x="1132" y="596"/>
                    <a:pt x="1144" y="632"/>
                    <a:pt x="1120" y="656"/>
                  </a:cubicBezTo>
                  <a:cubicBezTo>
                    <a:pt x="1072" y="787"/>
                    <a:pt x="965" y="870"/>
                    <a:pt x="822" y="906"/>
                  </a:cubicBezTo>
                  <a:cubicBezTo>
                    <a:pt x="644" y="953"/>
                    <a:pt x="465" y="977"/>
                    <a:pt x="322" y="822"/>
                  </a:cubicBezTo>
                  <a:cubicBezTo>
                    <a:pt x="1" y="477"/>
                    <a:pt x="275" y="156"/>
                    <a:pt x="572" y="72"/>
                  </a:cubicBezTo>
                  <a:cubicBezTo>
                    <a:pt x="703" y="1"/>
                    <a:pt x="858" y="13"/>
                    <a:pt x="989" y="84"/>
                  </a:cubicBezTo>
                  <a:cubicBezTo>
                    <a:pt x="1168" y="180"/>
                    <a:pt x="1227" y="406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7"/>
            <p:cNvSpPr/>
            <p:nvPr/>
          </p:nvSpPr>
          <p:spPr>
            <a:xfrm>
              <a:off x="6539800" y="21340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6"/>
                    <a:pt x="1131" y="620"/>
                    <a:pt x="1131" y="655"/>
                  </a:cubicBezTo>
                  <a:cubicBezTo>
                    <a:pt x="1084" y="774"/>
                    <a:pt x="965" y="870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0" y="477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4"/>
                  </a:cubicBezTo>
                  <a:cubicBezTo>
                    <a:pt x="1167" y="179"/>
                    <a:pt x="1239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7"/>
            <p:cNvSpPr/>
            <p:nvPr/>
          </p:nvSpPr>
          <p:spPr>
            <a:xfrm>
              <a:off x="6445150" y="19066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5"/>
                    <a:pt x="1143" y="631"/>
                    <a:pt x="1131" y="655"/>
                  </a:cubicBezTo>
                  <a:cubicBezTo>
                    <a:pt x="1084" y="786"/>
                    <a:pt x="964" y="881"/>
                    <a:pt x="822" y="905"/>
                  </a:cubicBezTo>
                  <a:cubicBezTo>
                    <a:pt x="655" y="953"/>
                    <a:pt x="464" y="976"/>
                    <a:pt x="322" y="822"/>
                  </a:cubicBezTo>
                  <a:cubicBezTo>
                    <a:pt x="0" y="476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3"/>
                  </a:cubicBezTo>
                  <a:cubicBezTo>
                    <a:pt x="1167" y="179"/>
                    <a:pt x="1238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7"/>
            <p:cNvSpPr/>
            <p:nvPr/>
          </p:nvSpPr>
          <p:spPr>
            <a:xfrm>
              <a:off x="6488600" y="1923275"/>
              <a:ext cx="30675" cy="24450"/>
            </a:xfrm>
            <a:custGeom>
              <a:avLst/>
              <a:gdLst/>
              <a:ahLst/>
              <a:cxnLst/>
              <a:rect l="l" t="t" r="r" b="b"/>
              <a:pathLst>
                <a:path w="1227" h="978" extrusionOk="0">
                  <a:moveTo>
                    <a:pt x="1143" y="572"/>
                  </a:moveTo>
                  <a:cubicBezTo>
                    <a:pt x="1131" y="596"/>
                    <a:pt x="1143" y="620"/>
                    <a:pt x="1131" y="644"/>
                  </a:cubicBezTo>
                  <a:cubicBezTo>
                    <a:pt x="1072" y="775"/>
                    <a:pt x="965" y="870"/>
                    <a:pt x="822" y="894"/>
                  </a:cubicBezTo>
                  <a:cubicBezTo>
                    <a:pt x="643" y="941"/>
                    <a:pt x="465" y="977"/>
                    <a:pt x="322" y="822"/>
                  </a:cubicBezTo>
                  <a:cubicBezTo>
                    <a:pt x="0" y="477"/>
                    <a:pt x="274" y="156"/>
                    <a:pt x="572" y="60"/>
                  </a:cubicBezTo>
                  <a:cubicBezTo>
                    <a:pt x="703" y="1"/>
                    <a:pt x="858" y="1"/>
                    <a:pt x="989" y="72"/>
                  </a:cubicBezTo>
                  <a:cubicBezTo>
                    <a:pt x="1167" y="168"/>
                    <a:pt x="1227" y="394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7"/>
            <p:cNvSpPr/>
            <p:nvPr/>
          </p:nvSpPr>
          <p:spPr>
            <a:xfrm>
              <a:off x="6568075" y="2177475"/>
              <a:ext cx="17275" cy="19075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93" y="751"/>
                  </a:moveTo>
                  <a:cubicBezTo>
                    <a:pt x="381" y="751"/>
                    <a:pt x="358" y="751"/>
                    <a:pt x="334" y="751"/>
                  </a:cubicBezTo>
                  <a:cubicBezTo>
                    <a:pt x="250" y="751"/>
                    <a:pt x="155" y="691"/>
                    <a:pt x="119" y="620"/>
                  </a:cubicBezTo>
                  <a:cubicBezTo>
                    <a:pt x="24" y="525"/>
                    <a:pt x="0" y="394"/>
                    <a:pt x="48" y="275"/>
                  </a:cubicBezTo>
                  <a:cubicBezTo>
                    <a:pt x="203" y="1"/>
                    <a:pt x="465" y="108"/>
                    <a:pt x="584" y="275"/>
                  </a:cubicBezTo>
                  <a:cubicBezTo>
                    <a:pt x="655" y="346"/>
                    <a:pt x="691" y="453"/>
                    <a:pt x="667" y="548"/>
                  </a:cubicBezTo>
                  <a:cubicBezTo>
                    <a:pt x="643" y="679"/>
                    <a:pt x="524" y="763"/>
                    <a:pt x="393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7"/>
            <p:cNvSpPr/>
            <p:nvPr/>
          </p:nvSpPr>
          <p:spPr>
            <a:xfrm>
              <a:off x="6360600" y="19610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3" y="572"/>
                    <a:pt x="13" y="370"/>
                  </a:cubicBezTo>
                  <a:cubicBezTo>
                    <a:pt x="1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7"/>
            <p:cNvSpPr/>
            <p:nvPr/>
          </p:nvSpPr>
          <p:spPr>
            <a:xfrm>
              <a:off x="6431150" y="19875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7"/>
            <p:cNvSpPr/>
            <p:nvPr/>
          </p:nvSpPr>
          <p:spPr>
            <a:xfrm>
              <a:off x="6375500" y="20134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2" y="84"/>
                  </a:moveTo>
                  <a:cubicBezTo>
                    <a:pt x="476" y="96"/>
                    <a:pt x="488" y="108"/>
                    <a:pt x="500" y="108"/>
                  </a:cubicBezTo>
                  <a:cubicBezTo>
                    <a:pt x="572" y="167"/>
                    <a:pt x="607" y="262"/>
                    <a:pt x="595" y="358"/>
                  </a:cubicBezTo>
                  <a:cubicBezTo>
                    <a:pt x="619" y="489"/>
                    <a:pt x="560" y="608"/>
                    <a:pt x="452" y="667"/>
                  </a:cubicBezTo>
                  <a:cubicBezTo>
                    <a:pt x="167" y="810"/>
                    <a:pt x="12" y="560"/>
                    <a:pt x="24" y="358"/>
                  </a:cubicBezTo>
                  <a:cubicBezTo>
                    <a:pt x="0" y="250"/>
                    <a:pt x="36" y="155"/>
                    <a:pt x="107" y="84"/>
                  </a:cubicBezTo>
                  <a:cubicBezTo>
                    <a:pt x="214" y="0"/>
                    <a:pt x="357" y="0"/>
                    <a:pt x="45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7"/>
            <p:cNvSpPr/>
            <p:nvPr/>
          </p:nvSpPr>
          <p:spPr>
            <a:xfrm>
              <a:off x="6349000" y="1865550"/>
              <a:ext cx="30375" cy="41375"/>
            </a:xfrm>
            <a:custGeom>
              <a:avLst/>
              <a:gdLst/>
              <a:ahLst/>
              <a:cxnLst/>
              <a:rect l="l" t="t" r="r" b="b"/>
              <a:pathLst>
                <a:path w="1215" h="1655" extrusionOk="0">
                  <a:moveTo>
                    <a:pt x="893" y="191"/>
                  </a:moveTo>
                  <a:cubicBezTo>
                    <a:pt x="929" y="214"/>
                    <a:pt x="965" y="226"/>
                    <a:pt x="1000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7"/>
            <p:cNvSpPr/>
            <p:nvPr/>
          </p:nvSpPr>
          <p:spPr>
            <a:xfrm>
              <a:off x="6294825" y="1951850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84"/>
                  </a:moveTo>
                  <a:cubicBezTo>
                    <a:pt x="465" y="96"/>
                    <a:pt x="477" y="108"/>
                    <a:pt x="500" y="120"/>
                  </a:cubicBezTo>
                  <a:cubicBezTo>
                    <a:pt x="572" y="179"/>
                    <a:pt x="608" y="263"/>
                    <a:pt x="596" y="358"/>
                  </a:cubicBezTo>
                  <a:cubicBezTo>
                    <a:pt x="608" y="489"/>
                    <a:pt x="548" y="608"/>
                    <a:pt x="441" y="668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46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7"/>
            <p:cNvSpPr/>
            <p:nvPr/>
          </p:nvSpPr>
          <p:spPr>
            <a:xfrm>
              <a:off x="6428775" y="18238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4" y="1119"/>
                    <a:pt x="548" y="1131"/>
                    <a:pt x="524" y="1131"/>
                  </a:cubicBezTo>
                  <a:cubicBezTo>
                    <a:pt x="381" y="1119"/>
                    <a:pt x="262" y="1048"/>
                    <a:pt x="191" y="929"/>
                  </a:cubicBezTo>
                  <a:cubicBezTo>
                    <a:pt x="84" y="774"/>
                    <a:pt x="0" y="607"/>
                    <a:pt x="95" y="417"/>
                  </a:cubicBezTo>
                  <a:cubicBezTo>
                    <a:pt x="322" y="0"/>
                    <a:pt x="715" y="167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798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7"/>
            <p:cNvSpPr/>
            <p:nvPr/>
          </p:nvSpPr>
          <p:spPr>
            <a:xfrm>
              <a:off x="6284100" y="17560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13" y="560"/>
                    <a:pt x="13" y="358"/>
                  </a:cubicBezTo>
                  <a:cubicBezTo>
                    <a:pt x="1" y="262"/>
                    <a:pt x="37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7"/>
            <p:cNvSpPr/>
            <p:nvPr/>
          </p:nvSpPr>
          <p:spPr>
            <a:xfrm>
              <a:off x="6222800" y="1843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64" y="83"/>
                  </a:moveTo>
                  <a:cubicBezTo>
                    <a:pt x="476" y="95"/>
                    <a:pt x="488" y="107"/>
                    <a:pt x="512" y="119"/>
                  </a:cubicBezTo>
                  <a:cubicBezTo>
                    <a:pt x="584" y="179"/>
                    <a:pt x="619" y="262"/>
                    <a:pt x="607" y="357"/>
                  </a:cubicBezTo>
                  <a:cubicBezTo>
                    <a:pt x="619" y="488"/>
                    <a:pt x="560" y="607"/>
                    <a:pt x="453" y="667"/>
                  </a:cubicBezTo>
                  <a:cubicBezTo>
                    <a:pt x="167" y="810"/>
                    <a:pt x="24" y="560"/>
                    <a:pt x="24" y="357"/>
                  </a:cubicBezTo>
                  <a:cubicBezTo>
                    <a:pt x="0" y="250"/>
                    <a:pt x="36" y="155"/>
                    <a:pt x="119" y="83"/>
                  </a:cubicBezTo>
                  <a:cubicBezTo>
                    <a:pt x="214" y="0"/>
                    <a:pt x="357" y="0"/>
                    <a:pt x="464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7"/>
            <p:cNvSpPr/>
            <p:nvPr/>
          </p:nvSpPr>
          <p:spPr>
            <a:xfrm>
              <a:off x="6177250" y="19122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96"/>
                    <a:pt x="489" y="107"/>
                    <a:pt x="501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20" y="488"/>
                    <a:pt x="560" y="608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7"/>
            <p:cNvSpPr/>
            <p:nvPr/>
          </p:nvSpPr>
          <p:spPr>
            <a:xfrm>
              <a:off x="6627600" y="212807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72" y="298"/>
                  </a:moveTo>
                  <a:cubicBezTo>
                    <a:pt x="572" y="310"/>
                    <a:pt x="572" y="322"/>
                    <a:pt x="572" y="334"/>
                  </a:cubicBezTo>
                  <a:cubicBezTo>
                    <a:pt x="548" y="393"/>
                    <a:pt x="489" y="441"/>
                    <a:pt x="429" y="453"/>
                  </a:cubicBezTo>
                  <a:cubicBezTo>
                    <a:pt x="334" y="500"/>
                    <a:pt x="239" y="488"/>
                    <a:pt x="167" y="417"/>
                  </a:cubicBezTo>
                  <a:cubicBezTo>
                    <a:pt x="1" y="250"/>
                    <a:pt x="143" y="84"/>
                    <a:pt x="298" y="36"/>
                  </a:cubicBezTo>
                  <a:cubicBezTo>
                    <a:pt x="358" y="0"/>
                    <a:pt x="441" y="0"/>
                    <a:pt x="513" y="36"/>
                  </a:cubicBezTo>
                  <a:cubicBezTo>
                    <a:pt x="596" y="96"/>
                    <a:pt x="620" y="203"/>
                    <a:pt x="5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7"/>
            <p:cNvSpPr/>
            <p:nvPr/>
          </p:nvSpPr>
          <p:spPr>
            <a:xfrm>
              <a:off x="6343050" y="1816425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96"/>
                  </a:moveTo>
                  <a:cubicBezTo>
                    <a:pt x="465" y="108"/>
                    <a:pt x="488" y="108"/>
                    <a:pt x="500" y="120"/>
                  </a:cubicBezTo>
                  <a:cubicBezTo>
                    <a:pt x="572" y="179"/>
                    <a:pt x="607" y="274"/>
                    <a:pt x="596" y="370"/>
                  </a:cubicBezTo>
                  <a:cubicBezTo>
                    <a:pt x="607" y="489"/>
                    <a:pt x="560" y="620"/>
                    <a:pt x="441" y="679"/>
                  </a:cubicBezTo>
                  <a:cubicBezTo>
                    <a:pt x="155" y="810"/>
                    <a:pt x="12" y="572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7"/>
            <p:cNvSpPr/>
            <p:nvPr/>
          </p:nvSpPr>
          <p:spPr>
            <a:xfrm>
              <a:off x="6174275" y="187745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41" y="679"/>
                  </a:cubicBezTo>
                  <a:cubicBezTo>
                    <a:pt x="155" y="810"/>
                    <a:pt x="12" y="572"/>
                    <a:pt x="12" y="357"/>
                  </a:cubicBezTo>
                  <a:cubicBezTo>
                    <a:pt x="0" y="262"/>
                    <a:pt x="36" y="155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7"/>
            <p:cNvSpPr/>
            <p:nvPr/>
          </p:nvSpPr>
          <p:spPr>
            <a:xfrm>
              <a:off x="6135575" y="18530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8" y="334"/>
                    <a:pt x="72" y="311"/>
                    <a:pt x="48" y="275"/>
                  </a:cubicBezTo>
                  <a:cubicBezTo>
                    <a:pt x="12" y="239"/>
                    <a:pt x="1" y="180"/>
                    <a:pt x="24" y="120"/>
                  </a:cubicBezTo>
                  <a:cubicBezTo>
                    <a:pt x="84" y="1"/>
                    <a:pt x="203" y="49"/>
                    <a:pt x="251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9"/>
                    <a:pt x="227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7"/>
            <p:cNvSpPr/>
            <p:nvPr/>
          </p:nvSpPr>
          <p:spPr>
            <a:xfrm>
              <a:off x="6317150" y="18875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3"/>
                  </a:moveTo>
                  <a:lnTo>
                    <a:pt x="143" y="333"/>
                  </a:lnTo>
                  <a:cubicBezTo>
                    <a:pt x="108" y="333"/>
                    <a:pt x="60" y="310"/>
                    <a:pt x="48" y="274"/>
                  </a:cubicBezTo>
                  <a:cubicBezTo>
                    <a:pt x="0" y="226"/>
                    <a:pt x="0" y="179"/>
                    <a:pt x="12" y="119"/>
                  </a:cubicBezTo>
                  <a:cubicBezTo>
                    <a:pt x="84" y="0"/>
                    <a:pt x="203" y="48"/>
                    <a:pt x="250" y="119"/>
                  </a:cubicBezTo>
                  <a:cubicBezTo>
                    <a:pt x="286" y="155"/>
                    <a:pt x="298" y="202"/>
                    <a:pt x="286" y="238"/>
                  </a:cubicBezTo>
                  <a:cubicBezTo>
                    <a:pt x="286" y="298"/>
                    <a:pt x="227" y="345"/>
                    <a:pt x="167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7"/>
            <p:cNvSpPr/>
            <p:nvPr/>
          </p:nvSpPr>
          <p:spPr>
            <a:xfrm>
              <a:off x="6248100" y="19271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2" y="310"/>
                    <a:pt x="60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95" y="1"/>
                    <a:pt x="214" y="48"/>
                    <a:pt x="262" y="132"/>
                  </a:cubicBezTo>
                  <a:cubicBezTo>
                    <a:pt x="298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"/>
            <p:cNvSpPr/>
            <p:nvPr/>
          </p:nvSpPr>
          <p:spPr>
            <a:xfrm>
              <a:off x="6454375" y="21304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46"/>
                  </a:moveTo>
                  <a:lnTo>
                    <a:pt x="155" y="346"/>
                  </a:ln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84" y="1"/>
                    <a:pt x="203" y="48"/>
                    <a:pt x="262" y="132"/>
                  </a:cubicBezTo>
                  <a:cubicBezTo>
                    <a:pt x="286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"/>
            <p:cNvSpPr/>
            <p:nvPr/>
          </p:nvSpPr>
          <p:spPr>
            <a:xfrm>
              <a:off x="6590400" y="1887275"/>
              <a:ext cx="30375" cy="41400"/>
            </a:xfrm>
            <a:custGeom>
              <a:avLst/>
              <a:gdLst/>
              <a:ahLst/>
              <a:cxnLst/>
              <a:rect l="l" t="t" r="r" b="b"/>
              <a:pathLst>
                <a:path w="1215" h="1656" extrusionOk="0">
                  <a:moveTo>
                    <a:pt x="893" y="203"/>
                  </a:moveTo>
                  <a:cubicBezTo>
                    <a:pt x="929" y="214"/>
                    <a:pt x="965" y="226"/>
                    <a:pt x="989" y="250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62"/>
                    <a:pt x="881" y="1381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12"/>
                    <a:pt x="893" y="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"/>
            <p:cNvSpPr/>
            <p:nvPr/>
          </p:nvSpPr>
          <p:spPr>
            <a:xfrm>
              <a:off x="6595150" y="18485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84"/>
                  </a:moveTo>
                  <a:cubicBezTo>
                    <a:pt x="465" y="96"/>
                    <a:pt x="489" y="108"/>
                    <a:pt x="501" y="119"/>
                  </a:cubicBezTo>
                  <a:cubicBezTo>
                    <a:pt x="572" y="179"/>
                    <a:pt x="608" y="262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50"/>
                    <a:pt x="37" y="155"/>
                    <a:pt x="108" y="84"/>
                  </a:cubicBezTo>
                  <a:cubicBezTo>
                    <a:pt x="203" y="0"/>
                    <a:pt x="358" y="0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"/>
            <p:cNvSpPr/>
            <p:nvPr/>
          </p:nvSpPr>
          <p:spPr>
            <a:xfrm>
              <a:off x="6544550" y="1795000"/>
              <a:ext cx="7775" cy="8650"/>
            </a:xfrm>
            <a:custGeom>
              <a:avLst/>
              <a:gdLst/>
              <a:ahLst/>
              <a:cxnLst/>
              <a:rect l="l" t="t" r="r" b="b"/>
              <a:pathLst>
                <a:path w="311" h="346" extrusionOk="0">
                  <a:moveTo>
                    <a:pt x="179" y="346"/>
                  </a:moveTo>
                  <a:lnTo>
                    <a:pt x="156" y="346"/>
                  </a:lnTo>
                  <a:cubicBezTo>
                    <a:pt x="108" y="334"/>
                    <a:pt x="72" y="310"/>
                    <a:pt x="60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96" y="0"/>
                    <a:pt x="215" y="48"/>
                    <a:pt x="263" y="131"/>
                  </a:cubicBezTo>
                  <a:cubicBezTo>
                    <a:pt x="298" y="155"/>
                    <a:pt x="310" y="203"/>
                    <a:pt x="298" y="250"/>
                  </a:cubicBezTo>
                  <a:cubicBezTo>
                    <a:pt x="287" y="310"/>
                    <a:pt x="239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"/>
            <p:cNvSpPr/>
            <p:nvPr/>
          </p:nvSpPr>
          <p:spPr>
            <a:xfrm>
              <a:off x="6490075" y="1757200"/>
              <a:ext cx="15525" cy="20250"/>
            </a:xfrm>
            <a:custGeom>
              <a:avLst/>
              <a:gdLst/>
              <a:ahLst/>
              <a:cxnLst/>
              <a:rect l="l" t="t" r="r" b="b"/>
              <a:pathLst>
                <a:path w="621" h="810" extrusionOk="0">
                  <a:moveTo>
                    <a:pt x="465" y="95"/>
                  </a:moveTo>
                  <a:cubicBezTo>
                    <a:pt x="477" y="107"/>
                    <a:pt x="489" y="119"/>
                    <a:pt x="513" y="119"/>
                  </a:cubicBezTo>
                  <a:cubicBezTo>
                    <a:pt x="584" y="179"/>
                    <a:pt x="620" y="274"/>
                    <a:pt x="608" y="369"/>
                  </a:cubicBezTo>
                  <a:cubicBezTo>
                    <a:pt x="620" y="488"/>
                    <a:pt x="561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70" y="0"/>
                    <a:pt x="465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"/>
            <p:cNvSpPr/>
            <p:nvPr/>
          </p:nvSpPr>
          <p:spPr>
            <a:xfrm>
              <a:off x="6390675" y="1755100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7" y="334"/>
                    <a:pt x="72" y="310"/>
                    <a:pt x="48" y="275"/>
                  </a:cubicBezTo>
                  <a:cubicBezTo>
                    <a:pt x="12" y="227"/>
                    <a:pt x="0" y="179"/>
                    <a:pt x="24" y="120"/>
                  </a:cubicBezTo>
                  <a:cubicBezTo>
                    <a:pt x="84" y="1"/>
                    <a:pt x="203" y="48"/>
                    <a:pt x="250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8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"/>
            <p:cNvSpPr/>
            <p:nvPr/>
          </p:nvSpPr>
          <p:spPr>
            <a:xfrm>
              <a:off x="6499600" y="1691700"/>
              <a:ext cx="7775" cy="8375"/>
            </a:xfrm>
            <a:custGeom>
              <a:avLst/>
              <a:gdLst/>
              <a:ahLst/>
              <a:cxnLst/>
              <a:rect l="l" t="t" r="r" b="b"/>
              <a:pathLst>
                <a:path w="311" h="335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60" y="275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96" y="1"/>
                    <a:pt x="215" y="48"/>
                    <a:pt x="263" y="120"/>
                  </a:cubicBezTo>
                  <a:cubicBezTo>
                    <a:pt x="299" y="156"/>
                    <a:pt x="310" y="191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"/>
            <p:cNvSpPr/>
            <p:nvPr/>
          </p:nvSpPr>
          <p:spPr>
            <a:xfrm>
              <a:off x="6453175" y="17179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1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"/>
            <p:cNvSpPr/>
            <p:nvPr/>
          </p:nvSpPr>
          <p:spPr>
            <a:xfrm>
              <a:off x="6283800" y="16818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63"/>
                    <a:pt x="37" y="156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"/>
            <p:cNvSpPr/>
            <p:nvPr/>
          </p:nvSpPr>
          <p:spPr>
            <a:xfrm>
              <a:off x="6362700" y="16515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1" y="310"/>
                    <a:pt x="48" y="274"/>
                  </a:cubicBezTo>
                  <a:cubicBezTo>
                    <a:pt x="12" y="227"/>
                    <a:pt x="0" y="179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6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"/>
            <p:cNvSpPr/>
            <p:nvPr/>
          </p:nvSpPr>
          <p:spPr>
            <a:xfrm>
              <a:off x="6420425" y="1598550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8" y="333"/>
                  </a:moveTo>
                  <a:lnTo>
                    <a:pt x="144" y="333"/>
                  </a:lnTo>
                  <a:cubicBezTo>
                    <a:pt x="108" y="333"/>
                    <a:pt x="72" y="310"/>
                    <a:pt x="48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84" y="0"/>
                    <a:pt x="203" y="48"/>
                    <a:pt x="251" y="131"/>
                  </a:cubicBezTo>
                  <a:cubicBezTo>
                    <a:pt x="287" y="155"/>
                    <a:pt x="299" y="203"/>
                    <a:pt x="299" y="250"/>
                  </a:cubicBezTo>
                  <a:cubicBezTo>
                    <a:pt x="287" y="310"/>
                    <a:pt x="227" y="345"/>
                    <a:pt x="168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7"/>
            <p:cNvSpPr/>
            <p:nvPr/>
          </p:nvSpPr>
          <p:spPr>
            <a:xfrm>
              <a:off x="6329950" y="159497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43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2" y="238"/>
                    <a:pt x="0" y="179"/>
                    <a:pt x="24" y="119"/>
                  </a:cubicBezTo>
                  <a:cubicBezTo>
                    <a:pt x="84" y="0"/>
                    <a:pt x="203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7"/>
            <p:cNvSpPr/>
            <p:nvPr/>
          </p:nvSpPr>
          <p:spPr>
            <a:xfrm>
              <a:off x="6606475" y="1680100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34"/>
                  </a:moveTo>
                  <a:cubicBezTo>
                    <a:pt x="167" y="334"/>
                    <a:pt x="155" y="334"/>
                    <a:pt x="155" y="334"/>
                  </a:cubicBez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1"/>
                  </a:cubicBezTo>
                  <a:cubicBezTo>
                    <a:pt x="84" y="0"/>
                    <a:pt x="203" y="48"/>
                    <a:pt x="262" y="131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310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7"/>
            <p:cNvSpPr/>
            <p:nvPr/>
          </p:nvSpPr>
          <p:spPr>
            <a:xfrm>
              <a:off x="6582950" y="17711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65" y="84"/>
                  </a:moveTo>
                  <a:cubicBezTo>
                    <a:pt x="477" y="96"/>
                    <a:pt x="489" y="108"/>
                    <a:pt x="513" y="108"/>
                  </a:cubicBezTo>
                  <a:cubicBezTo>
                    <a:pt x="584" y="179"/>
                    <a:pt x="620" y="263"/>
                    <a:pt x="608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24" y="560"/>
                    <a:pt x="24" y="358"/>
                  </a:cubicBezTo>
                  <a:cubicBezTo>
                    <a:pt x="1" y="251"/>
                    <a:pt x="36" y="156"/>
                    <a:pt x="120" y="84"/>
                  </a:cubicBezTo>
                  <a:cubicBezTo>
                    <a:pt x="215" y="1"/>
                    <a:pt x="358" y="1"/>
                    <a:pt x="465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7"/>
            <p:cNvSpPr/>
            <p:nvPr/>
          </p:nvSpPr>
          <p:spPr>
            <a:xfrm>
              <a:off x="6695175" y="19256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65" y="95"/>
                    <a:pt x="488" y="107"/>
                    <a:pt x="500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19" y="488"/>
                    <a:pt x="560" y="607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50"/>
                    <a:pt x="36" y="155"/>
                    <a:pt x="107" y="83"/>
                  </a:cubicBezTo>
                  <a:cubicBezTo>
                    <a:pt x="203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7"/>
            <p:cNvSpPr/>
            <p:nvPr/>
          </p:nvSpPr>
          <p:spPr>
            <a:xfrm>
              <a:off x="6723450" y="188785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0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2" y="572"/>
                    <a:pt x="12" y="370"/>
                  </a:cubicBezTo>
                  <a:cubicBezTo>
                    <a:pt x="0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7"/>
            <p:cNvSpPr/>
            <p:nvPr/>
          </p:nvSpPr>
          <p:spPr>
            <a:xfrm>
              <a:off x="6432350" y="16676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4" y="96"/>
                    <a:pt x="476" y="108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489"/>
                    <a:pt x="560" y="608"/>
                    <a:pt x="441" y="679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7"/>
            <p:cNvSpPr/>
            <p:nvPr/>
          </p:nvSpPr>
          <p:spPr>
            <a:xfrm>
              <a:off x="6587725" y="1782200"/>
              <a:ext cx="15500" cy="20550"/>
            </a:xfrm>
            <a:custGeom>
              <a:avLst/>
              <a:gdLst/>
              <a:ahLst/>
              <a:cxnLst/>
              <a:rect l="l" t="t" r="r" b="b"/>
              <a:pathLst>
                <a:path w="620" h="822" extrusionOk="0">
                  <a:moveTo>
                    <a:pt x="453" y="96"/>
                  </a:moveTo>
                  <a:cubicBezTo>
                    <a:pt x="465" y="107"/>
                    <a:pt x="488" y="119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500"/>
                    <a:pt x="560" y="619"/>
                    <a:pt x="453" y="679"/>
                  </a:cubicBezTo>
                  <a:cubicBezTo>
                    <a:pt x="167" y="822"/>
                    <a:pt x="12" y="572"/>
                    <a:pt x="12" y="369"/>
                  </a:cubicBezTo>
                  <a:cubicBezTo>
                    <a:pt x="0" y="262"/>
                    <a:pt x="36" y="167"/>
                    <a:pt x="107" y="96"/>
                  </a:cubicBezTo>
                  <a:cubicBezTo>
                    <a:pt x="203" y="0"/>
                    <a:pt x="357" y="12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7"/>
            <p:cNvSpPr/>
            <p:nvPr/>
          </p:nvSpPr>
          <p:spPr>
            <a:xfrm>
              <a:off x="6683275" y="18557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45"/>
                  </a:moveTo>
                  <a:lnTo>
                    <a:pt x="143" y="345"/>
                  </a:lnTo>
                  <a:cubicBezTo>
                    <a:pt x="107" y="333"/>
                    <a:pt x="72" y="310"/>
                    <a:pt x="48" y="274"/>
                  </a:cubicBezTo>
                  <a:cubicBezTo>
                    <a:pt x="12" y="238"/>
                    <a:pt x="0" y="179"/>
                    <a:pt x="12" y="131"/>
                  </a:cubicBezTo>
                  <a:cubicBezTo>
                    <a:pt x="83" y="0"/>
                    <a:pt x="202" y="48"/>
                    <a:pt x="250" y="131"/>
                  </a:cubicBezTo>
                  <a:cubicBezTo>
                    <a:pt x="286" y="155"/>
                    <a:pt x="298" y="203"/>
                    <a:pt x="286" y="250"/>
                  </a:cubicBezTo>
                  <a:cubicBezTo>
                    <a:pt x="286" y="310"/>
                    <a:pt x="226" y="345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7"/>
            <p:cNvSpPr/>
            <p:nvPr/>
          </p:nvSpPr>
          <p:spPr>
            <a:xfrm>
              <a:off x="6534150" y="164290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22"/>
                    <a:pt x="71" y="298"/>
                    <a:pt x="48" y="274"/>
                  </a:cubicBezTo>
                  <a:cubicBezTo>
                    <a:pt x="12" y="226"/>
                    <a:pt x="0" y="167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191"/>
                    <a:pt x="298" y="238"/>
                  </a:cubicBezTo>
                  <a:cubicBezTo>
                    <a:pt x="286" y="298"/>
                    <a:pt x="226" y="334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7"/>
            <p:cNvSpPr/>
            <p:nvPr/>
          </p:nvSpPr>
          <p:spPr>
            <a:xfrm>
              <a:off x="6658550" y="17447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77" y="107"/>
                    <a:pt x="489" y="107"/>
                    <a:pt x="501" y="119"/>
                  </a:cubicBezTo>
                  <a:cubicBezTo>
                    <a:pt x="572" y="179"/>
                    <a:pt x="620" y="274"/>
                    <a:pt x="608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7"/>
            <p:cNvSpPr/>
            <p:nvPr/>
          </p:nvSpPr>
          <p:spPr>
            <a:xfrm>
              <a:off x="6726725" y="1804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7" y="810"/>
                    <a:pt x="12" y="572"/>
                    <a:pt x="12" y="369"/>
                  </a:cubicBezTo>
                  <a:cubicBezTo>
                    <a:pt x="0" y="262"/>
                    <a:pt x="36" y="167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7"/>
            <p:cNvSpPr/>
            <p:nvPr/>
          </p:nvSpPr>
          <p:spPr>
            <a:xfrm>
              <a:off x="6697850" y="200572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84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58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7"/>
            <p:cNvSpPr/>
            <p:nvPr/>
          </p:nvSpPr>
          <p:spPr>
            <a:xfrm>
              <a:off x="6628500" y="19593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77" y="108"/>
                    <a:pt x="488" y="108"/>
                    <a:pt x="500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19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84"/>
                  </a:cubicBezTo>
                  <a:cubicBezTo>
                    <a:pt x="215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7"/>
            <p:cNvSpPr/>
            <p:nvPr/>
          </p:nvSpPr>
          <p:spPr>
            <a:xfrm>
              <a:off x="6542475" y="1979250"/>
              <a:ext cx="30375" cy="41100"/>
            </a:xfrm>
            <a:custGeom>
              <a:avLst/>
              <a:gdLst/>
              <a:ahLst/>
              <a:cxnLst/>
              <a:rect l="l" t="t" r="r" b="b"/>
              <a:pathLst>
                <a:path w="1215" h="1644" extrusionOk="0">
                  <a:moveTo>
                    <a:pt x="893" y="191"/>
                  </a:moveTo>
                  <a:cubicBezTo>
                    <a:pt x="929" y="215"/>
                    <a:pt x="965" y="226"/>
                    <a:pt x="1001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43"/>
                    <a:pt x="0" y="1155"/>
                    <a:pt x="0" y="738"/>
                  </a:cubicBezTo>
                  <a:cubicBezTo>
                    <a:pt x="0" y="548"/>
                    <a:pt x="0" y="345"/>
                    <a:pt x="191" y="179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7"/>
            <p:cNvSpPr/>
            <p:nvPr/>
          </p:nvSpPr>
          <p:spPr>
            <a:xfrm>
              <a:off x="6630575" y="2055150"/>
              <a:ext cx="30400" cy="41400"/>
            </a:xfrm>
            <a:custGeom>
              <a:avLst/>
              <a:gdLst/>
              <a:ahLst/>
              <a:cxnLst/>
              <a:rect l="l" t="t" r="r" b="b"/>
              <a:pathLst>
                <a:path w="1216" h="1656" extrusionOk="0">
                  <a:moveTo>
                    <a:pt x="894" y="191"/>
                  </a:moveTo>
                  <a:cubicBezTo>
                    <a:pt x="917" y="215"/>
                    <a:pt x="965" y="226"/>
                    <a:pt x="989" y="250"/>
                  </a:cubicBezTo>
                  <a:cubicBezTo>
                    <a:pt x="1132" y="369"/>
                    <a:pt x="1215" y="560"/>
                    <a:pt x="1179" y="750"/>
                  </a:cubicBezTo>
                  <a:cubicBezTo>
                    <a:pt x="1179" y="1000"/>
                    <a:pt x="1144" y="1250"/>
                    <a:pt x="882" y="1381"/>
                  </a:cubicBezTo>
                  <a:cubicBezTo>
                    <a:pt x="298" y="1655"/>
                    <a:pt x="1" y="1155"/>
                    <a:pt x="1" y="738"/>
                  </a:cubicBezTo>
                  <a:cubicBezTo>
                    <a:pt x="1" y="548"/>
                    <a:pt x="1" y="346"/>
                    <a:pt x="191" y="191"/>
                  </a:cubicBezTo>
                  <a:cubicBezTo>
                    <a:pt x="394" y="0"/>
                    <a:pt x="703" y="0"/>
                    <a:pt x="894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7"/>
            <p:cNvSpPr/>
            <p:nvPr/>
          </p:nvSpPr>
          <p:spPr>
            <a:xfrm>
              <a:off x="6807675" y="187417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62"/>
                  </a:cubicBezTo>
                  <a:cubicBezTo>
                    <a:pt x="13" y="227"/>
                    <a:pt x="1" y="167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7" y="155"/>
                    <a:pt x="299" y="203"/>
                    <a:pt x="299" y="238"/>
                  </a:cubicBezTo>
                  <a:cubicBezTo>
                    <a:pt x="287" y="298"/>
                    <a:pt x="227" y="334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7"/>
            <p:cNvSpPr/>
            <p:nvPr/>
          </p:nvSpPr>
          <p:spPr>
            <a:xfrm>
              <a:off x="6807375" y="18155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61" y="310"/>
                    <a:pt x="49" y="275"/>
                  </a:cubicBezTo>
                  <a:cubicBezTo>
                    <a:pt x="13" y="239"/>
                    <a:pt x="1" y="179"/>
                    <a:pt x="13" y="132"/>
                  </a:cubicBezTo>
                  <a:cubicBezTo>
                    <a:pt x="84" y="1"/>
                    <a:pt x="203" y="48"/>
                    <a:pt x="251" y="132"/>
                  </a:cubicBezTo>
                  <a:cubicBezTo>
                    <a:pt x="287" y="156"/>
                    <a:pt x="299" y="203"/>
                    <a:pt x="287" y="251"/>
                  </a:cubicBezTo>
                  <a:cubicBezTo>
                    <a:pt x="275" y="310"/>
                    <a:pt x="227" y="346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7"/>
            <p:cNvSpPr/>
            <p:nvPr/>
          </p:nvSpPr>
          <p:spPr>
            <a:xfrm>
              <a:off x="6747850" y="202062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3" y="238"/>
                    <a:pt x="1" y="179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5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7"/>
            <p:cNvSpPr/>
            <p:nvPr/>
          </p:nvSpPr>
          <p:spPr>
            <a:xfrm>
              <a:off x="6664500" y="2025975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84" y="0"/>
                    <a:pt x="203" y="48"/>
                    <a:pt x="263" y="120"/>
                  </a:cubicBezTo>
                  <a:cubicBezTo>
                    <a:pt x="299" y="155"/>
                    <a:pt x="311" y="203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7"/>
            <p:cNvSpPr/>
            <p:nvPr/>
          </p:nvSpPr>
          <p:spPr>
            <a:xfrm>
              <a:off x="6741000" y="19494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79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79"/>
                    <a:pt x="25" y="120"/>
                  </a:cubicBezTo>
                  <a:cubicBezTo>
                    <a:pt x="84" y="1"/>
                    <a:pt x="203" y="48"/>
                    <a:pt x="263" y="120"/>
                  </a:cubicBezTo>
                  <a:cubicBezTo>
                    <a:pt x="287" y="155"/>
                    <a:pt x="299" y="203"/>
                    <a:pt x="299" y="239"/>
                  </a:cubicBezTo>
                  <a:cubicBezTo>
                    <a:pt x="287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7"/>
            <p:cNvSpPr/>
            <p:nvPr/>
          </p:nvSpPr>
          <p:spPr>
            <a:xfrm>
              <a:off x="6493650" y="2182550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25" y="381"/>
                  </a:moveTo>
                  <a:lnTo>
                    <a:pt x="25" y="334"/>
                  </a:lnTo>
                  <a:cubicBezTo>
                    <a:pt x="37" y="238"/>
                    <a:pt x="84" y="155"/>
                    <a:pt x="167" y="107"/>
                  </a:cubicBezTo>
                  <a:cubicBezTo>
                    <a:pt x="263" y="24"/>
                    <a:pt x="406" y="0"/>
                    <a:pt x="513" y="60"/>
                  </a:cubicBezTo>
                  <a:cubicBezTo>
                    <a:pt x="787" y="214"/>
                    <a:pt x="668" y="476"/>
                    <a:pt x="501" y="595"/>
                  </a:cubicBezTo>
                  <a:cubicBezTo>
                    <a:pt x="429" y="667"/>
                    <a:pt x="322" y="691"/>
                    <a:pt x="227" y="667"/>
                  </a:cubicBezTo>
                  <a:cubicBezTo>
                    <a:pt x="96" y="643"/>
                    <a:pt x="1" y="524"/>
                    <a:pt x="25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7"/>
            <p:cNvSpPr/>
            <p:nvPr/>
          </p:nvSpPr>
          <p:spPr>
            <a:xfrm>
              <a:off x="6435625" y="210545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262" y="72"/>
                  </a:moveTo>
                  <a:cubicBezTo>
                    <a:pt x="262" y="84"/>
                    <a:pt x="274" y="84"/>
                    <a:pt x="274" y="96"/>
                  </a:cubicBezTo>
                  <a:cubicBezTo>
                    <a:pt x="298" y="131"/>
                    <a:pt x="298" y="167"/>
                    <a:pt x="274" y="203"/>
                  </a:cubicBezTo>
                  <a:cubicBezTo>
                    <a:pt x="262" y="262"/>
                    <a:pt x="226" y="310"/>
                    <a:pt x="167" y="322"/>
                  </a:cubicBezTo>
                  <a:cubicBezTo>
                    <a:pt x="24" y="334"/>
                    <a:pt x="0" y="215"/>
                    <a:pt x="24" y="119"/>
                  </a:cubicBezTo>
                  <a:cubicBezTo>
                    <a:pt x="36" y="84"/>
                    <a:pt x="72" y="36"/>
                    <a:pt x="107" y="24"/>
                  </a:cubicBezTo>
                  <a:cubicBezTo>
                    <a:pt x="167" y="0"/>
                    <a:pt x="226" y="12"/>
                    <a:pt x="262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7"/>
            <p:cNvSpPr/>
            <p:nvPr/>
          </p:nvSpPr>
          <p:spPr>
            <a:xfrm>
              <a:off x="6321600" y="2051575"/>
              <a:ext cx="7175" cy="8350"/>
            </a:xfrm>
            <a:custGeom>
              <a:avLst/>
              <a:gdLst/>
              <a:ahLst/>
              <a:cxnLst/>
              <a:rect l="l" t="t" r="r" b="b"/>
              <a:pathLst>
                <a:path w="287" h="334" extrusionOk="0">
                  <a:moveTo>
                    <a:pt x="251" y="72"/>
                  </a:moveTo>
                  <a:cubicBezTo>
                    <a:pt x="263" y="84"/>
                    <a:pt x="263" y="84"/>
                    <a:pt x="275" y="96"/>
                  </a:cubicBezTo>
                  <a:cubicBezTo>
                    <a:pt x="287" y="131"/>
                    <a:pt x="287" y="167"/>
                    <a:pt x="275" y="215"/>
                  </a:cubicBezTo>
                  <a:cubicBezTo>
                    <a:pt x="251" y="262"/>
                    <a:pt x="227" y="310"/>
                    <a:pt x="168" y="322"/>
                  </a:cubicBezTo>
                  <a:cubicBezTo>
                    <a:pt x="25" y="334"/>
                    <a:pt x="1" y="215"/>
                    <a:pt x="25" y="119"/>
                  </a:cubicBezTo>
                  <a:cubicBezTo>
                    <a:pt x="37" y="84"/>
                    <a:pt x="61" y="48"/>
                    <a:pt x="108" y="24"/>
                  </a:cubicBezTo>
                  <a:cubicBezTo>
                    <a:pt x="156" y="0"/>
                    <a:pt x="227" y="24"/>
                    <a:pt x="251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7"/>
            <p:cNvSpPr/>
            <p:nvPr/>
          </p:nvSpPr>
          <p:spPr>
            <a:xfrm>
              <a:off x="6366550" y="2064975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13" y="381"/>
                  </a:moveTo>
                  <a:lnTo>
                    <a:pt x="13" y="334"/>
                  </a:lnTo>
                  <a:cubicBezTo>
                    <a:pt x="25" y="238"/>
                    <a:pt x="84" y="155"/>
                    <a:pt x="168" y="107"/>
                  </a:cubicBezTo>
                  <a:cubicBezTo>
                    <a:pt x="263" y="24"/>
                    <a:pt x="394" y="0"/>
                    <a:pt x="513" y="60"/>
                  </a:cubicBezTo>
                  <a:cubicBezTo>
                    <a:pt x="787" y="214"/>
                    <a:pt x="656" y="476"/>
                    <a:pt x="489" y="595"/>
                  </a:cubicBezTo>
                  <a:cubicBezTo>
                    <a:pt x="418" y="667"/>
                    <a:pt x="322" y="691"/>
                    <a:pt x="215" y="667"/>
                  </a:cubicBezTo>
                  <a:cubicBezTo>
                    <a:pt x="84" y="643"/>
                    <a:pt x="1" y="512"/>
                    <a:pt x="1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7"/>
            <p:cNvSpPr/>
            <p:nvPr/>
          </p:nvSpPr>
          <p:spPr>
            <a:xfrm>
              <a:off x="6432925" y="2225100"/>
              <a:ext cx="19675" cy="17000"/>
            </a:xfrm>
            <a:custGeom>
              <a:avLst/>
              <a:gdLst/>
              <a:ahLst/>
              <a:cxnLst/>
              <a:rect l="l" t="t" r="r" b="b"/>
              <a:pathLst>
                <a:path w="787" h="680" extrusionOk="0">
                  <a:moveTo>
                    <a:pt x="25" y="382"/>
                  </a:moveTo>
                  <a:lnTo>
                    <a:pt x="25" y="322"/>
                  </a:lnTo>
                  <a:cubicBezTo>
                    <a:pt x="25" y="227"/>
                    <a:pt x="84" y="144"/>
                    <a:pt x="168" y="108"/>
                  </a:cubicBezTo>
                  <a:cubicBezTo>
                    <a:pt x="263" y="13"/>
                    <a:pt x="394" y="1"/>
                    <a:pt x="513" y="48"/>
                  </a:cubicBezTo>
                  <a:cubicBezTo>
                    <a:pt x="787" y="215"/>
                    <a:pt x="656" y="477"/>
                    <a:pt x="501" y="584"/>
                  </a:cubicBezTo>
                  <a:cubicBezTo>
                    <a:pt x="418" y="656"/>
                    <a:pt x="322" y="679"/>
                    <a:pt x="215" y="667"/>
                  </a:cubicBezTo>
                  <a:cubicBezTo>
                    <a:pt x="84" y="644"/>
                    <a:pt x="1" y="513"/>
                    <a:pt x="25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7"/>
            <p:cNvSpPr/>
            <p:nvPr/>
          </p:nvSpPr>
          <p:spPr>
            <a:xfrm>
              <a:off x="6366250" y="2187000"/>
              <a:ext cx="7175" cy="867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51" y="84"/>
                  </a:moveTo>
                  <a:cubicBezTo>
                    <a:pt x="251" y="84"/>
                    <a:pt x="263" y="96"/>
                    <a:pt x="275" y="96"/>
                  </a:cubicBezTo>
                  <a:cubicBezTo>
                    <a:pt x="287" y="132"/>
                    <a:pt x="287" y="179"/>
                    <a:pt x="275" y="215"/>
                  </a:cubicBezTo>
                  <a:cubicBezTo>
                    <a:pt x="251" y="263"/>
                    <a:pt x="227" y="310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60" y="48"/>
                    <a:pt x="108" y="25"/>
                  </a:cubicBezTo>
                  <a:cubicBezTo>
                    <a:pt x="156" y="1"/>
                    <a:pt x="227" y="25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7"/>
            <p:cNvSpPr/>
            <p:nvPr/>
          </p:nvSpPr>
          <p:spPr>
            <a:xfrm>
              <a:off x="6290050" y="21694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107"/>
                  </a:cubicBezTo>
                  <a:cubicBezTo>
                    <a:pt x="287" y="143"/>
                    <a:pt x="287" y="179"/>
                    <a:pt x="263" y="215"/>
                  </a:cubicBezTo>
                  <a:cubicBezTo>
                    <a:pt x="251" y="274"/>
                    <a:pt x="227" y="322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7"/>
            <p:cNvSpPr/>
            <p:nvPr/>
          </p:nvSpPr>
          <p:spPr>
            <a:xfrm>
              <a:off x="6338275" y="22459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95"/>
                    <a:pt x="263" y="95"/>
                    <a:pt x="275" y="107"/>
                  </a:cubicBezTo>
                  <a:cubicBezTo>
                    <a:pt x="286" y="143"/>
                    <a:pt x="286" y="179"/>
                    <a:pt x="275" y="214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7"/>
            <p:cNvSpPr/>
            <p:nvPr/>
          </p:nvSpPr>
          <p:spPr>
            <a:xfrm>
              <a:off x="6251675" y="1970025"/>
              <a:ext cx="7150" cy="8350"/>
            </a:xfrm>
            <a:custGeom>
              <a:avLst/>
              <a:gdLst/>
              <a:ahLst/>
              <a:cxnLst/>
              <a:rect l="l" t="t" r="r" b="b"/>
              <a:pathLst>
                <a:path w="286" h="334" extrusionOk="0">
                  <a:moveTo>
                    <a:pt x="250" y="83"/>
                  </a:moveTo>
                  <a:cubicBezTo>
                    <a:pt x="262" y="83"/>
                    <a:pt x="262" y="95"/>
                    <a:pt x="274" y="95"/>
                  </a:cubicBezTo>
                  <a:cubicBezTo>
                    <a:pt x="286" y="131"/>
                    <a:pt x="286" y="179"/>
                    <a:pt x="274" y="214"/>
                  </a:cubicBezTo>
                  <a:cubicBezTo>
                    <a:pt x="250" y="262"/>
                    <a:pt x="226" y="310"/>
                    <a:pt x="167" y="322"/>
                  </a:cubicBezTo>
                  <a:cubicBezTo>
                    <a:pt x="24" y="333"/>
                    <a:pt x="0" y="214"/>
                    <a:pt x="24" y="131"/>
                  </a:cubicBezTo>
                  <a:cubicBezTo>
                    <a:pt x="36" y="83"/>
                    <a:pt x="60" y="48"/>
                    <a:pt x="107" y="24"/>
                  </a:cubicBezTo>
                  <a:cubicBezTo>
                    <a:pt x="155" y="0"/>
                    <a:pt x="226" y="24"/>
                    <a:pt x="250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7"/>
            <p:cNvSpPr/>
            <p:nvPr/>
          </p:nvSpPr>
          <p:spPr>
            <a:xfrm>
              <a:off x="6336800" y="2110800"/>
              <a:ext cx="19650" cy="17300"/>
            </a:xfrm>
            <a:custGeom>
              <a:avLst/>
              <a:gdLst/>
              <a:ahLst/>
              <a:cxnLst/>
              <a:rect l="l" t="t" r="r" b="b"/>
              <a:pathLst>
                <a:path w="786" h="692" extrusionOk="0">
                  <a:moveTo>
                    <a:pt x="24" y="382"/>
                  </a:moveTo>
                  <a:lnTo>
                    <a:pt x="24" y="322"/>
                  </a:lnTo>
                  <a:cubicBezTo>
                    <a:pt x="36" y="227"/>
                    <a:pt x="95" y="144"/>
                    <a:pt x="179" y="108"/>
                  </a:cubicBezTo>
                  <a:cubicBezTo>
                    <a:pt x="262" y="13"/>
                    <a:pt x="405" y="1"/>
                    <a:pt x="512" y="48"/>
                  </a:cubicBezTo>
                  <a:cubicBezTo>
                    <a:pt x="786" y="215"/>
                    <a:pt x="667" y="477"/>
                    <a:pt x="500" y="596"/>
                  </a:cubicBezTo>
                  <a:cubicBezTo>
                    <a:pt x="429" y="656"/>
                    <a:pt x="322" y="691"/>
                    <a:pt x="226" y="667"/>
                  </a:cubicBezTo>
                  <a:cubicBezTo>
                    <a:pt x="95" y="644"/>
                    <a:pt x="0" y="513"/>
                    <a:pt x="24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7"/>
            <p:cNvSpPr/>
            <p:nvPr/>
          </p:nvSpPr>
          <p:spPr>
            <a:xfrm>
              <a:off x="6261775" y="20506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263" y="84"/>
                  </a:moveTo>
                  <a:cubicBezTo>
                    <a:pt x="263" y="84"/>
                    <a:pt x="263" y="96"/>
                    <a:pt x="275" y="96"/>
                  </a:cubicBezTo>
                  <a:cubicBezTo>
                    <a:pt x="298" y="132"/>
                    <a:pt x="298" y="179"/>
                    <a:pt x="275" y="215"/>
                  </a:cubicBezTo>
                  <a:cubicBezTo>
                    <a:pt x="251" y="263"/>
                    <a:pt x="227" y="322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72" y="48"/>
                    <a:pt x="108" y="36"/>
                  </a:cubicBezTo>
                  <a:cubicBezTo>
                    <a:pt x="168" y="1"/>
                    <a:pt x="227" y="24"/>
                    <a:pt x="26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7"/>
            <p:cNvSpPr/>
            <p:nvPr/>
          </p:nvSpPr>
          <p:spPr>
            <a:xfrm>
              <a:off x="6183200" y="178220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lnTo>
                    <a:pt x="274" y="96"/>
                  </a:lnTo>
                  <a:cubicBezTo>
                    <a:pt x="286" y="131"/>
                    <a:pt x="286" y="179"/>
                    <a:pt x="274" y="215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4" y="346"/>
                    <a:pt x="1" y="215"/>
                    <a:pt x="24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5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7"/>
            <p:cNvSpPr/>
            <p:nvPr/>
          </p:nvSpPr>
          <p:spPr>
            <a:xfrm>
              <a:off x="6283225" y="1821775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262" y="84"/>
                  </a:moveTo>
                  <a:cubicBezTo>
                    <a:pt x="262" y="84"/>
                    <a:pt x="274" y="96"/>
                    <a:pt x="274" y="96"/>
                  </a:cubicBezTo>
                  <a:cubicBezTo>
                    <a:pt x="298" y="132"/>
                    <a:pt x="298" y="179"/>
                    <a:pt x="274" y="215"/>
                  </a:cubicBezTo>
                  <a:cubicBezTo>
                    <a:pt x="262" y="263"/>
                    <a:pt x="238" y="322"/>
                    <a:pt x="167" y="322"/>
                  </a:cubicBezTo>
                  <a:cubicBezTo>
                    <a:pt x="36" y="346"/>
                    <a:pt x="0" y="215"/>
                    <a:pt x="36" y="132"/>
                  </a:cubicBezTo>
                  <a:cubicBezTo>
                    <a:pt x="36" y="84"/>
                    <a:pt x="72" y="48"/>
                    <a:pt x="107" y="25"/>
                  </a:cubicBezTo>
                  <a:cubicBezTo>
                    <a:pt x="167" y="1"/>
                    <a:pt x="238" y="25"/>
                    <a:pt x="26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7"/>
            <p:cNvSpPr/>
            <p:nvPr/>
          </p:nvSpPr>
          <p:spPr>
            <a:xfrm>
              <a:off x="6341250" y="17226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3"/>
                  </a:moveTo>
                  <a:cubicBezTo>
                    <a:pt x="263" y="95"/>
                    <a:pt x="263" y="95"/>
                    <a:pt x="275" y="107"/>
                  </a:cubicBezTo>
                  <a:cubicBezTo>
                    <a:pt x="287" y="143"/>
                    <a:pt x="287" y="179"/>
                    <a:pt x="275" y="214"/>
                  </a:cubicBezTo>
                  <a:cubicBezTo>
                    <a:pt x="251" y="274"/>
                    <a:pt x="227" y="321"/>
                    <a:pt x="167" y="321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7" y="95"/>
                    <a:pt x="60" y="48"/>
                    <a:pt x="108" y="36"/>
                  </a:cubicBezTo>
                  <a:cubicBezTo>
                    <a:pt x="156" y="0"/>
                    <a:pt x="227" y="24"/>
                    <a:pt x="251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7"/>
            <p:cNvSpPr/>
            <p:nvPr/>
          </p:nvSpPr>
          <p:spPr>
            <a:xfrm>
              <a:off x="6173375" y="169052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8" y="131"/>
                    <a:pt x="298" y="179"/>
                    <a:pt x="275" y="214"/>
                  </a:cubicBezTo>
                  <a:cubicBezTo>
                    <a:pt x="263" y="262"/>
                    <a:pt x="227" y="310"/>
                    <a:pt x="167" y="322"/>
                  </a:cubicBezTo>
                  <a:cubicBezTo>
                    <a:pt x="36" y="334"/>
                    <a:pt x="1" y="214"/>
                    <a:pt x="36" y="131"/>
                  </a:cubicBezTo>
                  <a:cubicBezTo>
                    <a:pt x="36" y="83"/>
                    <a:pt x="72" y="48"/>
                    <a:pt x="108" y="24"/>
                  </a:cubicBezTo>
                  <a:cubicBezTo>
                    <a:pt x="167" y="0"/>
                    <a:pt x="239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7"/>
            <p:cNvSpPr/>
            <p:nvPr/>
          </p:nvSpPr>
          <p:spPr>
            <a:xfrm>
              <a:off x="6193325" y="2034900"/>
              <a:ext cx="7175" cy="8375"/>
            </a:xfrm>
            <a:custGeom>
              <a:avLst/>
              <a:gdLst/>
              <a:ahLst/>
              <a:cxnLst/>
              <a:rect l="l" t="t" r="r" b="b"/>
              <a:pathLst>
                <a:path w="287" h="335" extrusionOk="0">
                  <a:moveTo>
                    <a:pt x="250" y="72"/>
                  </a:moveTo>
                  <a:cubicBezTo>
                    <a:pt x="262" y="84"/>
                    <a:pt x="262" y="84"/>
                    <a:pt x="274" y="96"/>
                  </a:cubicBezTo>
                  <a:cubicBezTo>
                    <a:pt x="286" y="132"/>
                    <a:pt x="286" y="179"/>
                    <a:pt x="274" y="215"/>
                  </a:cubicBezTo>
                  <a:cubicBezTo>
                    <a:pt x="250" y="263"/>
                    <a:pt x="227" y="310"/>
                    <a:pt x="167" y="322"/>
                  </a:cubicBezTo>
                  <a:cubicBezTo>
                    <a:pt x="24" y="334"/>
                    <a:pt x="0" y="215"/>
                    <a:pt x="24" y="132"/>
                  </a:cubicBezTo>
                  <a:cubicBezTo>
                    <a:pt x="36" y="84"/>
                    <a:pt x="60" y="48"/>
                    <a:pt x="108" y="24"/>
                  </a:cubicBezTo>
                  <a:cubicBezTo>
                    <a:pt x="155" y="1"/>
                    <a:pt x="227" y="24"/>
                    <a:pt x="250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7"/>
            <p:cNvSpPr/>
            <p:nvPr/>
          </p:nvSpPr>
          <p:spPr>
            <a:xfrm>
              <a:off x="6226950" y="17342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96"/>
                  </a:cubicBezTo>
                  <a:cubicBezTo>
                    <a:pt x="287" y="131"/>
                    <a:pt x="287" y="179"/>
                    <a:pt x="263" y="215"/>
                  </a:cubicBezTo>
                  <a:cubicBezTo>
                    <a:pt x="251" y="274"/>
                    <a:pt x="227" y="310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96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7"/>
            <p:cNvSpPr/>
            <p:nvPr/>
          </p:nvSpPr>
          <p:spPr>
            <a:xfrm>
              <a:off x="6258200" y="1636650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9" y="131"/>
                    <a:pt x="299" y="179"/>
                    <a:pt x="275" y="214"/>
                  </a:cubicBezTo>
                  <a:cubicBezTo>
                    <a:pt x="263" y="262"/>
                    <a:pt x="227" y="310"/>
                    <a:pt x="168" y="322"/>
                  </a:cubicBezTo>
                  <a:cubicBezTo>
                    <a:pt x="25" y="333"/>
                    <a:pt x="1" y="214"/>
                    <a:pt x="37" y="131"/>
                  </a:cubicBezTo>
                  <a:cubicBezTo>
                    <a:pt x="37" y="83"/>
                    <a:pt x="72" y="48"/>
                    <a:pt x="108" y="24"/>
                  </a:cubicBezTo>
                  <a:cubicBezTo>
                    <a:pt x="168" y="0"/>
                    <a:pt x="227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7"/>
            <p:cNvSpPr/>
            <p:nvPr/>
          </p:nvSpPr>
          <p:spPr>
            <a:xfrm>
              <a:off x="6729400" y="20128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5" y="1001"/>
                    <a:pt x="132" y="989"/>
                  </a:cubicBezTo>
                  <a:cubicBezTo>
                    <a:pt x="36" y="882"/>
                    <a:pt x="1" y="739"/>
                    <a:pt x="24" y="608"/>
                  </a:cubicBezTo>
                  <a:cubicBezTo>
                    <a:pt x="48" y="417"/>
                    <a:pt x="96" y="239"/>
                    <a:pt x="286" y="167"/>
                  </a:cubicBezTo>
                  <a:cubicBezTo>
                    <a:pt x="739" y="1"/>
                    <a:pt x="917" y="382"/>
                    <a:pt x="882" y="691"/>
                  </a:cubicBezTo>
                  <a:cubicBezTo>
                    <a:pt x="894" y="834"/>
                    <a:pt x="834" y="989"/>
                    <a:pt x="715" y="1072"/>
                  </a:cubicBezTo>
                  <a:cubicBezTo>
                    <a:pt x="560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7"/>
            <p:cNvSpPr/>
            <p:nvPr/>
          </p:nvSpPr>
          <p:spPr>
            <a:xfrm>
              <a:off x="6668675" y="197357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8" y="882"/>
                  </a:moveTo>
                  <a:cubicBezTo>
                    <a:pt x="775" y="894"/>
                    <a:pt x="751" y="918"/>
                    <a:pt x="739" y="930"/>
                  </a:cubicBezTo>
                  <a:cubicBezTo>
                    <a:pt x="608" y="989"/>
                    <a:pt x="465" y="989"/>
                    <a:pt x="334" y="918"/>
                  </a:cubicBezTo>
                  <a:cubicBezTo>
                    <a:pt x="167" y="834"/>
                    <a:pt x="13" y="727"/>
                    <a:pt x="13" y="525"/>
                  </a:cubicBezTo>
                  <a:cubicBezTo>
                    <a:pt x="1" y="49"/>
                    <a:pt x="417" y="1"/>
                    <a:pt x="703" y="120"/>
                  </a:cubicBezTo>
                  <a:cubicBezTo>
                    <a:pt x="846" y="168"/>
                    <a:pt x="965" y="275"/>
                    <a:pt x="1013" y="418"/>
                  </a:cubicBezTo>
                  <a:cubicBezTo>
                    <a:pt x="1072" y="608"/>
                    <a:pt x="977" y="811"/>
                    <a:pt x="798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7"/>
            <p:cNvSpPr/>
            <p:nvPr/>
          </p:nvSpPr>
          <p:spPr>
            <a:xfrm>
              <a:off x="6610625" y="1861975"/>
              <a:ext cx="13425" cy="12525"/>
            </a:xfrm>
            <a:custGeom>
              <a:avLst/>
              <a:gdLst/>
              <a:ahLst/>
              <a:cxnLst/>
              <a:rect l="l" t="t" r="r" b="b"/>
              <a:pathLst>
                <a:path w="537" h="501" extrusionOk="0">
                  <a:moveTo>
                    <a:pt x="406" y="453"/>
                  </a:moveTo>
                  <a:cubicBezTo>
                    <a:pt x="394" y="453"/>
                    <a:pt x="382" y="464"/>
                    <a:pt x="370" y="476"/>
                  </a:cubicBezTo>
                  <a:cubicBezTo>
                    <a:pt x="299" y="500"/>
                    <a:pt x="227" y="500"/>
                    <a:pt x="168" y="464"/>
                  </a:cubicBezTo>
                  <a:cubicBezTo>
                    <a:pt x="84" y="429"/>
                    <a:pt x="1" y="369"/>
                    <a:pt x="1" y="262"/>
                  </a:cubicBezTo>
                  <a:cubicBezTo>
                    <a:pt x="1" y="24"/>
                    <a:pt x="215" y="0"/>
                    <a:pt x="346" y="60"/>
                  </a:cubicBezTo>
                  <a:cubicBezTo>
                    <a:pt x="418" y="83"/>
                    <a:pt x="477" y="143"/>
                    <a:pt x="501" y="214"/>
                  </a:cubicBezTo>
                  <a:cubicBezTo>
                    <a:pt x="537" y="310"/>
                    <a:pt x="489" y="405"/>
                    <a:pt x="406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7"/>
            <p:cNvSpPr/>
            <p:nvPr/>
          </p:nvSpPr>
          <p:spPr>
            <a:xfrm>
              <a:off x="6748750" y="1958100"/>
              <a:ext cx="23250" cy="29800"/>
            </a:xfrm>
            <a:custGeom>
              <a:avLst/>
              <a:gdLst/>
              <a:ahLst/>
              <a:cxnLst/>
              <a:rect l="l" t="t" r="r" b="b"/>
              <a:pathLst>
                <a:path w="930" h="1192" extrusionOk="0">
                  <a:moveTo>
                    <a:pt x="215" y="1025"/>
                  </a:moveTo>
                  <a:cubicBezTo>
                    <a:pt x="191" y="1013"/>
                    <a:pt x="167" y="1001"/>
                    <a:pt x="143" y="989"/>
                  </a:cubicBezTo>
                  <a:cubicBezTo>
                    <a:pt x="48" y="882"/>
                    <a:pt x="0" y="739"/>
                    <a:pt x="36" y="608"/>
                  </a:cubicBezTo>
                  <a:cubicBezTo>
                    <a:pt x="60" y="418"/>
                    <a:pt x="96" y="239"/>
                    <a:pt x="298" y="168"/>
                  </a:cubicBezTo>
                  <a:cubicBezTo>
                    <a:pt x="751" y="1"/>
                    <a:pt x="929" y="382"/>
                    <a:pt x="893" y="680"/>
                  </a:cubicBezTo>
                  <a:cubicBezTo>
                    <a:pt x="905" y="834"/>
                    <a:pt x="834" y="977"/>
                    <a:pt x="715" y="1072"/>
                  </a:cubicBezTo>
                  <a:cubicBezTo>
                    <a:pt x="560" y="1191"/>
                    <a:pt x="346" y="1168"/>
                    <a:pt x="215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7"/>
            <p:cNvSpPr/>
            <p:nvPr/>
          </p:nvSpPr>
          <p:spPr>
            <a:xfrm>
              <a:off x="6674625" y="204412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6" y="1001"/>
                    <a:pt x="132" y="989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87" y="167"/>
                  </a:cubicBezTo>
                  <a:cubicBezTo>
                    <a:pt x="739" y="1"/>
                    <a:pt x="918" y="394"/>
                    <a:pt x="882" y="691"/>
                  </a:cubicBezTo>
                  <a:cubicBezTo>
                    <a:pt x="894" y="834"/>
                    <a:pt x="822" y="989"/>
                    <a:pt x="715" y="1084"/>
                  </a:cubicBezTo>
                  <a:cubicBezTo>
                    <a:pt x="548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7"/>
            <p:cNvSpPr/>
            <p:nvPr/>
          </p:nvSpPr>
          <p:spPr>
            <a:xfrm>
              <a:off x="6750825" y="207747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12"/>
                    <a:pt x="156" y="1000"/>
                    <a:pt x="144" y="988"/>
                  </a:cubicBezTo>
                  <a:cubicBezTo>
                    <a:pt x="37" y="881"/>
                    <a:pt x="1" y="738"/>
                    <a:pt x="25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8" y="381"/>
                    <a:pt x="894" y="691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7"/>
            <p:cNvSpPr/>
            <p:nvPr/>
          </p:nvSpPr>
          <p:spPr>
            <a:xfrm>
              <a:off x="6848750" y="1870300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4"/>
                  </a:moveTo>
                  <a:cubicBezTo>
                    <a:pt x="180" y="1013"/>
                    <a:pt x="156" y="1001"/>
                    <a:pt x="132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9" y="417"/>
                    <a:pt x="96" y="239"/>
                    <a:pt x="287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1" y="1191"/>
                    <a:pt x="334" y="1179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7"/>
            <p:cNvSpPr/>
            <p:nvPr/>
          </p:nvSpPr>
          <p:spPr>
            <a:xfrm>
              <a:off x="6719575" y="186822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00"/>
                    <a:pt x="167" y="1000"/>
                    <a:pt x="144" y="976"/>
                  </a:cubicBezTo>
                  <a:cubicBezTo>
                    <a:pt x="36" y="881"/>
                    <a:pt x="1" y="738"/>
                    <a:pt x="24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7" y="381"/>
                    <a:pt x="894" y="679"/>
                  </a:cubicBezTo>
                  <a:cubicBezTo>
                    <a:pt x="894" y="834"/>
                    <a:pt x="834" y="976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7"/>
            <p:cNvSpPr/>
            <p:nvPr/>
          </p:nvSpPr>
          <p:spPr>
            <a:xfrm>
              <a:off x="6760350" y="195482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9" y="882"/>
                  </a:moveTo>
                  <a:cubicBezTo>
                    <a:pt x="775" y="894"/>
                    <a:pt x="751" y="918"/>
                    <a:pt x="727" y="930"/>
                  </a:cubicBezTo>
                  <a:cubicBezTo>
                    <a:pt x="608" y="989"/>
                    <a:pt x="453" y="977"/>
                    <a:pt x="334" y="906"/>
                  </a:cubicBezTo>
                  <a:cubicBezTo>
                    <a:pt x="167" y="834"/>
                    <a:pt x="13" y="727"/>
                    <a:pt x="13" y="513"/>
                  </a:cubicBezTo>
                  <a:cubicBezTo>
                    <a:pt x="1" y="49"/>
                    <a:pt x="418" y="1"/>
                    <a:pt x="691" y="120"/>
                  </a:cubicBezTo>
                  <a:cubicBezTo>
                    <a:pt x="846" y="156"/>
                    <a:pt x="953" y="275"/>
                    <a:pt x="1013" y="418"/>
                  </a:cubicBezTo>
                  <a:cubicBezTo>
                    <a:pt x="1072" y="608"/>
                    <a:pt x="977" y="811"/>
                    <a:pt x="799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7"/>
            <p:cNvSpPr/>
            <p:nvPr/>
          </p:nvSpPr>
          <p:spPr>
            <a:xfrm>
              <a:off x="6702025" y="2104550"/>
              <a:ext cx="26500" cy="24725"/>
            </a:xfrm>
            <a:custGeom>
              <a:avLst/>
              <a:gdLst/>
              <a:ahLst/>
              <a:cxnLst/>
              <a:rect l="l" t="t" r="r" b="b"/>
              <a:pathLst>
                <a:path w="1060" h="989" extrusionOk="0">
                  <a:moveTo>
                    <a:pt x="786" y="882"/>
                  </a:moveTo>
                  <a:cubicBezTo>
                    <a:pt x="762" y="894"/>
                    <a:pt x="750" y="917"/>
                    <a:pt x="726" y="929"/>
                  </a:cubicBezTo>
                  <a:cubicBezTo>
                    <a:pt x="595" y="989"/>
                    <a:pt x="453" y="989"/>
                    <a:pt x="334" y="917"/>
                  </a:cubicBezTo>
                  <a:cubicBezTo>
                    <a:pt x="167" y="834"/>
                    <a:pt x="12" y="727"/>
                    <a:pt x="0" y="525"/>
                  </a:cubicBezTo>
                  <a:cubicBezTo>
                    <a:pt x="0" y="48"/>
                    <a:pt x="417" y="1"/>
                    <a:pt x="691" y="120"/>
                  </a:cubicBezTo>
                  <a:cubicBezTo>
                    <a:pt x="834" y="167"/>
                    <a:pt x="953" y="275"/>
                    <a:pt x="1000" y="417"/>
                  </a:cubicBezTo>
                  <a:cubicBezTo>
                    <a:pt x="1060" y="608"/>
                    <a:pt x="976" y="810"/>
                    <a:pt x="786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7"/>
            <p:cNvSpPr/>
            <p:nvPr/>
          </p:nvSpPr>
          <p:spPr>
            <a:xfrm>
              <a:off x="6782075" y="1871800"/>
              <a:ext cx="26825" cy="25025"/>
            </a:xfrm>
            <a:custGeom>
              <a:avLst/>
              <a:gdLst/>
              <a:ahLst/>
              <a:cxnLst/>
              <a:rect l="l" t="t" r="r" b="b"/>
              <a:pathLst>
                <a:path w="1073" h="1001" extrusionOk="0">
                  <a:moveTo>
                    <a:pt x="799" y="881"/>
                  </a:moveTo>
                  <a:cubicBezTo>
                    <a:pt x="775" y="893"/>
                    <a:pt x="763" y="917"/>
                    <a:pt x="739" y="929"/>
                  </a:cubicBezTo>
                  <a:cubicBezTo>
                    <a:pt x="608" y="1000"/>
                    <a:pt x="465" y="988"/>
                    <a:pt x="346" y="917"/>
                  </a:cubicBezTo>
                  <a:cubicBezTo>
                    <a:pt x="180" y="833"/>
                    <a:pt x="25" y="738"/>
                    <a:pt x="13" y="524"/>
                  </a:cubicBezTo>
                  <a:cubicBezTo>
                    <a:pt x="1" y="48"/>
                    <a:pt x="430" y="0"/>
                    <a:pt x="703" y="119"/>
                  </a:cubicBezTo>
                  <a:cubicBezTo>
                    <a:pt x="846" y="167"/>
                    <a:pt x="965" y="274"/>
                    <a:pt x="1013" y="417"/>
                  </a:cubicBezTo>
                  <a:cubicBezTo>
                    <a:pt x="1073" y="607"/>
                    <a:pt x="977" y="810"/>
                    <a:pt x="799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7"/>
            <p:cNvSpPr/>
            <p:nvPr/>
          </p:nvSpPr>
          <p:spPr>
            <a:xfrm>
              <a:off x="6803525" y="1912875"/>
              <a:ext cx="26800" cy="25025"/>
            </a:xfrm>
            <a:custGeom>
              <a:avLst/>
              <a:gdLst/>
              <a:ahLst/>
              <a:cxnLst/>
              <a:rect l="l" t="t" r="r" b="b"/>
              <a:pathLst>
                <a:path w="1072" h="1001" extrusionOk="0">
                  <a:moveTo>
                    <a:pt x="798" y="881"/>
                  </a:moveTo>
                  <a:cubicBezTo>
                    <a:pt x="774" y="893"/>
                    <a:pt x="762" y="917"/>
                    <a:pt x="738" y="929"/>
                  </a:cubicBezTo>
                  <a:cubicBezTo>
                    <a:pt x="607" y="1000"/>
                    <a:pt x="465" y="988"/>
                    <a:pt x="345" y="917"/>
                  </a:cubicBezTo>
                  <a:cubicBezTo>
                    <a:pt x="179" y="834"/>
                    <a:pt x="24" y="738"/>
                    <a:pt x="12" y="524"/>
                  </a:cubicBezTo>
                  <a:cubicBezTo>
                    <a:pt x="0" y="60"/>
                    <a:pt x="429" y="0"/>
                    <a:pt x="703" y="119"/>
                  </a:cubicBezTo>
                  <a:cubicBezTo>
                    <a:pt x="846" y="167"/>
                    <a:pt x="965" y="274"/>
                    <a:pt x="1012" y="417"/>
                  </a:cubicBezTo>
                  <a:cubicBezTo>
                    <a:pt x="1072" y="607"/>
                    <a:pt x="988" y="810"/>
                    <a:pt x="798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7"/>
            <p:cNvSpPr/>
            <p:nvPr/>
          </p:nvSpPr>
          <p:spPr>
            <a:xfrm>
              <a:off x="6693375" y="2151275"/>
              <a:ext cx="15800" cy="20275"/>
            </a:xfrm>
            <a:custGeom>
              <a:avLst/>
              <a:gdLst/>
              <a:ahLst/>
              <a:cxnLst/>
              <a:rect l="l" t="t" r="r" b="b"/>
              <a:pathLst>
                <a:path w="632" h="811" extrusionOk="0">
                  <a:moveTo>
                    <a:pt x="144" y="692"/>
                  </a:moveTo>
                  <a:cubicBezTo>
                    <a:pt x="132" y="680"/>
                    <a:pt x="120" y="680"/>
                    <a:pt x="108" y="668"/>
                  </a:cubicBezTo>
                  <a:cubicBezTo>
                    <a:pt x="37" y="596"/>
                    <a:pt x="1" y="501"/>
                    <a:pt x="25" y="418"/>
                  </a:cubicBezTo>
                  <a:cubicBezTo>
                    <a:pt x="13" y="287"/>
                    <a:pt x="84" y="168"/>
                    <a:pt x="203" y="120"/>
                  </a:cubicBezTo>
                  <a:cubicBezTo>
                    <a:pt x="501" y="1"/>
                    <a:pt x="632" y="263"/>
                    <a:pt x="608" y="465"/>
                  </a:cubicBezTo>
                  <a:cubicBezTo>
                    <a:pt x="620" y="572"/>
                    <a:pt x="572" y="668"/>
                    <a:pt x="489" y="727"/>
                  </a:cubicBezTo>
                  <a:cubicBezTo>
                    <a:pt x="382" y="811"/>
                    <a:pt x="239" y="799"/>
                    <a:pt x="144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7"/>
            <p:cNvSpPr/>
            <p:nvPr/>
          </p:nvSpPr>
          <p:spPr>
            <a:xfrm>
              <a:off x="6680300" y="18521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2" y="262"/>
                    <a:pt x="714" y="286"/>
                  </a:cubicBezTo>
                  <a:cubicBezTo>
                    <a:pt x="726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72"/>
                    <a:pt x="48" y="298"/>
                    <a:pt x="179" y="143"/>
                  </a:cubicBezTo>
                  <a:cubicBezTo>
                    <a:pt x="238" y="60"/>
                    <a:pt x="333" y="0"/>
                    <a:pt x="429" y="0"/>
                  </a:cubicBezTo>
                  <a:cubicBezTo>
                    <a:pt x="572" y="0"/>
                    <a:pt x="679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7"/>
            <p:cNvSpPr/>
            <p:nvPr/>
          </p:nvSpPr>
          <p:spPr>
            <a:xfrm>
              <a:off x="6715700" y="19185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15" y="381"/>
                    <a:pt x="691" y="477"/>
                    <a:pt x="620" y="536"/>
                  </a:cubicBezTo>
                  <a:cubicBezTo>
                    <a:pt x="549" y="643"/>
                    <a:pt x="418" y="703"/>
                    <a:pt x="299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7"/>
            <p:cNvSpPr/>
            <p:nvPr/>
          </p:nvSpPr>
          <p:spPr>
            <a:xfrm>
              <a:off x="6657075" y="19012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7"/>
                  </a:cubicBezTo>
                  <a:cubicBezTo>
                    <a:pt x="715" y="382"/>
                    <a:pt x="679" y="465"/>
                    <a:pt x="608" y="537"/>
                  </a:cubicBezTo>
                  <a:cubicBezTo>
                    <a:pt x="548" y="632"/>
                    <a:pt x="417" y="691"/>
                    <a:pt x="298" y="668"/>
                  </a:cubicBezTo>
                  <a:cubicBezTo>
                    <a:pt x="0" y="572"/>
                    <a:pt x="36" y="287"/>
                    <a:pt x="179" y="144"/>
                  </a:cubicBezTo>
                  <a:cubicBezTo>
                    <a:pt x="238" y="60"/>
                    <a:pt x="322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7"/>
            <p:cNvSpPr/>
            <p:nvPr/>
          </p:nvSpPr>
          <p:spPr>
            <a:xfrm>
              <a:off x="6723750" y="1775650"/>
              <a:ext cx="37225" cy="36325"/>
            </a:xfrm>
            <a:custGeom>
              <a:avLst/>
              <a:gdLst/>
              <a:ahLst/>
              <a:cxnLst/>
              <a:rect l="l" t="t" r="r" b="b"/>
              <a:pathLst>
                <a:path w="1489" h="1453" extrusionOk="0">
                  <a:moveTo>
                    <a:pt x="1417" y="500"/>
                  </a:moveTo>
                  <a:cubicBezTo>
                    <a:pt x="1417" y="536"/>
                    <a:pt x="1453" y="560"/>
                    <a:pt x="1453" y="596"/>
                  </a:cubicBezTo>
                  <a:cubicBezTo>
                    <a:pt x="1489" y="786"/>
                    <a:pt x="1417" y="977"/>
                    <a:pt x="1274" y="1108"/>
                  </a:cubicBezTo>
                  <a:cubicBezTo>
                    <a:pt x="1096" y="1286"/>
                    <a:pt x="893" y="1453"/>
                    <a:pt x="619" y="1370"/>
                  </a:cubicBezTo>
                  <a:cubicBezTo>
                    <a:pt x="0" y="1191"/>
                    <a:pt x="107" y="608"/>
                    <a:pt x="381" y="298"/>
                  </a:cubicBezTo>
                  <a:cubicBezTo>
                    <a:pt x="512" y="155"/>
                    <a:pt x="655" y="0"/>
                    <a:pt x="893" y="24"/>
                  </a:cubicBezTo>
                  <a:cubicBezTo>
                    <a:pt x="1167" y="12"/>
                    <a:pt x="1393" y="227"/>
                    <a:pt x="1417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7"/>
            <p:cNvSpPr/>
            <p:nvPr/>
          </p:nvSpPr>
          <p:spPr>
            <a:xfrm>
              <a:off x="6637425" y="18012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0"/>
                    <a:pt x="429" y="0"/>
                  </a:cubicBezTo>
                  <a:cubicBezTo>
                    <a:pt x="572" y="0"/>
                    <a:pt x="679" y="96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7"/>
            <p:cNvSpPr/>
            <p:nvPr/>
          </p:nvSpPr>
          <p:spPr>
            <a:xfrm>
              <a:off x="6820475" y="17967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91" y="1001"/>
                    <a:pt x="156" y="1001"/>
                    <a:pt x="144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99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7"/>
            <p:cNvSpPr/>
            <p:nvPr/>
          </p:nvSpPr>
          <p:spPr>
            <a:xfrm>
              <a:off x="6759475" y="16479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14" y="262"/>
                    <a:pt x="714" y="286"/>
                  </a:cubicBezTo>
                  <a:cubicBezTo>
                    <a:pt x="726" y="382"/>
                    <a:pt x="691" y="465"/>
                    <a:pt x="619" y="536"/>
                  </a:cubicBezTo>
                  <a:cubicBezTo>
                    <a:pt x="548" y="632"/>
                    <a:pt x="429" y="691"/>
                    <a:pt x="298" y="667"/>
                  </a:cubicBezTo>
                  <a:cubicBezTo>
                    <a:pt x="0" y="572"/>
                    <a:pt x="48" y="286"/>
                    <a:pt x="191" y="143"/>
                  </a:cubicBezTo>
                  <a:cubicBezTo>
                    <a:pt x="238" y="60"/>
                    <a:pt x="333" y="1"/>
                    <a:pt x="441" y="1"/>
                  </a:cubicBezTo>
                  <a:cubicBezTo>
                    <a:pt x="572" y="1"/>
                    <a:pt x="691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7"/>
            <p:cNvSpPr/>
            <p:nvPr/>
          </p:nvSpPr>
          <p:spPr>
            <a:xfrm>
              <a:off x="6655875" y="16723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29" y="691"/>
                    <a:pt x="298" y="668"/>
                  </a:cubicBezTo>
                  <a:cubicBezTo>
                    <a:pt x="1" y="572"/>
                    <a:pt x="48" y="299"/>
                    <a:pt x="191" y="144"/>
                  </a:cubicBezTo>
                  <a:cubicBezTo>
                    <a:pt x="239" y="60"/>
                    <a:pt x="334" y="1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7"/>
            <p:cNvSpPr/>
            <p:nvPr/>
          </p:nvSpPr>
          <p:spPr>
            <a:xfrm>
              <a:off x="6576100" y="16935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7"/>
            <p:cNvSpPr/>
            <p:nvPr/>
          </p:nvSpPr>
          <p:spPr>
            <a:xfrm>
              <a:off x="6775250" y="2154550"/>
              <a:ext cx="13700" cy="12825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05" y="453"/>
                  </a:moveTo>
                  <a:cubicBezTo>
                    <a:pt x="393" y="453"/>
                    <a:pt x="381" y="465"/>
                    <a:pt x="369" y="477"/>
                  </a:cubicBezTo>
                  <a:cubicBezTo>
                    <a:pt x="310" y="513"/>
                    <a:pt x="226" y="501"/>
                    <a:pt x="167" y="465"/>
                  </a:cubicBezTo>
                  <a:cubicBezTo>
                    <a:pt x="83" y="430"/>
                    <a:pt x="0" y="370"/>
                    <a:pt x="0" y="263"/>
                  </a:cubicBezTo>
                  <a:cubicBezTo>
                    <a:pt x="0" y="25"/>
                    <a:pt x="214" y="1"/>
                    <a:pt x="345" y="60"/>
                  </a:cubicBezTo>
                  <a:cubicBezTo>
                    <a:pt x="429" y="84"/>
                    <a:pt x="488" y="144"/>
                    <a:pt x="512" y="215"/>
                  </a:cubicBezTo>
                  <a:cubicBezTo>
                    <a:pt x="548" y="311"/>
                    <a:pt x="500" y="418"/>
                    <a:pt x="405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7"/>
            <p:cNvSpPr/>
            <p:nvPr/>
          </p:nvSpPr>
          <p:spPr>
            <a:xfrm>
              <a:off x="6763325" y="17322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7"/>
            <p:cNvSpPr/>
            <p:nvPr/>
          </p:nvSpPr>
          <p:spPr>
            <a:xfrm>
              <a:off x="6596650" y="1665525"/>
              <a:ext cx="18175" cy="17575"/>
            </a:xfrm>
            <a:custGeom>
              <a:avLst/>
              <a:gdLst/>
              <a:ahLst/>
              <a:cxnLst/>
              <a:rect l="l" t="t" r="r" b="b"/>
              <a:pathLst>
                <a:path w="727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15" y="298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702"/>
                    <a:pt x="298" y="667"/>
                  </a:cubicBezTo>
                  <a:cubicBezTo>
                    <a:pt x="0" y="583"/>
                    <a:pt x="48" y="298"/>
                    <a:pt x="179" y="143"/>
                  </a:cubicBezTo>
                  <a:cubicBezTo>
                    <a:pt x="238" y="60"/>
                    <a:pt x="334" y="12"/>
                    <a:pt x="441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7"/>
            <p:cNvSpPr/>
            <p:nvPr/>
          </p:nvSpPr>
          <p:spPr>
            <a:xfrm>
              <a:off x="6590400" y="16199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298"/>
                  </a:moveTo>
                  <a:cubicBezTo>
                    <a:pt x="72" y="298"/>
                    <a:pt x="48" y="298"/>
                    <a:pt x="48" y="286"/>
                  </a:cubicBezTo>
                  <a:cubicBezTo>
                    <a:pt x="12" y="262"/>
                    <a:pt x="0" y="215"/>
                    <a:pt x="12" y="179"/>
                  </a:cubicBezTo>
                  <a:cubicBezTo>
                    <a:pt x="12" y="119"/>
                    <a:pt x="36" y="72"/>
                    <a:pt x="96" y="48"/>
                  </a:cubicBezTo>
                  <a:cubicBezTo>
                    <a:pt x="227" y="0"/>
                    <a:pt x="274" y="108"/>
                    <a:pt x="274" y="191"/>
                  </a:cubicBezTo>
                  <a:cubicBezTo>
                    <a:pt x="274" y="238"/>
                    <a:pt x="250" y="286"/>
                    <a:pt x="215" y="310"/>
                  </a:cubicBezTo>
                  <a:cubicBezTo>
                    <a:pt x="167" y="346"/>
                    <a:pt x="107" y="346"/>
                    <a:pt x="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7"/>
            <p:cNvSpPr/>
            <p:nvPr/>
          </p:nvSpPr>
          <p:spPr>
            <a:xfrm>
              <a:off x="6703200" y="17664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86"/>
                    <a:pt x="37" y="286"/>
                  </a:cubicBezTo>
                  <a:cubicBezTo>
                    <a:pt x="13" y="250"/>
                    <a:pt x="1" y="215"/>
                    <a:pt x="13" y="179"/>
                  </a:cubicBezTo>
                  <a:cubicBezTo>
                    <a:pt x="13" y="119"/>
                    <a:pt x="25" y="60"/>
                    <a:pt x="84" y="48"/>
                  </a:cubicBezTo>
                  <a:cubicBezTo>
                    <a:pt x="215" y="0"/>
                    <a:pt x="275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7"/>
            <p:cNvSpPr/>
            <p:nvPr/>
          </p:nvSpPr>
          <p:spPr>
            <a:xfrm>
              <a:off x="6625225" y="1750050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2"/>
                    <a:pt x="0" y="227"/>
                    <a:pt x="12" y="179"/>
                  </a:cubicBezTo>
                  <a:cubicBezTo>
                    <a:pt x="12" y="131"/>
                    <a:pt x="36" y="72"/>
                    <a:pt x="96" y="48"/>
                  </a:cubicBezTo>
                  <a:cubicBezTo>
                    <a:pt x="227" y="0"/>
                    <a:pt x="274" y="119"/>
                    <a:pt x="274" y="203"/>
                  </a:cubicBezTo>
                  <a:cubicBezTo>
                    <a:pt x="274" y="250"/>
                    <a:pt x="250" y="286"/>
                    <a:pt x="215" y="322"/>
                  </a:cubicBezTo>
                  <a:cubicBezTo>
                    <a:pt x="167" y="358"/>
                    <a:pt x="108" y="346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7"/>
            <p:cNvSpPr/>
            <p:nvPr/>
          </p:nvSpPr>
          <p:spPr>
            <a:xfrm>
              <a:off x="6644575" y="20390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48" y="310"/>
                    <a:pt x="48" y="298"/>
                    <a:pt x="36" y="298"/>
                  </a:cubicBezTo>
                  <a:cubicBezTo>
                    <a:pt x="12" y="262"/>
                    <a:pt x="0" y="227"/>
                    <a:pt x="0" y="179"/>
                  </a:cubicBezTo>
                  <a:cubicBezTo>
                    <a:pt x="0" y="131"/>
                    <a:pt x="36" y="72"/>
                    <a:pt x="84" y="48"/>
                  </a:cubicBezTo>
                  <a:cubicBezTo>
                    <a:pt x="215" y="0"/>
                    <a:pt x="274" y="119"/>
                    <a:pt x="262" y="203"/>
                  </a:cubicBezTo>
                  <a:cubicBezTo>
                    <a:pt x="262" y="250"/>
                    <a:pt x="250" y="286"/>
                    <a:pt x="215" y="322"/>
                  </a:cubicBezTo>
                  <a:cubicBezTo>
                    <a:pt x="167" y="358"/>
                    <a:pt x="96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7"/>
            <p:cNvSpPr/>
            <p:nvPr/>
          </p:nvSpPr>
          <p:spPr>
            <a:xfrm>
              <a:off x="6889550" y="1952750"/>
              <a:ext cx="37225" cy="35750"/>
            </a:xfrm>
            <a:custGeom>
              <a:avLst/>
              <a:gdLst/>
              <a:ahLst/>
              <a:cxnLst/>
              <a:rect l="l" t="t" r="r" b="b"/>
              <a:pathLst>
                <a:path w="1489" h="1430" extrusionOk="0">
                  <a:moveTo>
                    <a:pt x="1417" y="477"/>
                  </a:moveTo>
                  <a:cubicBezTo>
                    <a:pt x="1417" y="513"/>
                    <a:pt x="1453" y="548"/>
                    <a:pt x="1453" y="584"/>
                  </a:cubicBezTo>
                  <a:cubicBezTo>
                    <a:pt x="1488" y="774"/>
                    <a:pt x="1417" y="965"/>
                    <a:pt x="1274" y="1084"/>
                  </a:cubicBezTo>
                  <a:cubicBezTo>
                    <a:pt x="1095" y="1275"/>
                    <a:pt x="905" y="1429"/>
                    <a:pt x="619" y="1358"/>
                  </a:cubicBezTo>
                  <a:cubicBezTo>
                    <a:pt x="0" y="1167"/>
                    <a:pt x="107" y="596"/>
                    <a:pt x="393" y="286"/>
                  </a:cubicBezTo>
                  <a:cubicBezTo>
                    <a:pt x="512" y="143"/>
                    <a:pt x="655" y="1"/>
                    <a:pt x="893" y="1"/>
                  </a:cubicBezTo>
                  <a:cubicBezTo>
                    <a:pt x="1167" y="1"/>
                    <a:pt x="1393" y="203"/>
                    <a:pt x="1417" y="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7"/>
            <p:cNvSpPr/>
            <p:nvPr/>
          </p:nvSpPr>
          <p:spPr>
            <a:xfrm>
              <a:off x="6930625" y="19235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26" y="382"/>
                    <a:pt x="691" y="465"/>
                    <a:pt x="619" y="537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48" y="286"/>
                    <a:pt x="179" y="144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7"/>
            <p:cNvSpPr/>
            <p:nvPr/>
          </p:nvSpPr>
          <p:spPr>
            <a:xfrm>
              <a:off x="6934775" y="18482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3" y="262"/>
                    <a:pt x="1" y="227"/>
                    <a:pt x="13" y="179"/>
                  </a:cubicBezTo>
                  <a:cubicBezTo>
                    <a:pt x="1" y="131"/>
                    <a:pt x="37" y="72"/>
                    <a:pt x="84" y="48"/>
                  </a:cubicBezTo>
                  <a:cubicBezTo>
                    <a:pt x="215" y="0"/>
                    <a:pt x="275" y="120"/>
                    <a:pt x="263" y="203"/>
                  </a:cubicBezTo>
                  <a:cubicBezTo>
                    <a:pt x="263" y="250"/>
                    <a:pt x="251" y="286"/>
                    <a:pt x="215" y="322"/>
                  </a:cubicBezTo>
                  <a:cubicBezTo>
                    <a:pt x="168" y="358"/>
                    <a:pt x="108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7"/>
            <p:cNvSpPr/>
            <p:nvPr/>
          </p:nvSpPr>
          <p:spPr>
            <a:xfrm>
              <a:off x="6912750" y="178577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7"/>
            <p:cNvSpPr/>
            <p:nvPr/>
          </p:nvSpPr>
          <p:spPr>
            <a:xfrm>
              <a:off x="6846075" y="17161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310"/>
                  </a:moveTo>
                  <a:cubicBezTo>
                    <a:pt x="72" y="310"/>
                    <a:pt x="60" y="298"/>
                    <a:pt x="48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48" y="72"/>
                    <a:pt x="96" y="48"/>
                  </a:cubicBezTo>
                  <a:cubicBezTo>
                    <a:pt x="227" y="0"/>
                    <a:pt x="275" y="119"/>
                    <a:pt x="275" y="202"/>
                  </a:cubicBezTo>
                  <a:cubicBezTo>
                    <a:pt x="275" y="238"/>
                    <a:pt x="251" y="286"/>
                    <a:pt x="227" y="310"/>
                  </a:cubicBezTo>
                  <a:cubicBezTo>
                    <a:pt x="179" y="345"/>
                    <a:pt x="108" y="345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7"/>
            <p:cNvSpPr/>
            <p:nvPr/>
          </p:nvSpPr>
          <p:spPr>
            <a:xfrm>
              <a:off x="6969900" y="17411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lnTo>
                    <a:pt x="48" y="298"/>
                  </a:lnTo>
                  <a:cubicBezTo>
                    <a:pt x="13" y="262"/>
                    <a:pt x="1" y="226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63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7" y="357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7"/>
            <p:cNvSpPr/>
            <p:nvPr/>
          </p:nvSpPr>
          <p:spPr>
            <a:xfrm>
              <a:off x="6911275" y="17316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2"/>
                    <a:pt x="429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7"/>
            <p:cNvSpPr/>
            <p:nvPr/>
          </p:nvSpPr>
          <p:spPr>
            <a:xfrm>
              <a:off x="6808575" y="15923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703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7"/>
            <p:cNvSpPr/>
            <p:nvPr/>
          </p:nvSpPr>
          <p:spPr>
            <a:xfrm>
              <a:off x="6894300" y="16202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3" y="250"/>
                    <a:pt x="1" y="215"/>
                    <a:pt x="1" y="179"/>
                  </a:cubicBezTo>
                  <a:cubicBezTo>
                    <a:pt x="1" y="119"/>
                    <a:pt x="24" y="60"/>
                    <a:pt x="84" y="48"/>
                  </a:cubicBezTo>
                  <a:cubicBezTo>
                    <a:pt x="215" y="0"/>
                    <a:pt x="274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7"/>
            <p:cNvSpPr/>
            <p:nvPr/>
          </p:nvSpPr>
          <p:spPr>
            <a:xfrm>
              <a:off x="6972300" y="1618775"/>
              <a:ext cx="6850" cy="8950"/>
            </a:xfrm>
            <a:custGeom>
              <a:avLst/>
              <a:gdLst/>
              <a:ahLst/>
              <a:cxnLst/>
              <a:rect l="l" t="t" r="r" b="b"/>
              <a:pathLst>
                <a:path w="274" h="358" extrusionOk="0">
                  <a:moveTo>
                    <a:pt x="71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3"/>
                    <a:pt x="0" y="227"/>
                    <a:pt x="12" y="179"/>
                  </a:cubicBezTo>
                  <a:cubicBezTo>
                    <a:pt x="12" y="132"/>
                    <a:pt x="36" y="72"/>
                    <a:pt x="95" y="60"/>
                  </a:cubicBezTo>
                  <a:cubicBezTo>
                    <a:pt x="226" y="1"/>
                    <a:pt x="274" y="120"/>
                    <a:pt x="274" y="203"/>
                  </a:cubicBezTo>
                  <a:cubicBezTo>
                    <a:pt x="274" y="251"/>
                    <a:pt x="250" y="286"/>
                    <a:pt x="214" y="322"/>
                  </a:cubicBezTo>
                  <a:cubicBezTo>
                    <a:pt x="179" y="358"/>
                    <a:pt x="107" y="358"/>
                    <a:pt x="7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7"/>
            <p:cNvSpPr/>
            <p:nvPr/>
          </p:nvSpPr>
          <p:spPr>
            <a:xfrm>
              <a:off x="6907100" y="15559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72" y="310"/>
                    <a:pt x="48" y="310"/>
                    <a:pt x="48" y="298"/>
                  </a:cubicBezTo>
                  <a:cubicBezTo>
                    <a:pt x="12" y="274"/>
                    <a:pt x="1" y="227"/>
                    <a:pt x="12" y="191"/>
                  </a:cubicBezTo>
                  <a:cubicBezTo>
                    <a:pt x="12" y="132"/>
                    <a:pt x="36" y="84"/>
                    <a:pt x="96" y="60"/>
                  </a:cubicBezTo>
                  <a:cubicBezTo>
                    <a:pt x="227" y="1"/>
                    <a:pt x="274" y="120"/>
                    <a:pt x="274" y="203"/>
                  </a:cubicBezTo>
                  <a:cubicBezTo>
                    <a:pt x="274" y="251"/>
                    <a:pt x="251" y="298"/>
                    <a:pt x="215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7"/>
            <p:cNvSpPr/>
            <p:nvPr/>
          </p:nvSpPr>
          <p:spPr>
            <a:xfrm>
              <a:off x="7057425" y="18036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2" y="262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50" y="286"/>
                    <a:pt x="215" y="310"/>
                  </a:cubicBezTo>
                  <a:cubicBezTo>
                    <a:pt x="167" y="346"/>
                    <a:pt x="95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7"/>
            <p:cNvSpPr/>
            <p:nvPr/>
          </p:nvSpPr>
          <p:spPr>
            <a:xfrm>
              <a:off x="6972875" y="1857800"/>
              <a:ext cx="18200" cy="17300"/>
            </a:xfrm>
            <a:custGeom>
              <a:avLst/>
              <a:gdLst/>
              <a:ahLst/>
              <a:cxnLst/>
              <a:rect l="l" t="t" r="r" b="b"/>
              <a:pathLst>
                <a:path w="728" h="692" extrusionOk="0">
                  <a:moveTo>
                    <a:pt x="691" y="239"/>
                  </a:moveTo>
                  <a:cubicBezTo>
                    <a:pt x="691" y="250"/>
                    <a:pt x="715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9" y="643"/>
                    <a:pt x="429" y="691"/>
                    <a:pt x="299" y="667"/>
                  </a:cubicBezTo>
                  <a:cubicBezTo>
                    <a:pt x="1" y="572"/>
                    <a:pt x="48" y="298"/>
                    <a:pt x="191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7"/>
            <p:cNvSpPr/>
            <p:nvPr/>
          </p:nvSpPr>
          <p:spPr>
            <a:xfrm>
              <a:off x="6954125" y="204770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15" y="382"/>
                    <a:pt x="691" y="477"/>
                    <a:pt x="620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7"/>
            <p:cNvSpPr/>
            <p:nvPr/>
          </p:nvSpPr>
          <p:spPr>
            <a:xfrm>
              <a:off x="7000275" y="20384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15" y="286"/>
                  </a:cubicBezTo>
                  <a:cubicBezTo>
                    <a:pt x="727" y="382"/>
                    <a:pt x="691" y="477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72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7"/>
            <p:cNvSpPr/>
            <p:nvPr/>
          </p:nvSpPr>
          <p:spPr>
            <a:xfrm>
              <a:off x="6929125" y="1680100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691" y="239"/>
                  </a:moveTo>
                  <a:cubicBezTo>
                    <a:pt x="691" y="262"/>
                    <a:pt x="703" y="274"/>
                    <a:pt x="703" y="298"/>
                  </a:cubicBezTo>
                  <a:cubicBezTo>
                    <a:pt x="715" y="381"/>
                    <a:pt x="679" y="477"/>
                    <a:pt x="608" y="536"/>
                  </a:cubicBezTo>
                  <a:cubicBezTo>
                    <a:pt x="548" y="643"/>
                    <a:pt x="417" y="703"/>
                    <a:pt x="298" y="667"/>
                  </a:cubicBezTo>
                  <a:cubicBezTo>
                    <a:pt x="1" y="584"/>
                    <a:pt x="36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7"/>
            <p:cNvSpPr/>
            <p:nvPr/>
          </p:nvSpPr>
          <p:spPr>
            <a:xfrm>
              <a:off x="6969025" y="1869100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03" y="299"/>
                  </a:cubicBezTo>
                  <a:cubicBezTo>
                    <a:pt x="714" y="382"/>
                    <a:pt x="691" y="477"/>
                    <a:pt x="619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0" y="584"/>
                    <a:pt x="48" y="299"/>
                    <a:pt x="179" y="144"/>
                  </a:cubicBezTo>
                  <a:cubicBezTo>
                    <a:pt x="238" y="60"/>
                    <a:pt x="333" y="13"/>
                    <a:pt x="429" y="13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7"/>
            <p:cNvSpPr/>
            <p:nvPr/>
          </p:nvSpPr>
          <p:spPr>
            <a:xfrm>
              <a:off x="6997875" y="19858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1" y="310"/>
                  </a:moveTo>
                  <a:cubicBezTo>
                    <a:pt x="61" y="310"/>
                    <a:pt x="49" y="298"/>
                    <a:pt x="49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75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7"/>
            <p:cNvSpPr/>
            <p:nvPr/>
          </p:nvSpPr>
          <p:spPr>
            <a:xfrm>
              <a:off x="7027950" y="17274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60" y="298"/>
                    <a:pt x="48" y="298"/>
                  </a:cubicBezTo>
                  <a:cubicBezTo>
                    <a:pt x="12" y="262"/>
                    <a:pt x="1" y="227"/>
                    <a:pt x="12" y="179"/>
                  </a:cubicBezTo>
                  <a:cubicBezTo>
                    <a:pt x="12" y="131"/>
                    <a:pt x="48" y="72"/>
                    <a:pt x="96" y="48"/>
                  </a:cubicBezTo>
                  <a:cubicBezTo>
                    <a:pt x="227" y="1"/>
                    <a:pt x="274" y="120"/>
                    <a:pt x="274" y="215"/>
                  </a:cubicBezTo>
                  <a:cubicBezTo>
                    <a:pt x="274" y="251"/>
                    <a:pt x="251" y="298"/>
                    <a:pt x="227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7"/>
            <p:cNvSpPr/>
            <p:nvPr/>
          </p:nvSpPr>
          <p:spPr>
            <a:xfrm>
              <a:off x="7047000" y="1888150"/>
              <a:ext cx="18175" cy="17600"/>
            </a:xfrm>
            <a:custGeom>
              <a:avLst/>
              <a:gdLst/>
              <a:ahLst/>
              <a:cxnLst/>
              <a:rect l="l" t="t" r="r" b="b"/>
              <a:pathLst>
                <a:path w="727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1" y="584"/>
                    <a:pt x="48" y="299"/>
                    <a:pt x="191" y="144"/>
                  </a:cubicBezTo>
                  <a:cubicBezTo>
                    <a:pt x="239" y="60"/>
                    <a:pt x="334" y="13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7"/>
            <p:cNvSpPr/>
            <p:nvPr/>
          </p:nvSpPr>
          <p:spPr>
            <a:xfrm>
              <a:off x="7058300" y="197805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2" y="239"/>
                  </a:moveTo>
                  <a:cubicBezTo>
                    <a:pt x="692" y="263"/>
                    <a:pt x="703" y="274"/>
                    <a:pt x="703" y="286"/>
                  </a:cubicBezTo>
                  <a:cubicBezTo>
                    <a:pt x="715" y="382"/>
                    <a:pt x="680" y="477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4"/>
                    <a:pt x="49" y="298"/>
                    <a:pt x="180" y="143"/>
                  </a:cubicBezTo>
                  <a:cubicBezTo>
                    <a:pt x="239" y="60"/>
                    <a:pt x="334" y="12"/>
                    <a:pt x="430" y="12"/>
                  </a:cubicBezTo>
                  <a:cubicBezTo>
                    <a:pt x="561" y="1"/>
                    <a:pt x="680" y="108"/>
                    <a:pt x="692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7"/>
            <p:cNvSpPr/>
            <p:nvPr/>
          </p:nvSpPr>
          <p:spPr>
            <a:xfrm>
              <a:off x="6902925" y="210962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62"/>
                    <a:pt x="715" y="286"/>
                  </a:cubicBezTo>
                  <a:cubicBezTo>
                    <a:pt x="727" y="381"/>
                    <a:pt x="691" y="464"/>
                    <a:pt x="620" y="536"/>
                  </a:cubicBezTo>
                  <a:cubicBezTo>
                    <a:pt x="549" y="631"/>
                    <a:pt x="418" y="691"/>
                    <a:pt x="299" y="667"/>
                  </a:cubicBezTo>
                  <a:cubicBezTo>
                    <a:pt x="1" y="572"/>
                    <a:pt x="49" y="286"/>
                    <a:pt x="179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7"/>
            <p:cNvSpPr/>
            <p:nvPr/>
          </p:nvSpPr>
          <p:spPr>
            <a:xfrm>
              <a:off x="6882100" y="20286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03" y="286"/>
                  </a:cubicBezTo>
                  <a:cubicBezTo>
                    <a:pt x="715" y="382"/>
                    <a:pt x="679" y="477"/>
                    <a:pt x="608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36" y="298"/>
                    <a:pt x="179" y="143"/>
                  </a:cubicBezTo>
                  <a:cubicBezTo>
                    <a:pt x="239" y="60"/>
                    <a:pt x="322" y="13"/>
                    <a:pt x="429" y="1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7"/>
            <p:cNvSpPr/>
            <p:nvPr/>
          </p:nvSpPr>
          <p:spPr>
            <a:xfrm>
              <a:off x="6792800" y="1989350"/>
              <a:ext cx="37225" cy="36050"/>
            </a:xfrm>
            <a:custGeom>
              <a:avLst/>
              <a:gdLst/>
              <a:ahLst/>
              <a:cxnLst/>
              <a:rect l="l" t="t" r="r" b="b"/>
              <a:pathLst>
                <a:path w="1489" h="1442" extrusionOk="0">
                  <a:moveTo>
                    <a:pt x="1417" y="489"/>
                  </a:moveTo>
                  <a:cubicBezTo>
                    <a:pt x="1417" y="525"/>
                    <a:pt x="1453" y="549"/>
                    <a:pt x="1453" y="584"/>
                  </a:cubicBezTo>
                  <a:cubicBezTo>
                    <a:pt x="1489" y="775"/>
                    <a:pt x="1417" y="965"/>
                    <a:pt x="1275" y="1096"/>
                  </a:cubicBezTo>
                  <a:cubicBezTo>
                    <a:pt x="1096" y="1275"/>
                    <a:pt x="905" y="1442"/>
                    <a:pt x="620" y="1358"/>
                  </a:cubicBezTo>
                  <a:cubicBezTo>
                    <a:pt x="1" y="1180"/>
                    <a:pt x="108" y="608"/>
                    <a:pt x="393" y="299"/>
                  </a:cubicBezTo>
                  <a:cubicBezTo>
                    <a:pt x="513" y="144"/>
                    <a:pt x="655" y="1"/>
                    <a:pt x="894" y="13"/>
                  </a:cubicBezTo>
                  <a:cubicBezTo>
                    <a:pt x="1167" y="1"/>
                    <a:pt x="1394" y="215"/>
                    <a:pt x="1417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7"/>
            <p:cNvSpPr/>
            <p:nvPr/>
          </p:nvSpPr>
          <p:spPr>
            <a:xfrm>
              <a:off x="6808275" y="2104550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1406" y="489"/>
                  </a:moveTo>
                  <a:cubicBezTo>
                    <a:pt x="1406" y="525"/>
                    <a:pt x="1441" y="560"/>
                    <a:pt x="1453" y="596"/>
                  </a:cubicBezTo>
                  <a:cubicBezTo>
                    <a:pt x="1477" y="775"/>
                    <a:pt x="1406" y="965"/>
                    <a:pt x="1263" y="1096"/>
                  </a:cubicBezTo>
                  <a:cubicBezTo>
                    <a:pt x="1084" y="1287"/>
                    <a:pt x="894" y="1441"/>
                    <a:pt x="608" y="1358"/>
                  </a:cubicBezTo>
                  <a:cubicBezTo>
                    <a:pt x="1" y="1179"/>
                    <a:pt x="96" y="608"/>
                    <a:pt x="382" y="298"/>
                  </a:cubicBezTo>
                  <a:cubicBezTo>
                    <a:pt x="501" y="155"/>
                    <a:pt x="644" y="1"/>
                    <a:pt x="894" y="13"/>
                  </a:cubicBezTo>
                  <a:cubicBezTo>
                    <a:pt x="1156" y="13"/>
                    <a:pt x="1394" y="215"/>
                    <a:pt x="1406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7"/>
            <p:cNvSpPr/>
            <p:nvPr/>
          </p:nvSpPr>
          <p:spPr>
            <a:xfrm>
              <a:off x="7078850" y="208222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298"/>
                  </a:moveTo>
                  <a:cubicBezTo>
                    <a:pt x="60" y="298"/>
                    <a:pt x="48" y="298"/>
                    <a:pt x="48" y="286"/>
                  </a:cubicBezTo>
                  <a:cubicBezTo>
                    <a:pt x="12" y="251"/>
                    <a:pt x="0" y="215"/>
                    <a:pt x="12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74" y="191"/>
                  </a:cubicBezTo>
                  <a:cubicBezTo>
                    <a:pt x="274" y="239"/>
                    <a:pt x="251" y="275"/>
                    <a:pt x="215" y="310"/>
                  </a:cubicBezTo>
                  <a:cubicBezTo>
                    <a:pt x="167" y="346"/>
                    <a:pt x="108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7"/>
            <p:cNvSpPr/>
            <p:nvPr/>
          </p:nvSpPr>
          <p:spPr>
            <a:xfrm>
              <a:off x="7117550" y="20381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98"/>
                    <a:pt x="36" y="286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38" y="286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7"/>
            <p:cNvSpPr/>
            <p:nvPr/>
          </p:nvSpPr>
          <p:spPr>
            <a:xfrm>
              <a:off x="6936875" y="215187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310"/>
                  </a:moveTo>
                  <a:cubicBezTo>
                    <a:pt x="48" y="298"/>
                    <a:pt x="48" y="298"/>
                    <a:pt x="36" y="298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20"/>
                    <a:pt x="262" y="203"/>
                  </a:cubicBezTo>
                  <a:cubicBezTo>
                    <a:pt x="262" y="239"/>
                    <a:pt x="238" y="287"/>
                    <a:pt x="215" y="310"/>
                  </a:cubicBezTo>
                  <a:cubicBezTo>
                    <a:pt x="167" y="346"/>
                    <a:pt x="95" y="346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7"/>
            <p:cNvSpPr/>
            <p:nvPr/>
          </p:nvSpPr>
          <p:spPr>
            <a:xfrm>
              <a:off x="6871075" y="21004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310"/>
                  </a:moveTo>
                  <a:cubicBezTo>
                    <a:pt x="60" y="310"/>
                    <a:pt x="49" y="310"/>
                    <a:pt x="37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" y="119"/>
                    <a:pt x="37" y="71"/>
                    <a:pt x="84" y="48"/>
                  </a:cubicBezTo>
                  <a:cubicBezTo>
                    <a:pt x="215" y="0"/>
                    <a:pt x="275" y="119"/>
                    <a:pt x="263" y="202"/>
                  </a:cubicBezTo>
                  <a:cubicBezTo>
                    <a:pt x="263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7"/>
            <p:cNvSpPr/>
            <p:nvPr/>
          </p:nvSpPr>
          <p:spPr>
            <a:xfrm>
              <a:off x="6978825" y="2094125"/>
              <a:ext cx="6875" cy="8975"/>
            </a:xfrm>
            <a:custGeom>
              <a:avLst/>
              <a:gdLst/>
              <a:ahLst/>
              <a:cxnLst/>
              <a:rect l="l" t="t" r="r" b="b"/>
              <a:pathLst>
                <a:path w="275" h="359" extrusionOk="0">
                  <a:moveTo>
                    <a:pt x="72" y="311"/>
                  </a:moveTo>
                  <a:cubicBezTo>
                    <a:pt x="61" y="299"/>
                    <a:pt x="61" y="299"/>
                    <a:pt x="49" y="299"/>
                  </a:cubicBezTo>
                  <a:cubicBezTo>
                    <a:pt x="25" y="263"/>
                    <a:pt x="1" y="227"/>
                    <a:pt x="13" y="180"/>
                  </a:cubicBezTo>
                  <a:cubicBezTo>
                    <a:pt x="13" y="120"/>
                    <a:pt x="49" y="72"/>
                    <a:pt x="96" y="49"/>
                  </a:cubicBezTo>
                  <a:cubicBezTo>
                    <a:pt x="227" y="1"/>
                    <a:pt x="275" y="120"/>
                    <a:pt x="275" y="203"/>
                  </a:cubicBezTo>
                  <a:cubicBezTo>
                    <a:pt x="275" y="239"/>
                    <a:pt x="251" y="287"/>
                    <a:pt x="227" y="311"/>
                  </a:cubicBezTo>
                  <a:cubicBezTo>
                    <a:pt x="180" y="358"/>
                    <a:pt x="108" y="346"/>
                    <a:pt x="72" y="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7"/>
            <p:cNvSpPr/>
            <p:nvPr/>
          </p:nvSpPr>
          <p:spPr>
            <a:xfrm>
              <a:off x="6634150" y="2106925"/>
              <a:ext cx="19975" cy="1552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120" y="132"/>
                  </a:moveTo>
                  <a:cubicBezTo>
                    <a:pt x="132" y="108"/>
                    <a:pt x="143" y="96"/>
                    <a:pt x="155" y="84"/>
                  </a:cubicBezTo>
                  <a:cubicBezTo>
                    <a:pt x="227" y="25"/>
                    <a:pt x="322" y="1"/>
                    <a:pt x="405" y="25"/>
                  </a:cubicBezTo>
                  <a:cubicBezTo>
                    <a:pt x="536" y="37"/>
                    <a:pt x="655" y="72"/>
                    <a:pt x="703" y="203"/>
                  </a:cubicBezTo>
                  <a:cubicBezTo>
                    <a:pt x="798" y="501"/>
                    <a:pt x="536" y="620"/>
                    <a:pt x="334" y="596"/>
                  </a:cubicBezTo>
                  <a:cubicBezTo>
                    <a:pt x="227" y="596"/>
                    <a:pt x="132" y="549"/>
                    <a:pt x="72" y="465"/>
                  </a:cubicBezTo>
                  <a:cubicBezTo>
                    <a:pt x="1" y="358"/>
                    <a:pt x="12" y="215"/>
                    <a:pt x="12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7"/>
            <p:cNvSpPr/>
            <p:nvPr/>
          </p:nvSpPr>
          <p:spPr>
            <a:xfrm>
              <a:off x="6646050" y="20084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46" y="144"/>
                  </a:moveTo>
                  <a:lnTo>
                    <a:pt x="346" y="168"/>
                  </a:lnTo>
                  <a:cubicBezTo>
                    <a:pt x="334" y="215"/>
                    <a:pt x="310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"/>
                    <a:pt x="227" y="1"/>
                    <a:pt x="263" y="13"/>
                  </a:cubicBezTo>
                  <a:cubicBezTo>
                    <a:pt x="322" y="25"/>
                    <a:pt x="358" y="84"/>
                    <a:pt x="346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7"/>
            <p:cNvSpPr/>
            <p:nvPr/>
          </p:nvSpPr>
          <p:spPr>
            <a:xfrm>
              <a:off x="6596650" y="18923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22" y="203"/>
                    <a:pt x="298" y="239"/>
                    <a:pt x="262" y="263"/>
                  </a:cubicBezTo>
                  <a:cubicBezTo>
                    <a:pt x="215" y="286"/>
                    <a:pt x="155" y="298"/>
                    <a:pt x="108" y="263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"/>
                    <a:pt x="215" y="1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7"/>
            <p:cNvSpPr/>
            <p:nvPr/>
          </p:nvSpPr>
          <p:spPr>
            <a:xfrm>
              <a:off x="6617175" y="1934300"/>
              <a:ext cx="19975" cy="15800"/>
            </a:xfrm>
            <a:custGeom>
              <a:avLst/>
              <a:gdLst/>
              <a:ahLst/>
              <a:cxnLst/>
              <a:rect l="l" t="t" r="r" b="b"/>
              <a:pathLst>
                <a:path w="799" h="632" extrusionOk="0">
                  <a:moveTo>
                    <a:pt x="120" y="131"/>
                  </a:moveTo>
                  <a:cubicBezTo>
                    <a:pt x="132" y="119"/>
                    <a:pt x="144" y="108"/>
                    <a:pt x="156" y="96"/>
                  </a:cubicBezTo>
                  <a:cubicBezTo>
                    <a:pt x="227" y="24"/>
                    <a:pt x="322" y="0"/>
                    <a:pt x="406" y="24"/>
                  </a:cubicBezTo>
                  <a:cubicBezTo>
                    <a:pt x="537" y="48"/>
                    <a:pt x="656" y="84"/>
                    <a:pt x="703" y="215"/>
                  </a:cubicBezTo>
                  <a:cubicBezTo>
                    <a:pt x="799" y="512"/>
                    <a:pt x="537" y="631"/>
                    <a:pt x="334" y="608"/>
                  </a:cubicBezTo>
                  <a:cubicBezTo>
                    <a:pt x="227" y="608"/>
                    <a:pt x="132" y="560"/>
                    <a:pt x="72" y="477"/>
                  </a:cubicBezTo>
                  <a:cubicBezTo>
                    <a:pt x="1" y="369"/>
                    <a:pt x="13" y="215"/>
                    <a:pt x="12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7"/>
            <p:cNvSpPr/>
            <p:nvPr/>
          </p:nvSpPr>
          <p:spPr>
            <a:xfrm>
              <a:off x="6560325" y="2098000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2" y="132"/>
                  </a:moveTo>
                  <a:cubicBezTo>
                    <a:pt x="144" y="120"/>
                    <a:pt x="156" y="96"/>
                    <a:pt x="167" y="84"/>
                  </a:cubicBezTo>
                  <a:cubicBezTo>
                    <a:pt x="227" y="25"/>
                    <a:pt x="334" y="1"/>
                    <a:pt x="418" y="25"/>
                  </a:cubicBezTo>
                  <a:cubicBezTo>
                    <a:pt x="548" y="36"/>
                    <a:pt x="668" y="72"/>
                    <a:pt x="703" y="215"/>
                  </a:cubicBezTo>
                  <a:cubicBezTo>
                    <a:pt x="810" y="513"/>
                    <a:pt x="548" y="632"/>
                    <a:pt x="346" y="596"/>
                  </a:cubicBezTo>
                  <a:cubicBezTo>
                    <a:pt x="239" y="608"/>
                    <a:pt x="144" y="560"/>
                    <a:pt x="84" y="477"/>
                  </a:cubicBezTo>
                  <a:cubicBezTo>
                    <a:pt x="1" y="370"/>
                    <a:pt x="25" y="215"/>
                    <a:pt x="132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7"/>
            <p:cNvSpPr/>
            <p:nvPr/>
          </p:nvSpPr>
          <p:spPr>
            <a:xfrm>
              <a:off x="6539800" y="2023300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346" y="143"/>
                  </a:moveTo>
                  <a:cubicBezTo>
                    <a:pt x="346" y="155"/>
                    <a:pt x="346" y="167"/>
                    <a:pt x="346" y="167"/>
                  </a:cubicBezTo>
                  <a:cubicBezTo>
                    <a:pt x="334" y="215"/>
                    <a:pt x="310" y="250"/>
                    <a:pt x="262" y="262"/>
                  </a:cubicBezTo>
                  <a:cubicBezTo>
                    <a:pt x="226" y="298"/>
                    <a:pt x="167" y="298"/>
                    <a:pt x="119" y="274"/>
                  </a:cubicBezTo>
                  <a:cubicBezTo>
                    <a:pt x="0" y="191"/>
                    <a:pt x="60" y="84"/>
                    <a:pt x="143" y="36"/>
                  </a:cubicBezTo>
                  <a:cubicBezTo>
                    <a:pt x="179" y="12"/>
                    <a:pt x="226" y="0"/>
                    <a:pt x="274" y="12"/>
                  </a:cubicBezTo>
                  <a:cubicBezTo>
                    <a:pt x="322" y="36"/>
                    <a:pt x="357" y="84"/>
                    <a:pt x="346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7"/>
            <p:cNvSpPr/>
            <p:nvPr/>
          </p:nvSpPr>
          <p:spPr>
            <a:xfrm>
              <a:off x="6494550" y="19596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34" y="215"/>
                    <a:pt x="298" y="239"/>
                    <a:pt x="262" y="262"/>
                  </a:cubicBezTo>
                  <a:cubicBezTo>
                    <a:pt x="215" y="298"/>
                    <a:pt x="155" y="298"/>
                    <a:pt x="120" y="274"/>
                  </a:cubicBezTo>
                  <a:cubicBezTo>
                    <a:pt x="1" y="191"/>
                    <a:pt x="60" y="84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7"/>
            <p:cNvSpPr/>
            <p:nvPr/>
          </p:nvSpPr>
          <p:spPr>
            <a:xfrm>
              <a:off x="6479975" y="20489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lnTo>
                    <a:pt x="333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4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4" y="0"/>
                    <a:pt x="262" y="12"/>
                  </a:cubicBezTo>
                  <a:cubicBezTo>
                    <a:pt x="310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7"/>
            <p:cNvSpPr/>
            <p:nvPr/>
          </p:nvSpPr>
          <p:spPr>
            <a:xfrm>
              <a:off x="6598425" y="178487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5"/>
                    <a:pt x="298" y="250"/>
                    <a:pt x="263" y="262"/>
                  </a:cubicBezTo>
                  <a:cubicBezTo>
                    <a:pt x="227" y="298"/>
                    <a:pt x="167" y="298"/>
                    <a:pt x="120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79" y="12"/>
                    <a:pt x="227" y="0"/>
                    <a:pt x="275" y="12"/>
                  </a:cubicBezTo>
                  <a:cubicBezTo>
                    <a:pt x="322" y="36"/>
                    <a:pt x="358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7"/>
            <p:cNvSpPr/>
            <p:nvPr/>
          </p:nvSpPr>
          <p:spPr>
            <a:xfrm>
              <a:off x="6564500" y="1948875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1" y="132"/>
                  </a:moveTo>
                  <a:cubicBezTo>
                    <a:pt x="143" y="120"/>
                    <a:pt x="155" y="108"/>
                    <a:pt x="167" y="84"/>
                  </a:cubicBezTo>
                  <a:cubicBezTo>
                    <a:pt x="227" y="25"/>
                    <a:pt x="322" y="1"/>
                    <a:pt x="417" y="25"/>
                  </a:cubicBezTo>
                  <a:cubicBezTo>
                    <a:pt x="548" y="48"/>
                    <a:pt x="667" y="84"/>
                    <a:pt x="703" y="215"/>
                  </a:cubicBezTo>
                  <a:cubicBezTo>
                    <a:pt x="810" y="513"/>
                    <a:pt x="548" y="632"/>
                    <a:pt x="346" y="608"/>
                  </a:cubicBezTo>
                  <a:cubicBezTo>
                    <a:pt x="239" y="608"/>
                    <a:pt x="143" y="560"/>
                    <a:pt x="84" y="477"/>
                  </a:cubicBezTo>
                  <a:cubicBezTo>
                    <a:pt x="0" y="370"/>
                    <a:pt x="24" y="215"/>
                    <a:pt x="13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7"/>
            <p:cNvSpPr/>
            <p:nvPr/>
          </p:nvSpPr>
          <p:spPr>
            <a:xfrm>
              <a:off x="6552600" y="185215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5" y="286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5" y="0"/>
                    <a:pt x="262" y="12"/>
                  </a:cubicBezTo>
                  <a:cubicBezTo>
                    <a:pt x="310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7"/>
            <p:cNvSpPr/>
            <p:nvPr/>
          </p:nvSpPr>
          <p:spPr>
            <a:xfrm>
              <a:off x="6671950" y="159912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44"/>
                  </a:moveTo>
                  <a:lnTo>
                    <a:pt x="334" y="168"/>
                  </a:lnTo>
                  <a:cubicBezTo>
                    <a:pt x="334" y="215"/>
                    <a:pt x="298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3"/>
                    <a:pt x="227" y="1"/>
                    <a:pt x="274" y="13"/>
                  </a:cubicBezTo>
                  <a:cubicBezTo>
                    <a:pt x="322" y="37"/>
                    <a:pt x="358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"/>
            <p:cNvSpPr/>
            <p:nvPr/>
          </p:nvSpPr>
          <p:spPr>
            <a:xfrm>
              <a:off x="6720775" y="169527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4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3"/>
                  </a:cubicBezTo>
                  <a:cubicBezTo>
                    <a:pt x="215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3"/>
                    <a:pt x="215" y="1"/>
                    <a:pt x="262" y="13"/>
                  </a:cubicBezTo>
                  <a:cubicBezTo>
                    <a:pt x="310" y="36"/>
                    <a:pt x="346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"/>
            <p:cNvSpPr/>
            <p:nvPr/>
          </p:nvSpPr>
          <p:spPr>
            <a:xfrm>
              <a:off x="6829700" y="1659850"/>
              <a:ext cx="8675" cy="7475"/>
            </a:xfrm>
            <a:custGeom>
              <a:avLst/>
              <a:gdLst/>
              <a:ahLst/>
              <a:cxnLst/>
              <a:rect l="l" t="t" r="r" b="b"/>
              <a:pathLst>
                <a:path w="347" h="299" extrusionOk="0">
                  <a:moveTo>
                    <a:pt x="334" y="144"/>
                  </a:moveTo>
                  <a:cubicBezTo>
                    <a:pt x="334" y="156"/>
                    <a:pt x="334" y="156"/>
                    <a:pt x="334" y="167"/>
                  </a:cubicBezTo>
                  <a:cubicBezTo>
                    <a:pt x="322" y="203"/>
                    <a:pt x="299" y="239"/>
                    <a:pt x="263" y="263"/>
                  </a:cubicBezTo>
                  <a:cubicBezTo>
                    <a:pt x="215" y="287"/>
                    <a:pt x="156" y="298"/>
                    <a:pt x="108" y="263"/>
                  </a:cubicBezTo>
                  <a:cubicBezTo>
                    <a:pt x="1" y="191"/>
                    <a:pt x="60" y="72"/>
                    <a:pt x="144" y="37"/>
                  </a:cubicBezTo>
                  <a:cubicBezTo>
                    <a:pt x="168" y="1"/>
                    <a:pt x="215" y="1"/>
                    <a:pt x="263" y="13"/>
                  </a:cubicBezTo>
                  <a:cubicBezTo>
                    <a:pt x="322" y="25"/>
                    <a:pt x="346" y="84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"/>
            <p:cNvSpPr/>
            <p:nvPr/>
          </p:nvSpPr>
          <p:spPr>
            <a:xfrm>
              <a:off x="6725825" y="15241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22" y="215"/>
                    <a:pt x="298" y="251"/>
                    <a:pt x="263" y="263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67" y="12"/>
                    <a:pt x="215" y="1"/>
                    <a:pt x="263" y="12"/>
                  </a:cubicBezTo>
                  <a:cubicBezTo>
                    <a:pt x="322" y="36"/>
                    <a:pt x="346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"/>
            <p:cNvSpPr/>
            <p:nvPr/>
          </p:nvSpPr>
          <p:spPr>
            <a:xfrm>
              <a:off x="6511825" y="17947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cubicBezTo>
                    <a:pt x="333" y="155"/>
                    <a:pt x="333" y="155"/>
                    <a:pt x="333" y="167"/>
                  </a:cubicBezTo>
                  <a:cubicBezTo>
                    <a:pt x="322" y="203"/>
                    <a:pt x="298" y="238"/>
                    <a:pt x="262" y="262"/>
                  </a:cubicBezTo>
                  <a:cubicBezTo>
                    <a:pt x="214" y="286"/>
                    <a:pt x="155" y="298"/>
                    <a:pt x="107" y="262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2"/>
                    <a:pt x="214" y="0"/>
                    <a:pt x="262" y="12"/>
                  </a:cubicBezTo>
                  <a:cubicBezTo>
                    <a:pt x="322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"/>
            <p:cNvSpPr/>
            <p:nvPr/>
          </p:nvSpPr>
          <p:spPr>
            <a:xfrm>
              <a:off x="6736550" y="15923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4"/>
                    <a:pt x="298" y="250"/>
                    <a:pt x="262" y="262"/>
                  </a:cubicBezTo>
                  <a:cubicBezTo>
                    <a:pt x="215" y="298"/>
                    <a:pt x="155" y="298"/>
                    <a:pt x="119" y="274"/>
                  </a:cubicBezTo>
                  <a:cubicBezTo>
                    <a:pt x="0" y="191"/>
                    <a:pt x="60" y="83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36"/>
                    <a:pt x="346" y="95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"/>
            <p:cNvSpPr/>
            <p:nvPr/>
          </p:nvSpPr>
          <p:spPr>
            <a:xfrm>
              <a:off x="6824950" y="15402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2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2"/>
                    <a:pt x="215" y="1"/>
                    <a:pt x="262" y="12"/>
                  </a:cubicBezTo>
                  <a:cubicBezTo>
                    <a:pt x="322" y="36"/>
                    <a:pt x="346" y="96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"/>
            <p:cNvSpPr/>
            <p:nvPr/>
          </p:nvSpPr>
          <p:spPr>
            <a:xfrm>
              <a:off x="6484725" y="2016450"/>
              <a:ext cx="27700" cy="24725"/>
            </a:xfrm>
            <a:custGeom>
              <a:avLst/>
              <a:gdLst/>
              <a:ahLst/>
              <a:cxnLst/>
              <a:rect l="l" t="t" r="r" b="b"/>
              <a:pathLst>
                <a:path w="1108" h="989" extrusionOk="0">
                  <a:moveTo>
                    <a:pt x="858" y="131"/>
                  </a:moveTo>
                  <a:cubicBezTo>
                    <a:pt x="834" y="120"/>
                    <a:pt x="822" y="96"/>
                    <a:pt x="798" y="84"/>
                  </a:cubicBezTo>
                  <a:cubicBezTo>
                    <a:pt x="679" y="12"/>
                    <a:pt x="524" y="0"/>
                    <a:pt x="405" y="72"/>
                  </a:cubicBezTo>
                  <a:cubicBezTo>
                    <a:pt x="227" y="131"/>
                    <a:pt x="72" y="215"/>
                    <a:pt x="48" y="429"/>
                  </a:cubicBezTo>
                  <a:cubicBezTo>
                    <a:pt x="1" y="905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29"/>
                    <a:pt x="1036" y="227"/>
                    <a:pt x="858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"/>
            <p:cNvSpPr/>
            <p:nvPr/>
          </p:nvSpPr>
          <p:spPr>
            <a:xfrm>
              <a:off x="6427875" y="1968225"/>
              <a:ext cx="26525" cy="26525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1013" y="715"/>
                  </a:moveTo>
                  <a:cubicBezTo>
                    <a:pt x="1013" y="691"/>
                    <a:pt x="1036" y="667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53" y="48"/>
                  </a:cubicBezTo>
                  <a:cubicBezTo>
                    <a:pt x="1" y="155"/>
                    <a:pt x="60" y="584"/>
                    <a:pt x="251" y="810"/>
                  </a:cubicBezTo>
                  <a:cubicBezTo>
                    <a:pt x="322" y="941"/>
                    <a:pt x="453" y="1036"/>
                    <a:pt x="608" y="1048"/>
                  </a:cubicBezTo>
                  <a:cubicBezTo>
                    <a:pt x="810" y="1060"/>
                    <a:pt x="977" y="917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"/>
            <p:cNvSpPr/>
            <p:nvPr/>
          </p:nvSpPr>
          <p:spPr>
            <a:xfrm>
              <a:off x="6304650" y="1942325"/>
              <a:ext cx="13700" cy="13125"/>
            </a:xfrm>
            <a:custGeom>
              <a:avLst/>
              <a:gdLst/>
              <a:ahLst/>
              <a:cxnLst/>
              <a:rect l="l" t="t" r="r" b="b"/>
              <a:pathLst>
                <a:path w="548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48" y="251"/>
                    <a:pt x="524" y="179"/>
                    <a:pt x="465" y="132"/>
                  </a:cubicBezTo>
                  <a:cubicBezTo>
                    <a:pt x="417" y="48"/>
                    <a:pt x="334" y="1"/>
                    <a:pt x="238" y="13"/>
                  </a:cubicBezTo>
                  <a:cubicBezTo>
                    <a:pt x="0" y="72"/>
                    <a:pt x="36" y="287"/>
                    <a:pt x="119" y="406"/>
                  </a:cubicBezTo>
                  <a:cubicBezTo>
                    <a:pt x="167" y="465"/>
                    <a:pt x="238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7"/>
            <p:cNvSpPr/>
            <p:nvPr/>
          </p:nvSpPr>
          <p:spPr>
            <a:xfrm>
              <a:off x="6436500" y="204920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1"/>
                  </a:moveTo>
                  <a:cubicBezTo>
                    <a:pt x="846" y="119"/>
                    <a:pt x="822" y="95"/>
                    <a:pt x="810" y="83"/>
                  </a:cubicBezTo>
                  <a:cubicBezTo>
                    <a:pt x="679" y="12"/>
                    <a:pt x="537" y="0"/>
                    <a:pt x="418" y="72"/>
                  </a:cubicBezTo>
                  <a:cubicBezTo>
                    <a:pt x="239" y="131"/>
                    <a:pt x="72" y="214"/>
                    <a:pt x="48" y="429"/>
                  </a:cubicBezTo>
                  <a:cubicBezTo>
                    <a:pt x="1" y="893"/>
                    <a:pt x="418" y="988"/>
                    <a:pt x="703" y="881"/>
                  </a:cubicBezTo>
                  <a:cubicBezTo>
                    <a:pt x="858" y="845"/>
                    <a:pt x="977" y="750"/>
                    <a:pt x="1037" y="607"/>
                  </a:cubicBezTo>
                  <a:cubicBezTo>
                    <a:pt x="1120" y="429"/>
                    <a:pt x="1037" y="226"/>
                    <a:pt x="87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7"/>
            <p:cNvSpPr/>
            <p:nvPr/>
          </p:nvSpPr>
          <p:spPr>
            <a:xfrm>
              <a:off x="6501100" y="1955725"/>
              <a:ext cx="28000" cy="24425"/>
            </a:xfrm>
            <a:custGeom>
              <a:avLst/>
              <a:gdLst/>
              <a:ahLst/>
              <a:cxnLst/>
              <a:rect l="l" t="t" r="r" b="b"/>
              <a:pathLst>
                <a:path w="1120" h="977" extrusionOk="0">
                  <a:moveTo>
                    <a:pt x="870" y="132"/>
                  </a:moveTo>
                  <a:cubicBezTo>
                    <a:pt x="846" y="108"/>
                    <a:pt x="822" y="96"/>
                    <a:pt x="810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58" y="846"/>
                    <a:pt x="977" y="739"/>
                    <a:pt x="1036" y="608"/>
                  </a:cubicBezTo>
                  <a:cubicBezTo>
                    <a:pt x="1120" y="429"/>
                    <a:pt x="1036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7"/>
            <p:cNvSpPr/>
            <p:nvPr/>
          </p:nvSpPr>
          <p:spPr>
            <a:xfrm>
              <a:off x="6552600" y="2021200"/>
              <a:ext cx="27700" cy="24450"/>
            </a:xfrm>
            <a:custGeom>
              <a:avLst/>
              <a:gdLst/>
              <a:ahLst/>
              <a:cxnLst/>
              <a:rect l="l" t="t" r="r" b="b"/>
              <a:pathLst>
                <a:path w="1108" h="978" extrusionOk="0">
                  <a:moveTo>
                    <a:pt x="857" y="132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26" y="132"/>
                    <a:pt x="72" y="215"/>
                    <a:pt x="48" y="430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46" y="846"/>
                    <a:pt x="977" y="739"/>
                    <a:pt x="1036" y="608"/>
                  </a:cubicBezTo>
                  <a:cubicBezTo>
                    <a:pt x="1108" y="430"/>
                    <a:pt x="1036" y="215"/>
                    <a:pt x="857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7"/>
            <p:cNvSpPr/>
            <p:nvPr/>
          </p:nvSpPr>
          <p:spPr>
            <a:xfrm>
              <a:off x="6376375" y="216795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2"/>
                  </a:moveTo>
                  <a:cubicBezTo>
                    <a:pt x="846" y="120"/>
                    <a:pt x="834" y="96"/>
                    <a:pt x="810" y="84"/>
                  </a:cubicBezTo>
                  <a:cubicBezTo>
                    <a:pt x="691" y="13"/>
                    <a:pt x="537" y="1"/>
                    <a:pt x="417" y="72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58" y="846"/>
                    <a:pt x="977" y="751"/>
                    <a:pt x="1037" y="608"/>
                  </a:cubicBezTo>
                  <a:cubicBezTo>
                    <a:pt x="1120" y="429"/>
                    <a:pt x="1037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7"/>
            <p:cNvSpPr/>
            <p:nvPr/>
          </p:nvSpPr>
          <p:spPr>
            <a:xfrm>
              <a:off x="6342150" y="2043525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858" y="132"/>
                  </a:moveTo>
                  <a:cubicBezTo>
                    <a:pt x="834" y="120"/>
                    <a:pt x="822" y="96"/>
                    <a:pt x="798" y="72"/>
                  </a:cubicBezTo>
                  <a:cubicBezTo>
                    <a:pt x="679" y="1"/>
                    <a:pt x="524" y="1"/>
                    <a:pt x="405" y="60"/>
                  </a:cubicBezTo>
                  <a:cubicBezTo>
                    <a:pt x="227" y="132"/>
                    <a:pt x="72" y="215"/>
                    <a:pt x="48" y="430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30"/>
                    <a:pt x="1036" y="215"/>
                    <a:pt x="85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7"/>
            <p:cNvSpPr/>
            <p:nvPr/>
          </p:nvSpPr>
          <p:spPr>
            <a:xfrm>
              <a:off x="6432650" y="2061700"/>
              <a:ext cx="26800" cy="26500"/>
            </a:xfrm>
            <a:custGeom>
              <a:avLst/>
              <a:gdLst/>
              <a:ahLst/>
              <a:cxnLst/>
              <a:rect l="l" t="t" r="r" b="b"/>
              <a:pathLst>
                <a:path w="1072" h="1060" extrusionOk="0">
                  <a:moveTo>
                    <a:pt x="1012" y="715"/>
                  </a:moveTo>
                  <a:cubicBezTo>
                    <a:pt x="1012" y="691"/>
                    <a:pt x="1036" y="667"/>
                    <a:pt x="1048" y="643"/>
                  </a:cubicBezTo>
                  <a:cubicBezTo>
                    <a:pt x="1072" y="500"/>
                    <a:pt x="1024" y="369"/>
                    <a:pt x="929" y="262"/>
                  </a:cubicBezTo>
                  <a:cubicBezTo>
                    <a:pt x="810" y="119"/>
                    <a:pt x="667" y="0"/>
                    <a:pt x="464" y="48"/>
                  </a:cubicBezTo>
                  <a:cubicBezTo>
                    <a:pt x="0" y="155"/>
                    <a:pt x="60" y="584"/>
                    <a:pt x="250" y="810"/>
                  </a:cubicBezTo>
                  <a:cubicBezTo>
                    <a:pt x="321" y="941"/>
                    <a:pt x="464" y="1024"/>
                    <a:pt x="607" y="1036"/>
                  </a:cubicBezTo>
                  <a:cubicBezTo>
                    <a:pt x="810" y="1060"/>
                    <a:pt x="988" y="917"/>
                    <a:pt x="1012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7"/>
            <p:cNvSpPr/>
            <p:nvPr/>
          </p:nvSpPr>
          <p:spPr>
            <a:xfrm>
              <a:off x="6563000" y="1967325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7" y="668"/>
                    <a:pt x="1037" y="644"/>
                  </a:cubicBezTo>
                  <a:cubicBezTo>
                    <a:pt x="1073" y="501"/>
                    <a:pt x="1025" y="358"/>
                    <a:pt x="918" y="275"/>
                  </a:cubicBezTo>
                  <a:cubicBezTo>
                    <a:pt x="799" y="120"/>
                    <a:pt x="668" y="1"/>
                    <a:pt x="453" y="49"/>
                  </a:cubicBezTo>
                  <a:cubicBezTo>
                    <a:pt x="1" y="156"/>
                    <a:pt x="49" y="584"/>
                    <a:pt x="239" y="811"/>
                  </a:cubicBezTo>
                  <a:cubicBezTo>
                    <a:pt x="322" y="942"/>
                    <a:pt x="453" y="1025"/>
                    <a:pt x="608" y="1037"/>
                  </a:cubicBezTo>
                  <a:cubicBezTo>
                    <a:pt x="811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7"/>
            <p:cNvSpPr/>
            <p:nvPr/>
          </p:nvSpPr>
          <p:spPr>
            <a:xfrm>
              <a:off x="6357925" y="2103650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6" y="668"/>
                    <a:pt x="1036" y="644"/>
                  </a:cubicBezTo>
                  <a:cubicBezTo>
                    <a:pt x="1072" y="513"/>
                    <a:pt x="1024" y="370"/>
                    <a:pt x="929" y="275"/>
                  </a:cubicBezTo>
                  <a:cubicBezTo>
                    <a:pt x="810" y="120"/>
                    <a:pt x="667" y="1"/>
                    <a:pt x="465" y="49"/>
                  </a:cubicBezTo>
                  <a:cubicBezTo>
                    <a:pt x="1" y="156"/>
                    <a:pt x="60" y="584"/>
                    <a:pt x="251" y="823"/>
                  </a:cubicBezTo>
                  <a:cubicBezTo>
                    <a:pt x="322" y="942"/>
                    <a:pt x="465" y="1025"/>
                    <a:pt x="608" y="1049"/>
                  </a:cubicBezTo>
                  <a:cubicBezTo>
                    <a:pt x="810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7"/>
            <p:cNvSpPr/>
            <p:nvPr/>
          </p:nvSpPr>
          <p:spPr>
            <a:xfrm>
              <a:off x="6403175" y="21140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12" y="727"/>
                  </a:moveTo>
                  <a:cubicBezTo>
                    <a:pt x="1012" y="691"/>
                    <a:pt x="1036" y="679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65" y="48"/>
                  </a:cubicBezTo>
                  <a:cubicBezTo>
                    <a:pt x="0" y="155"/>
                    <a:pt x="60" y="584"/>
                    <a:pt x="250" y="822"/>
                  </a:cubicBezTo>
                  <a:cubicBezTo>
                    <a:pt x="322" y="953"/>
                    <a:pt x="453" y="1037"/>
                    <a:pt x="608" y="1048"/>
                  </a:cubicBezTo>
                  <a:cubicBezTo>
                    <a:pt x="810" y="1060"/>
                    <a:pt x="977" y="917"/>
                    <a:pt x="1012" y="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7"/>
            <p:cNvSpPr/>
            <p:nvPr/>
          </p:nvSpPr>
          <p:spPr>
            <a:xfrm>
              <a:off x="6608250" y="1948875"/>
              <a:ext cx="18775" cy="16400"/>
            </a:xfrm>
            <a:custGeom>
              <a:avLst/>
              <a:gdLst/>
              <a:ahLst/>
              <a:cxnLst/>
              <a:rect l="l" t="t" r="r" b="b"/>
              <a:pathLst>
                <a:path w="751" h="656" extrusionOk="0">
                  <a:moveTo>
                    <a:pt x="572" y="84"/>
                  </a:moveTo>
                  <a:cubicBezTo>
                    <a:pt x="560" y="72"/>
                    <a:pt x="548" y="48"/>
                    <a:pt x="536" y="48"/>
                  </a:cubicBezTo>
                  <a:cubicBezTo>
                    <a:pt x="453" y="1"/>
                    <a:pt x="358" y="1"/>
                    <a:pt x="275" y="48"/>
                  </a:cubicBezTo>
                  <a:cubicBezTo>
                    <a:pt x="155" y="84"/>
                    <a:pt x="48" y="144"/>
                    <a:pt x="25" y="287"/>
                  </a:cubicBezTo>
                  <a:cubicBezTo>
                    <a:pt x="1" y="596"/>
                    <a:pt x="275" y="656"/>
                    <a:pt x="477" y="584"/>
                  </a:cubicBezTo>
                  <a:cubicBezTo>
                    <a:pt x="572" y="560"/>
                    <a:pt x="656" y="501"/>
                    <a:pt x="703" y="406"/>
                  </a:cubicBezTo>
                  <a:cubicBezTo>
                    <a:pt x="751" y="287"/>
                    <a:pt x="703" y="132"/>
                    <a:pt x="57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7"/>
            <p:cNvSpPr/>
            <p:nvPr/>
          </p:nvSpPr>
          <p:spPr>
            <a:xfrm>
              <a:off x="6314175" y="20105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50"/>
                    <a:pt x="548" y="703"/>
                    <a:pt x="584" y="619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7"/>
                    <a:pt x="24" y="572"/>
                  </a:cubicBezTo>
                  <a:cubicBezTo>
                    <a:pt x="60" y="703"/>
                    <a:pt x="191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7"/>
            <p:cNvSpPr/>
            <p:nvPr/>
          </p:nvSpPr>
          <p:spPr>
            <a:xfrm>
              <a:off x="6387700" y="2028050"/>
              <a:ext cx="16975" cy="19375"/>
            </a:xfrm>
            <a:custGeom>
              <a:avLst/>
              <a:gdLst/>
              <a:ahLst/>
              <a:cxnLst/>
              <a:rect l="l" t="t" r="r" b="b"/>
              <a:pathLst>
                <a:path w="679" h="775" extrusionOk="0">
                  <a:moveTo>
                    <a:pt x="310" y="763"/>
                  </a:moveTo>
                  <a:lnTo>
                    <a:pt x="357" y="763"/>
                  </a:lnTo>
                  <a:cubicBezTo>
                    <a:pt x="453" y="751"/>
                    <a:pt x="536" y="691"/>
                    <a:pt x="584" y="608"/>
                  </a:cubicBezTo>
                  <a:cubicBezTo>
                    <a:pt x="667" y="513"/>
                    <a:pt x="679" y="382"/>
                    <a:pt x="619" y="263"/>
                  </a:cubicBezTo>
                  <a:cubicBezTo>
                    <a:pt x="465" y="1"/>
                    <a:pt x="203" y="120"/>
                    <a:pt x="95" y="287"/>
                  </a:cubicBezTo>
                  <a:cubicBezTo>
                    <a:pt x="24" y="358"/>
                    <a:pt x="0" y="465"/>
                    <a:pt x="12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7"/>
            <p:cNvSpPr/>
            <p:nvPr/>
          </p:nvSpPr>
          <p:spPr>
            <a:xfrm>
              <a:off x="6355850" y="1975375"/>
              <a:ext cx="16975" cy="19975"/>
            </a:xfrm>
            <a:custGeom>
              <a:avLst/>
              <a:gdLst/>
              <a:ahLst/>
              <a:cxnLst/>
              <a:rect l="l" t="t" r="r" b="b"/>
              <a:pathLst>
                <a:path w="679" h="799" extrusionOk="0">
                  <a:moveTo>
                    <a:pt x="310" y="774"/>
                  </a:moveTo>
                  <a:lnTo>
                    <a:pt x="357" y="774"/>
                  </a:lnTo>
                  <a:cubicBezTo>
                    <a:pt x="453" y="762"/>
                    <a:pt x="536" y="703"/>
                    <a:pt x="584" y="620"/>
                  </a:cubicBezTo>
                  <a:cubicBezTo>
                    <a:pt x="667" y="524"/>
                    <a:pt x="679" y="393"/>
                    <a:pt x="631" y="274"/>
                  </a:cubicBezTo>
                  <a:cubicBezTo>
                    <a:pt x="465" y="0"/>
                    <a:pt x="203" y="131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98"/>
                    <a:pt x="310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7"/>
            <p:cNvSpPr/>
            <p:nvPr/>
          </p:nvSpPr>
          <p:spPr>
            <a:xfrm>
              <a:off x="6253450" y="2068250"/>
              <a:ext cx="36325" cy="39600"/>
            </a:xfrm>
            <a:custGeom>
              <a:avLst/>
              <a:gdLst/>
              <a:ahLst/>
              <a:cxnLst/>
              <a:rect l="l" t="t" r="r" b="b"/>
              <a:pathLst>
                <a:path w="1453" h="1584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32" y="1417"/>
                    <a:pt x="1215" y="1238"/>
                  </a:cubicBezTo>
                  <a:cubicBezTo>
                    <a:pt x="1346" y="1024"/>
                    <a:pt x="1453" y="798"/>
                    <a:pt x="1310" y="548"/>
                  </a:cubicBezTo>
                  <a:cubicBezTo>
                    <a:pt x="977" y="0"/>
                    <a:pt x="453" y="238"/>
                    <a:pt x="215" y="595"/>
                  </a:cubicBezTo>
                  <a:cubicBezTo>
                    <a:pt x="108" y="750"/>
                    <a:pt x="0" y="917"/>
                    <a:pt x="72" y="1155"/>
                  </a:cubicBezTo>
                  <a:cubicBezTo>
                    <a:pt x="131" y="1417"/>
                    <a:pt x="393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7"/>
            <p:cNvSpPr/>
            <p:nvPr/>
          </p:nvSpPr>
          <p:spPr>
            <a:xfrm>
              <a:off x="6254350" y="19816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62"/>
                    <a:pt x="548" y="703"/>
                    <a:pt x="584" y="620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6" y="0"/>
                    <a:pt x="214" y="131"/>
                    <a:pt x="95" y="298"/>
                  </a:cubicBezTo>
                  <a:cubicBezTo>
                    <a:pt x="36" y="370"/>
                    <a:pt x="0" y="477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7"/>
            <p:cNvSpPr/>
            <p:nvPr/>
          </p:nvSpPr>
          <p:spPr>
            <a:xfrm>
              <a:off x="6298400" y="2159325"/>
              <a:ext cx="27700" cy="24425"/>
            </a:xfrm>
            <a:custGeom>
              <a:avLst/>
              <a:gdLst/>
              <a:ahLst/>
              <a:cxnLst/>
              <a:rect l="l" t="t" r="r" b="b"/>
              <a:pathLst>
                <a:path w="1108" h="977" extrusionOk="0">
                  <a:moveTo>
                    <a:pt x="858" y="120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0"/>
                    <a:pt x="524" y="0"/>
                    <a:pt x="405" y="60"/>
                  </a:cubicBezTo>
                  <a:cubicBezTo>
                    <a:pt x="227" y="120"/>
                    <a:pt x="72" y="203"/>
                    <a:pt x="48" y="429"/>
                  </a:cubicBezTo>
                  <a:cubicBezTo>
                    <a:pt x="0" y="893"/>
                    <a:pt x="417" y="977"/>
                    <a:pt x="703" y="870"/>
                  </a:cubicBezTo>
                  <a:cubicBezTo>
                    <a:pt x="846" y="834"/>
                    <a:pt x="977" y="739"/>
                    <a:pt x="1036" y="608"/>
                  </a:cubicBezTo>
                  <a:cubicBezTo>
                    <a:pt x="1108" y="417"/>
                    <a:pt x="1036" y="215"/>
                    <a:pt x="858" y="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7"/>
            <p:cNvSpPr/>
            <p:nvPr/>
          </p:nvSpPr>
          <p:spPr>
            <a:xfrm>
              <a:off x="6136475" y="21385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cubicBezTo>
                    <a:pt x="334" y="762"/>
                    <a:pt x="357" y="762"/>
                    <a:pt x="369" y="762"/>
                  </a:cubicBezTo>
                  <a:cubicBezTo>
                    <a:pt x="465" y="750"/>
                    <a:pt x="548" y="702"/>
                    <a:pt x="584" y="619"/>
                  </a:cubicBezTo>
                  <a:cubicBezTo>
                    <a:pt x="679" y="524"/>
                    <a:pt x="691" y="381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6"/>
                    <a:pt x="24" y="572"/>
                  </a:cubicBezTo>
                  <a:cubicBezTo>
                    <a:pt x="60" y="702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7"/>
            <p:cNvSpPr/>
            <p:nvPr/>
          </p:nvSpPr>
          <p:spPr>
            <a:xfrm>
              <a:off x="6134100" y="2032225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1"/>
                    <a:pt x="548" y="691"/>
                    <a:pt x="583" y="608"/>
                  </a:cubicBezTo>
                  <a:cubicBezTo>
                    <a:pt x="679" y="512"/>
                    <a:pt x="691" y="381"/>
                    <a:pt x="631" y="262"/>
                  </a:cubicBezTo>
                  <a:cubicBezTo>
                    <a:pt x="476" y="0"/>
                    <a:pt x="214" y="120"/>
                    <a:pt x="95" y="286"/>
                  </a:cubicBezTo>
                  <a:cubicBezTo>
                    <a:pt x="36" y="358"/>
                    <a:pt x="0" y="465"/>
                    <a:pt x="24" y="560"/>
                  </a:cubicBezTo>
                  <a:cubicBezTo>
                    <a:pt x="60" y="691"/>
                    <a:pt x="179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7"/>
            <p:cNvSpPr/>
            <p:nvPr/>
          </p:nvSpPr>
          <p:spPr>
            <a:xfrm>
              <a:off x="6134375" y="194917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lnTo>
                    <a:pt x="370" y="763"/>
                  </a:lnTo>
                  <a:cubicBezTo>
                    <a:pt x="465" y="763"/>
                    <a:pt x="549" y="703"/>
                    <a:pt x="596" y="620"/>
                  </a:cubicBezTo>
                  <a:cubicBezTo>
                    <a:pt x="680" y="525"/>
                    <a:pt x="692" y="394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7" y="370"/>
                    <a:pt x="1" y="477"/>
                    <a:pt x="25" y="572"/>
                  </a:cubicBezTo>
                  <a:cubicBezTo>
                    <a:pt x="60" y="703"/>
                    <a:pt x="191" y="786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7"/>
            <p:cNvSpPr/>
            <p:nvPr/>
          </p:nvSpPr>
          <p:spPr>
            <a:xfrm>
              <a:off x="6629400" y="2028050"/>
              <a:ext cx="13400" cy="13125"/>
            </a:xfrm>
            <a:custGeom>
              <a:avLst/>
              <a:gdLst/>
              <a:ahLst/>
              <a:cxnLst/>
              <a:rect l="l" t="t" r="r" b="b"/>
              <a:pathLst>
                <a:path w="536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36" y="251"/>
                    <a:pt x="512" y="179"/>
                    <a:pt x="464" y="132"/>
                  </a:cubicBezTo>
                  <a:cubicBezTo>
                    <a:pt x="417" y="48"/>
                    <a:pt x="322" y="1"/>
                    <a:pt x="226" y="13"/>
                  </a:cubicBezTo>
                  <a:cubicBezTo>
                    <a:pt x="0" y="72"/>
                    <a:pt x="24" y="287"/>
                    <a:pt x="119" y="406"/>
                  </a:cubicBezTo>
                  <a:cubicBezTo>
                    <a:pt x="155" y="477"/>
                    <a:pt x="226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7"/>
            <p:cNvSpPr/>
            <p:nvPr/>
          </p:nvSpPr>
          <p:spPr>
            <a:xfrm>
              <a:off x="6219225" y="2120925"/>
              <a:ext cx="16975" cy="19675"/>
            </a:xfrm>
            <a:custGeom>
              <a:avLst/>
              <a:gdLst/>
              <a:ahLst/>
              <a:cxnLst/>
              <a:rect l="l" t="t" r="r" b="b"/>
              <a:pathLst>
                <a:path w="679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79" y="382"/>
                    <a:pt x="631" y="274"/>
                  </a:cubicBezTo>
                  <a:cubicBezTo>
                    <a:pt x="465" y="1"/>
                    <a:pt x="203" y="132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7"/>
            <p:cNvSpPr/>
            <p:nvPr/>
          </p:nvSpPr>
          <p:spPr>
            <a:xfrm>
              <a:off x="6112650" y="1976575"/>
              <a:ext cx="17300" cy="19350"/>
            </a:xfrm>
            <a:custGeom>
              <a:avLst/>
              <a:gdLst/>
              <a:ahLst/>
              <a:cxnLst/>
              <a:rect l="l" t="t" r="r" b="b"/>
              <a:pathLst>
                <a:path w="692" h="774" extrusionOk="0">
                  <a:moveTo>
                    <a:pt x="322" y="762"/>
                  </a:moveTo>
                  <a:lnTo>
                    <a:pt x="370" y="762"/>
                  </a:lnTo>
                  <a:cubicBezTo>
                    <a:pt x="465" y="750"/>
                    <a:pt x="548" y="691"/>
                    <a:pt x="584" y="607"/>
                  </a:cubicBezTo>
                  <a:cubicBezTo>
                    <a:pt x="679" y="512"/>
                    <a:pt x="691" y="381"/>
                    <a:pt x="632" y="262"/>
                  </a:cubicBezTo>
                  <a:cubicBezTo>
                    <a:pt x="477" y="0"/>
                    <a:pt x="215" y="119"/>
                    <a:pt x="96" y="286"/>
                  </a:cubicBezTo>
                  <a:cubicBezTo>
                    <a:pt x="37" y="357"/>
                    <a:pt x="1" y="464"/>
                    <a:pt x="25" y="560"/>
                  </a:cubicBezTo>
                  <a:cubicBezTo>
                    <a:pt x="60" y="691"/>
                    <a:pt x="191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7"/>
            <p:cNvSpPr/>
            <p:nvPr/>
          </p:nvSpPr>
          <p:spPr>
            <a:xfrm>
              <a:off x="6066225" y="19843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50" y="36"/>
                  </a:moveTo>
                  <a:lnTo>
                    <a:pt x="239" y="24"/>
                  </a:lnTo>
                  <a:cubicBezTo>
                    <a:pt x="203" y="1"/>
                    <a:pt x="155" y="1"/>
                    <a:pt x="119" y="24"/>
                  </a:cubicBezTo>
                  <a:cubicBezTo>
                    <a:pt x="60" y="36"/>
                    <a:pt x="12" y="72"/>
                    <a:pt x="12" y="132"/>
                  </a:cubicBezTo>
                  <a:cubicBezTo>
                    <a:pt x="0" y="263"/>
                    <a:pt x="119" y="298"/>
                    <a:pt x="203" y="263"/>
                  </a:cubicBezTo>
                  <a:cubicBezTo>
                    <a:pt x="250" y="251"/>
                    <a:pt x="286" y="227"/>
                    <a:pt x="310" y="179"/>
                  </a:cubicBezTo>
                  <a:cubicBezTo>
                    <a:pt x="334" y="132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7"/>
            <p:cNvSpPr/>
            <p:nvPr/>
          </p:nvSpPr>
          <p:spPr>
            <a:xfrm>
              <a:off x="6236175" y="2056625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lnTo>
                    <a:pt x="239" y="25"/>
                  </a:ln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13" y="72"/>
                    <a:pt x="13" y="132"/>
                  </a:cubicBezTo>
                  <a:cubicBezTo>
                    <a:pt x="1" y="263"/>
                    <a:pt x="120" y="298"/>
                    <a:pt x="203" y="263"/>
                  </a:cubicBezTo>
                  <a:cubicBezTo>
                    <a:pt x="251" y="251"/>
                    <a:pt x="287" y="227"/>
                    <a:pt x="310" y="179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7"/>
            <p:cNvSpPr/>
            <p:nvPr/>
          </p:nvSpPr>
          <p:spPr>
            <a:xfrm>
              <a:off x="6201050" y="19855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lnTo>
                    <a:pt x="239" y="24"/>
                  </a:lnTo>
                  <a:cubicBezTo>
                    <a:pt x="203" y="0"/>
                    <a:pt x="156" y="0"/>
                    <a:pt x="120" y="24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98"/>
                    <a:pt x="203" y="262"/>
                  </a:cubicBezTo>
                  <a:cubicBezTo>
                    <a:pt x="251" y="250"/>
                    <a:pt x="287" y="226"/>
                    <a:pt x="311" y="179"/>
                  </a:cubicBezTo>
                  <a:cubicBezTo>
                    <a:pt x="334" y="131"/>
                    <a:pt x="311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7"/>
            <p:cNvSpPr/>
            <p:nvPr/>
          </p:nvSpPr>
          <p:spPr>
            <a:xfrm>
              <a:off x="6485625" y="19313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50" y="36"/>
                  </a:moveTo>
                  <a:cubicBezTo>
                    <a:pt x="238" y="24"/>
                    <a:pt x="238" y="24"/>
                    <a:pt x="238" y="12"/>
                  </a:cubicBezTo>
                  <a:cubicBezTo>
                    <a:pt x="191" y="0"/>
                    <a:pt x="155" y="0"/>
                    <a:pt x="119" y="12"/>
                  </a:cubicBezTo>
                  <a:cubicBezTo>
                    <a:pt x="60" y="36"/>
                    <a:pt x="12" y="60"/>
                    <a:pt x="12" y="119"/>
                  </a:cubicBezTo>
                  <a:cubicBezTo>
                    <a:pt x="0" y="262"/>
                    <a:pt x="119" y="286"/>
                    <a:pt x="203" y="262"/>
                  </a:cubicBezTo>
                  <a:cubicBezTo>
                    <a:pt x="250" y="250"/>
                    <a:pt x="286" y="215"/>
                    <a:pt x="298" y="179"/>
                  </a:cubicBezTo>
                  <a:cubicBezTo>
                    <a:pt x="334" y="119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7"/>
            <p:cNvSpPr/>
            <p:nvPr/>
          </p:nvSpPr>
          <p:spPr>
            <a:xfrm>
              <a:off x="6466275" y="2184325"/>
              <a:ext cx="36325" cy="39625"/>
            </a:xfrm>
            <a:custGeom>
              <a:avLst/>
              <a:gdLst/>
              <a:ahLst/>
              <a:cxnLst/>
              <a:rect l="l" t="t" r="r" b="b"/>
              <a:pathLst>
                <a:path w="1453" h="1585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20" y="1417"/>
                    <a:pt x="1215" y="1239"/>
                  </a:cubicBezTo>
                  <a:cubicBezTo>
                    <a:pt x="1346" y="1025"/>
                    <a:pt x="1453" y="798"/>
                    <a:pt x="1298" y="548"/>
                  </a:cubicBezTo>
                  <a:cubicBezTo>
                    <a:pt x="977" y="1"/>
                    <a:pt x="441" y="239"/>
                    <a:pt x="215" y="584"/>
                  </a:cubicBezTo>
                  <a:cubicBezTo>
                    <a:pt x="108" y="751"/>
                    <a:pt x="0" y="917"/>
                    <a:pt x="72" y="1155"/>
                  </a:cubicBezTo>
                  <a:cubicBezTo>
                    <a:pt x="131" y="1417"/>
                    <a:pt x="381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7"/>
            <p:cNvSpPr/>
            <p:nvPr/>
          </p:nvSpPr>
          <p:spPr>
            <a:xfrm>
              <a:off x="6446325" y="223462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cubicBezTo>
                    <a:pt x="334" y="763"/>
                    <a:pt x="358" y="763"/>
                    <a:pt x="370" y="763"/>
                  </a:cubicBezTo>
                  <a:cubicBezTo>
                    <a:pt x="465" y="751"/>
                    <a:pt x="548" y="703"/>
                    <a:pt x="584" y="620"/>
                  </a:cubicBezTo>
                  <a:cubicBezTo>
                    <a:pt x="667" y="525"/>
                    <a:pt x="691" y="382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6" y="370"/>
                    <a:pt x="1" y="477"/>
                    <a:pt x="25" y="572"/>
                  </a:cubicBezTo>
                  <a:cubicBezTo>
                    <a:pt x="60" y="703"/>
                    <a:pt x="191" y="787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7"/>
            <p:cNvSpPr/>
            <p:nvPr/>
          </p:nvSpPr>
          <p:spPr>
            <a:xfrm>
              <a:off x="6373700" y="22602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1"/>
                    <a:pt x="167" y="1"/>
                    <a:pt x="132" y="24"/>
                  </a:cubicBezTo>
                  <a:cubicBezTo>
                    <a:pt x="72" y="36"/>
                    <a:pt x="24" y="60"/>
                    <a:pt x="24" y="132"/>
                  </a:cubicBezTo>
                  <a:cubicBezTo>
                    <a:pt x="1" y="263"/>
                    <a:pt x="132" y="286"/>
                    <a:pt x="215" y="263"/>
                  </a:cubicBezTo>
                  <a:cubicBezTo>
                    <a:pt x="263" y="251"/>
                    <a:pt x="298" y="227"/>
                    <a:pt x="310" y="179"/>
                  </a:cubicBezTo>
                  <a:cubicBezTo>
                    <a:pt x="334" y="132"/>
                    <a:pt x="322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7"/>
            <p:cNvSpPr/>
            <p:nvPr/>
          </p:nvSpPr>
          <p:spPr>
            <a:xfrm>
              <a:off x="6308525" y="22522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0"/>
                    <a:pt x="548" y="691"/>
                    <a:pt x="584" y="607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76" y="0"/>
                    <a:pt x="214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7"/>
            <p:cNvSpPr/>
            <p:nvPr/>
          </p:nvSpPr>
          <p:spPr>
            <a:xfrm>
              <a:off x="6223675" y="2207850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51" y="36"/>
                    <a:pt x="239" y="24"/>
                    <a:pt x="227" y="12"/>
                  </a:cubicBezTo>
                  <a:cubicBezTo>
                    <a:pt x="191" y="0"/>
                    <a:pt x="156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7" y="226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7"/>
            <p:cNvSpPr/>
            <p:nvPr/>
          </p:nvSpPr>
          <p:spPr>
            <a:xfrm>
              <a:off x="6278750" y="232125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2" y="36"/>
                  </a:moveTo>
                  <a:lnTo>
                    <a:pt x="239" y="12"/>
                  </a:lnTo>
                  <a:cubicBezTo>
                    <a:pt x="203" y="0"/>
                    <a:pt x="167" y="0"/>
                    <a:pt x="131" y="12"/>
                  </a:cubicBezTo>
                  <a:cubicBezTo>
                    <a:pt x="72" y="36"/>
                    <a:pt x="24" y="60"/>
                    <a:pt x="24" y="131"/>
                  </a:cubicBezTo>
                  <a:cubicBezTo>
                    <a:pt x="0" y="262"/>
                    <a:pt x="131" y="286"/>
                    <a:pt x="215" y="262"/>
                  </a:cubicBezTo>
                  <a:cubicBezTo>
                    <a:pt x="262" y="250"/>
                    <a:pt x="298" y="227"/>
                    <a:pt x="310" y="179"/>
                  </a:cubicBezTo>
                  <a:cubicBezTo>
                    <a:pt x="334" y="120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7"/>
            <p:cNvSpPr/>
            <p:nvPr/>
          </p:nvSpPr>
          <p:spPr>
            <a:xfrm>
              <a:off x="6255825" y="2264400"/>
              <a:ext cx="17300" cy="19375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10" y="762"/>
                  </a:moveTo>
                  <a:lnTo>
                    <a:pt x="370" y="762"/>
                  </a:lnTo>
                  <a:cubicBezTo>
                    <a:pt x="465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2" y="262"/>
                  </a:cubicBezTo>
                  <a:cubicBezTo>
                    <a:pt x="465" y="0"/>
                    <a:pt x="215" y="119"/>
                    <a:pt x="96" y="286"/>
                  </a:cubicBezTo>
                  <a:cubicBezTo>
                    <a:pt x="25" y="358"/>
                    <a:pt x="1" y="465"/>
                    <a:pt x="25" y="560"/>
                  </a:cubicBezTo>
                  <a:cubicBezTo>
                    <a:pt x="48" y="691"/>
                    <a:pt x="179" y="774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7"/>
            <p:cNvSpPr/>
            <p:nvPr/>
          </p:nvSpPr>
          <p:spPr>
            <a:xfrm>
              <a:off x="6095100" y="22001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03" y="120"/>
                    <a:pt x="96" y="286"/>
                  </a:cubicBezTo>
                  <a:cubicBezTo>
                    <a:pt x="24" y="358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7"/>
            <p:cNvSpPr/>
            <p:nvPr/>
          </p:nvSpPr>
          <p:spPr>
            <a:xfrm>
              <a:off x="6142725" y="22781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48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24" y="71"/>
                    <a:pt x="12" y="131"/>
                  </a:cubicBezTo>
                  <a:cubicBezTo>
                    <a:pt x="0" y="274"/>
                    <a:pt x="119" y="298"/>
                    <a:pt x="215" y="274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7"/>
            <p:cNvSpPr/>
            <p:nvPr/>
          </p:nvSpPr>
          <p:spPr>
            <a:xfrm>
              <a:off x="6161175" y="23543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62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203" y="0"/>
                    <a:pt x="155" y="0"/>
                    <a:pt x="120" y="24"/>
                  </a:cubicBezTo>
                  <a:cubicBezTo>
                    <a:pt x="72" y="36"/>
                    <a:pt x="24" y="71"/>
                    <a:pt x="12" y="131"/>
                  </a:cubicBezTo>
                  <a:cubicBezTo>
                    <a:pt x="1" y="274"/>
                    <a:pt x="120" y="298"/>
                    <a:pt x="215" y="262"/>
                  </a:cubicBezTo>
                  <a:cubicBezTo>
                    <a:pt x="251" y="250"/>
                    <a:pt x="286" y="226"/>
                    <a:pt x="310" y="191"/>
                  </a:cubicBezTo>
                  <a:cubicBezTo>
                    <a:pt x="334" y="131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7"/>
            <p:cNvSpPr/>
            <p:nvPr/>
          </p:nvSpPr>
          <p:spPr>
            <a:xfrm>
              <a:off x="6084075" y="2306950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cubicBezTo>
                    <a:pt x="251" y="37"/>
                    <a:pt x="239" y="25"/>
                    <a:pt x="239" y="25"/>
                  </a:cubicBez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25" y="72"/>
                    <a:pt x="13" y="132"/>
                  </a:cubicBezTo>
                  <a:cubicBezTo>
                    <a:pt x="1" y="275"/>
                    <a:pt x="120" y="299"/>
                    <a:pt x="203" y="263"/>
                  </a:cubicBezTo>
                  <a:cubicBezTo>
                    <a:pt x="251" y="251"/>
                    <a:pt x="287" y="227"/>
                    <a:pt x="310" y="191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7"/>
            <p:cNvSpPr/>
            <p:nvPr/>
          </p:nvSpPr>
          <p:spPr>
            <a:xfrm>
              <a:off x="6361200" y="23900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1" y="36"/>
                    <a:pt x="251" y="25"/>
                    <a:pt x="239" y="25"/>
                  </a:cubicBezTo>
                  <a:cubicBezTo>
                    <a:pt x="203" y="1"/>
                    <a:pt x="155" y="1"/>
                    <a:pt x="120" y="25"/>
                  </a:cubicBezTo>
                  <a:cubicBezTo>
                    <a:pt x="72" y="36"/>
                    <a:pt x="24" y="72"/>
                    <a:pt x="12" y="132"/>
                  </a:cubicBezTo>
                  <a:cubicBezTo>
                    <a:pt x="1" y="275"/>
                    <a:pt x="131" y="298"/>
                    <a:pt x="215" y="263"/>
                  </a:cubicBezTo>
                  <a:cubicBezTo>
                    <a:pt x="251" y="251"/>
                    <a:pt x="286" y="227"/>
                    <a:pt x="310" y="191"/>
                  </a:cubicBezTo>
                  <a:cubicBezTo>
                    <a:pt x="334" y="132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7"/>
            <p:cNvSpPr/>
            <p:nvPr/>
          </p:nvSpPr>
          <p:spPr>
            <a:xfrm>
              <a:off x="6393350" y="2292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48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15" y="120"/>
                    <a:pt x="96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60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7"/>
            <p:cNvSpPr/>
            <p:nvPr/>
          </p:nvSpPr>
          <p:spPr>
            <a:xfrm>
              <a:off x="6572525" y="222630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2"/>
                  </a:moveTo>
                  <a:lnTo>
                    <a:pt x="358" y="762"/>
                  </a:lnTo>
                  <a:cubicBezTo>
                    <a:pt x="453" y="750"/>
                    <a:pt x="537" y="691"/>
                    <a:pt x="584" y="608"/>
                  </a:cubicBezTo>
                  <a:cubicBezTo>
                    <a:pt x="668" y="512"/>
                    <a:pt x="680" y="381"/>
                    <a:pt x="632" y="274"/>
                  </a:cubicBezTo>
                  <a:cubicBezTo>
                    <a:pt x="465" y="0"/>
                    <a:pt x="203" y="119"/>
                    <a:pt x="96" y="286"/>
                  </a:cubicBezTo>
                  <a:cubicBezTo>
                    <a:pt x="25" y="369"/>
                    <a:pt x="1" y="465"/>
                    <a:pt x="25" y="572"/>
                  </a:cubicBezTo>
                  <a:cubicBezTo>
                    <a:pt x="49" y="703"/>
                    <a:pt x="180" y="786"/>
                    <a:pt x="311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7"/>
            <p:cNvSpPr/>
            <p:nvPr/>
          </p:nvSpPr>
          <p:spPr>
            <a:xfrm>
              <a:off x="6575225" y="22733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91" y="382"/>
                    <a:pt x="631" y="274"/>
                  </a:cubicBezTo>
                  <a:cubicBezTo>
                    <a:pt x="464" y="1"/>
                    <a:pt x="203" y="120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7"/>
            <p:cNvSpPr/>
            <p:nvPr/>
          </p:nvSpPr>
          <p:spPr>
            <a:xfrm>
              <a:off x="6210575" y="229445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3"/>
                  </a:moveTo>
                  <a:lnTo>
                    <a:pt x="358" y="763"/>
                  </a:lnTo>
                  <a:cubicBezTo>
                    <a:pt x="453" y="751"/>
                    <a:pt x="537" y="691"/>
                    <a:pt x="584" y="608"/>
                  </a:cubicBezTo>
                  <a:cubicBezTo>
                    <a:pt x="668" y="513"/>
                    <a:pt x="680" y="382"/>
                    <a:pt x="632" y="275"/>
                  </a:cubicBezTo>
                  <a:cubicBezTo>
                    <a:pt x="465" y="1"/>
                    <a:pt x="203" y="120"/>
                    <a:pt x="96" y="287"/>
                  </a:cubicBezTo>
                  <a:cubicBezTo>
                    <a:pt x="25" y="370"/>
                    <a:pt x="1" y="465"/>
                    <a:pt x="25" y="572"/>
                  </a:cubicBezTo>
                  <a:cubicBezTo>
                    <a:pt x="49" y="703"/>
                    <a:pt x="180" y="787"/>
                    <a:pt x="311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7"/>
            <p:cNvSpPr/>
            <p:nvPr/>
          </p:nvSpPr>
          <p:spPr>
            <a:xfrm>
              <a:off x="6403475" y="22855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25"/>
                    <a:pt x="691" y="382"/>
                    <a:pt x="631" y="275"/>
                  </a:cubicBezTo>
                  <a:cubicBezTo>
                    <a:pt x="465" y="1"/>
                    <a:pt x="215" y="120"/>
                    <a:pt x="95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7"/>
            <p:cNvSpPr/>
            <p:nvPr/>
          </p:nvSpPr>
          <p:spPr>
            <a:xfrm>
              <a:off x="6522825" y="22867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1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191" y="0"/>
                    <a:pt x="155" y="0"/>
                    <a:pt x="120" y="24"/>
                  </a:cubicBezTo>
                  <a:cubicBezTo>
                    <a:pt x="60" y="36"/>
                    <a:pt x="13" y="72"/>
                    <a:pt x="13" y="131"/>
                  </a:cubicBezTo>
                  <a:cubicBezTo>
                    <a:pt x="1" y="274"/>
                    <a:pt x="120" y="298"/>
                    <a:pt x="203" y="262"/>
                  </a:cubicBezTo>
                  <a:cubicBezTo>
                    <a:pt x="251" y="262"/>
                    <a:pt x="286" y="227"/>
                    <a:pt x="298" y="191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7"/>
            <p:cNvSpPr/>
            <p:nvPr/>
          </p:nvSpPr>
          <p:spPr>
            <a:xfrm>
              <a:off x="6280250" y="23807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0" y="36"/>
                    <a:pt x="250" y="24"/>
                    <a:pt x="238" y="24"/>
                  </a:cubicBezTo>
                  <a:cubicBezTo>
                    <a:pt x="202" y="1"/>
                    <a:pt x="167" y="1"/>
                    <a:pt x="131" y="24"/>
                  </a:cubicBezTo>
                  <a:cubicBezTo>
                    <a:pt x="71" y="48"/>
                    <a:pt x="24" y="72"/>
                    <a:pt x="24" y="132"/>
                  </a:cubicBezTo>
                  <a:cubicBezTo>
                    <a:pt x="0" y="275"/>
                    <a:pt x="131" y="298"/>
                    <a:pt x="214" y="263"/>
                  </a:cubicBezTo>
                  <a:cubicBezTo>
                    <a:pt x="262" y="263"/>
                    <a:pt x="298" y="227"/>
                    <a:pt x="310" y="191"/>
                  </a:cubicBezTo>
                  <a:cubicBezTo>
                    <a:pt x="333" y="132"/>
                    <a:pt x="310" y="72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7"/>
            <p:cNvSpPr/>
            <p:nvPr/>
          </p:nvSpPr>
          <p:spPr>
            <a:xfrm>
              <a:off x="6441575" y="2356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2"/>
                  </a:moveTo>
                  <a:lnTo>
                    <a:pt x="369" y="762"/>
                  </a:lnTo>
                  <a:cubicBezTo>
                    <a:pt x="453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65" y="0"/>
                    <a:pt x="203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7"/>
            <p:cNvSpPr/>
            <p:nvPr/>
          </p:nvSpPr>
          <p:spPr>
            <a:xfrm>
              <a:off x="6531450" y="2344475"/>
              <a:ext cx="17000" cy="19650"/>
            </a:xfrm>
            <a:custGeom>
              <a:avLst/>
              <a:gdLst/>
              <a:ahLst/>
              <a:cxnLst/>
              <a:rect l="l" t="t" r="r" b="b"/>
              <a:pathLst>
                <a:path w="680" h="786" extrusionOk="0">
                  <a:moveTo>
                    <a:pt x="310" y="762"/>
                  </a:moveTo>
                  <a:lnTo>
                    <a:pt x="358" y="762"/>
                  </a:lnTo>
                  <a:cubicBezTo>
                    <a:pt x="453" y="750"/>
                    <a:pt x="537" y="703"/>
                    <a:pt x="584" y="619"/>
                  </a:cubicBezTo>
                  <a:cubicBezTo>
                    <a:pt x="668" y="524"/>
                    <a:pt x="680" y="381"/>
                    <a:pt x="632" y="274"/>
                  </a:cubicBezTo>
                  <a:cubicBezTo>
                    <a:pt x="465" y="0"/>
                    <a:pt x="203" y="131"/>
                    <a:pt x="96" y="298"/>
                  </a:cubicBezTo>
                  <a:cubicBezTo>
                    <a:pt x="25" y="369"/>
                    <a:pt x="1" y="476"/>
                    <a:pt x="25" y="572"/>
                  </a:cubicBezTo>
                  <a:cubicBezTo>
                    <a:pt x="49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7"/>
            <p:cNvSpPr/>
            <p:nvPr/>
          </p:nvSpPr>
          <p:spPr>
            <a:xfrm>
              <a:off x="6619275" y="2161400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10" y="763"/>
                  </a:moveTo>
                  <a:cubicBezTo>
                    <a:pt x="334" y="751"/>
                    <a:pt x="346" y="751"/>
                    <a:pt x="369" y="763"/>
                  </a:cubicBez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63"/>
                  </a:cubicBezTo>
                  <a:cubicBezTo>
                    <a:pt x="465" y="1"/>
                    <a:pt x="215" y="120"/>
                    <a:pt x="95" y="287"/>
                  </a:cubicBezTo>
                  <a:cubicBezTo>
                    <a:pt x="24" y="358"/>
                    <a:pt x="0" y="465"/>
                    <a:pt x="24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7"/>
            <p:cNvSpPr/>
            <p:nvPr/>
          </p:nvSpPr>
          <p:spPr>
            <a:xfrm>
              <a:off x="6535925" y="2161100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10" y="763"/>
                  </a:moveTo>
                  <a:lnTo>
                    <a:pt x="370" y="763"/>
                  </a:lnTo>
                  <a:cubicBezTo>
                    <a:pt x="465" y="751"/>
                    <a:pt x="536" y="703"/>
                    <a:pt x="584" y="620"/>
                  </a:cubicBezTo>
                  <a:cubicBezTo>
                    <a:pt x="667" y="525"/>
                    <a:pt x="691" y="394"/>
                    <a:pt x="632" y="275"/>
                  </a:cubicBezTo>
                  <a:cubicBezTo>
                    <a:pt x="465" y="1"/>
                    <a:pt x="203" y="132"/>
                    <a:pt x="96" y="299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7"/>
            <p:cNvSpPr/>
            <p:nvPr/>
          </p:nvSpPr>
          <p:spPr>
            <a:xfrm>
              <a:off x="6477575" y="2081350"/>
              <a:ext cx="36350" cy="39600"/>
            </a:xfrm>
            <a:custGeom>
              <a:avLst/>
              <a:gdLst/>
              <a:ahLst/>
              <a:cxnLst/>
              <a:rect l="l" t="t" r="r" b="b"/>
              <a:pathLst>
                <a:path w="1454" h="1584" extrusionOk="0">
                  <a:moveTo>
                    <a:pt x="656" y="1548"/>
                  </a:moveTo>
                  <a:cubicBezTo>
                    <a:pt x="691" y="1548"/>
                    <a:pt x="727" y="1560"/>
                    <a:pt x="763" y="1560"/>
                  </a:cubicBezTo>
                  <a:cubicBezTo>
                    <a:pt x="953" y="1536"/>
                    <a:pt x="1120" y="1417"/>
                    <a:pt x="1203" y="1250"/>
                  </a:cubicBezTo>
                  <a:cubicBezTo>
                    <a:pt x="1346" y="1036"/>
                    <a:pt x="1453" y="798"/>
                    <a:pt x="1299" y="548"/>
                  </a:cubicBezTo>
                  <a:cubicBezTo>
                    <a:pt x="977" y="0"/>
                    <a:pt x="441" y="250"/>
                    <a:pt x="215" y="595"/>
                  </a:cubicBezTo>
                  <a:cubicBezTo>
                    <a:pt x="108" y="750"/>
                    <a:pt x="1" y="929"/>
                    <a:pt x="72" y="1155"/>
                  </a:cubicBezTo>
                  <a:cubicBezTo>
                    <a:pt x="132" y="1417"/>
                    <a:pt x="382" y="1584"/>
                    <a:pt x="656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7"/>
            <p:cNvSpPr/>
            <p:nvPr/>
          </p:nvSpPr>
          <p:spPr>
            <a:xfrm>
              <a:off x="6593075" y="2067050"/>
              <a:ext cx="36050" cy="39900"/>
            </a:xfrm>
            <a:custGeom>
              <a:avLst/>
              <a:gdLst/>
              <a:ahLst/>
              <a:cxnLst/>
              <a:rect l="l" t="t" r="r" b="b"/>
              <a:pathLst>
                <a:path w="1442" h="1596" extrusionOk="0">
                  <a:moveTo>
                    <a:pt x="643" y="1548"/>
                  </a:moveTo>
                  <a:cubicBezTo>
                    <a:pt x="679" y="1548"/>
                    <a:pt x="715" y="1548"/>
                    <a:pt x="762" y="1560"/>
                  </a:cubicBezTo>
                  <a:cubicBezTo>
                    <a:pt x="953" y="1536"/>
                    <a:pt x="1120" y="1417"/>
                    <a:pt x="1203" y="1251"/>
                  </a:cubicBezTo>
                  <a:cubicBezTo>
                    <a:pt x="1346" y="1036"/>
                    <a:pt x="1441" y="798"/>
                    <a:pt x="1298" y="560"/>
                  </a:cubicBezTo>
                  <a:cubicBezTo>
                    <a:pt x="965" y="1"/>
                    <a:pt x="441" y="251"/>
                    <a:pt x="215" y="596"/>
                  </a:cubicBezTo>
                  <a:cubicBezTo>
                    <a:pt x="108" y="751"/>
                    <a:pt x="0" y="929"/>
                    <a:pt x="60" y="1155"/>
                  </a:cubicBezTo>
                  <a:cubicBezTo>
                    <a:pt x="120" y="1417"/>
                    <a:pt x="381" y="1596"/>
                    <a:pt x="643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7"/>
            <p:cNvSpPr/>
            <p:nvPr/>
          </p:nvSpPr>
          <p:spPr>
            <a:xfrm>
              <a:off x="6636225" y="23409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32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7"/>
            <p:cNvSpPr/>
            <p:nvPr/>
          </p:nvSpPr>
          <p:spPr>
            <a:xfrm>
              <a:off x="6603500" y="23891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36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12" y="71"/>
                    <a:pt x="12" y="131"/>
                  </a:cubicBezTo>
                  <a:cubicBezTo>
                    <a:pt x="0" y="274"/>
                    <a:pt x="119" y="298"/>
                    <a:pt x="203" y="262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7"/>
            <p:cNvSpPr/>
            <p:nvPr/>
          </p:nvSpPr>
          <p:spPr>
            <a:xfrm>
              <a:off x="6668075" y="2185825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cubicBezTo>
                    <a:pt x="251" y="36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20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7"/>
            <p:cNvSpPr/>
            <p:nvPr/>
          </p:nvSpPr>
          <p:spPr>
            <a:xfrm>
              <a:off x="6602000" y="2135225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39" y="24"/>
                    <a:pt x="239" y="24"/>
                    <a:pt x="239" y="12"/>
                  </a:cubicBezTo>
                  <a:cubicBezTo>
                    <a:pt x="191" y="0"/>
                    <a:pt x="155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6" y="214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7"/>
            <p:cNvSpPr/>
            <p:nvPr/>
          </p:nvSpPr>
          <p:spPr>
            <a:xfrm>
              <a:off x="6622850" y="22408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48"/>
                  </a:moveTo>
                  <a:cubicBezTo>
                    <a:pt x="250" y="36"/>
                    <a:pt x="238" y="36"/>
                    <a:pt x="238" y="25"/>
                  </a:cubicBezTo>
                  <a:cubicBezTo>
                    <a:pt x="203" y="1"/>
                    <a:pt x="155" y="1"/>
                    <a:pt x="119" y="25"/>
                  </a:cubicBezTo>
                  <a:cubicBezTo>
                    <a:pt x="72" y="48"/>
                    <a:pt x="24" y="72"/>
                    <a:pt x="12" y="132"/>
                  </a:cubicBezTo>
                  <a:cubicBezTo>
                    <a:pt x="0" y="275"/>
                    <a:pt x="119" y="298"/>
                    <a:pt x="214" y="275"/>
                  </a:cubicBezTo>
                  <a:cubicBezTo>
                    <a:pt x="250" y="263"/>
                    <a:pt x="286" y="227"/>
                    <a:pt x="310" y="191"/>
                  </a:cubicBezTo>
                  <a:cubicBezTo>
                    <a:pt x="333" y="132"/>
                    <a:pt x="310" y="72"/>
                    <a:pt x="262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7"/>
            <p:cNvSpPr/>
            <p:nvPr/>
          </p:nvSpPr>
          <p:spPr>
            <a:xfrm>
              <a:off x="6549025" y="1903350"/>
              <a:ext cx="16400" cy="18175"/>
            </a:xfrm>
            <a:custGeom>
              <a:avLst/>
              <a:gdLst/>
              <a:ahLst/>
              <a:cxnLst/>
              <a:rect l="l" t="t" r="r" b="b"/>
              <a:pathLst>
                <a:path w="656" h="727" extrusionOk="0">
                  <a:moveTo>
                    <a:pt x="72" y="167"/>
                  </a:moveTo>
                  <a:cubicBezTo>
                    <a:pt x="60" y="191"/>
                    <a:pt x="48" y="203"/>
                    <a:pt x="36" y="214"/>
                  </a:cubicBezTo>
                  <a:cubicBezTo>
                    <a:pt x="0" y="298"/>
                    <a:pt x="0" y="393"/>
                    <a:pt x="36" y="476"/>
                  </a:cubicBezTo>
                  <a:cubicBezTo>
                    <a:pt x="84" y="595"/>
                    <a:pt x="155" y="703"/>
                    <a:pt x="298" y="714"/>
                  </a:cubicBezTo>
                  <a:cubicBezTo>
                    <a:pt x="608" y="726"/>
                    <a:pt x="655" y="441"/>
                    <a:pt x="584" y="262"/>
                  </a:cubicBezTo>
                  <a:cubicBezTo>
                    <a:pt x="560" y="167"/>
                    <a:pt x="489" y="83"/>
                    <a:pt x="393" y="48"/>
                  </a:cubicBezTo>
                  <a:cubicBezTo>
                    <a:pt x="274" y="0"/>
                    <a:pt x="131" y="48"/>
                    <a:pt x="72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7"/>
            <p:cNvSpPr/>
            <p:nvPr/>
          </p:nvSpPr>
          <p:spPr>
            <a:xfrm>
              <a:off x="6456150" y="194085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0"/>
                    <a:pt x="251" y="274"/>
                    <a:pt x="263" y="238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2" y="0"/>
                    <a:pt x="36" y="96"/>
                    <a:pt x="13" y="179"/>
                  </a:cubicBezTo>
                  <a:cubicBezTo>
                    <a:pt x="1" y="215"/>
                    <a:pt x="1" y="262"/>
                    <a:pt x="24" y="298"/>
                  </a:cubicBezTo>
                  <a:cubicBezTo>
                    <a:pt x="48" y="346"/>
                    <a:pt x="120" y="357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7"/>
            <p:cNvSpPr/>
            <p:nvPr/>
          </p:nvSpPr>
          <p:spPr>
            <a:xfrm>
              <a:off x="6331125" y="192210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8"/>
                  </a:cubicBezTo>
                  <a:cubicBezTo>
                    <a:pt x="287" y="191"/>
                    <a:pt x="275" y="131"/>
                    <a:pt x="239" y="95"/>
                  </a:cubicBezTo>
                  <a:cubicBezTo>
                    <a:pt x="132" y="0"/>
                    <a:pt x="49" y="95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1" y="345"/>
                    <a:pt x="132" y="357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7"/>
            <p:cNvSpPr/>
            <p:nvPr/>
          </p:nvSpPr>
          <p:spPr>
            <a:xfrm>
              <a:off x="6377875" y="1930125"/>
              <a:ext cx="16400" cy="18475"/>
            </a:xfrm>
            <a:custGeom>
              <a:avLst/>
              <a:gdLst/>
              <a:ahLst/>
              <a:cxnLst/>
              <a:rect l="l" t="t" r="r" b="b"/>
              <a:pathLst>
                <a:path w="656" h="739" extrusionOk="0">
                  <a:moveTo>
                    <a:pt x="72" y="179"/>
                  </a:moveTo>
                  <a:cubicBezTo>
                    <a:pt x="72" y="191"/>
                    <a:pt x="48" y="203"/>
                    <a:pt x="36" y="215"/>
                  </a:cubicBezTo>
                  <a:cubicBezTo>
                    <a:pt x="0" y="298"/>
                    <a:pt x="0" y="405"/>
                    <a:pt x="36" y="489"/>
                  </a:cubicBezTo>
                  <a:cubicBezTo>
                    <a:pt x="84" y="596"/>
                    <a:pt x="155" y="703"/>
                    <a:pt x="298" y="715"/>
                  </a:cubicBezTo>
                  <a:cubicBezTo>
                    <a:pt x="607" y="739"/>
                    <a:pt x="655" y="453"/>
                    <a:pt x="584" y="275"/>
                  </a:cubicBezTo>
                  <a:cubicBezTo>
                    <a:pt x="560" y="167"/>
                    <a:pt x="488" y="96"/>
                    <a:pt x="393" y="48"/>
                  </a:cubicBezTo>
                  <a:cubicBezTo>
                    <a:pt x="274" y="1"/>
                    <a:pt x="131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7"/>
            <p:cNvSpPr/>
            <p:nvPr/>
          </p:nvSpPr>
          <p:spPr>
            <a:xfrm>
              <a:off x="6521925" y="1834275"/>
              <a:ext cx="16400" cy="18200"/>
            </a:xfrm>
            <a:custGeom>
              <a:avLst/>
              <a:gdLst/>
              <a:ahLst/>
              <a:cxnLst/>
              <a:rect l="l" t="t" r="r" b="b"/>
              <a:pathLst>
                <a:path w="656" h="728" extrusionOk="0">
                  <a:moveTo>
                    <a:pt x="72" y="179"/>
                  </a:moveTo>
                  <a:cubicBezTo>
                    <a:pt x="60" y="191"/>
                    <a:pt x="49" y="203"/>
                    <a:pt x="37" y="215"/>
                  </a:cubicBezTo>
                  <a:cubicBezTo>
                    <a:pt x="1" y="299"/>
                    <a:pt x="1" y="394"/>
                    <a:pt x="37" y="477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27"/>
                    <a:pt x="656" y="453"/>
                    <a:pt x="584" y="263"/>
                  </a:cubicBezTo>
                  <a:cubicBezTo>
                    <a:pt x="560" y="168"/>
                    <a:pt x="489" y="84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7"/>
            <p:cNvSpPr/>
            <p:nvPr/>
          </p:nvSpPr>
          <p:spPr>
            <a:xfrm>
              <a:off x="6443950" y="183427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79" y="334"/>
                  </a:moveTo>
                  <a:lnTo>
                    <a:pt x="191" y="334"/>
                  </a:lnTo>
                  <a:cubicBezTo>
                    <a:pt x="239" y="310"/>
                    <a:pt x="262" y="275"/>
                    <a:pt x="262" y="239"/>
                  </a:cubicBezTo>
                  <a:cubicBezTo>
                    <a:pt x="286" y="191"/>
                    <a:pt x="274" y="132"/>
                    <a:pt x="239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20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7"/>
            <p:cNvSpPr/>
            <p:nvPr/>
          </p:nvSpPr>
          <p:spPr>
            <a:xfrm>
              <a:off x="6370725" y="180630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22"/>
                    <a:pt x="262" y="286"/>
                    <a:pt x="262" y="239"/>
                  </a:cubicBezTo>
                  <a:cubicBezTo>
                    <a:pt x="286" y="191"/>
                    <a:pt x="274" y="132"/>
                    <a:pt x="239" y="96"/>
                  </a:cubicBezTo>
                  <a:cubicBezTo>
                    <a:pt x="131" y="1"/>
                    <a:pt x="36" y="96"/>
                    <a:pt x="12" y="179"/>
                  </a:cubicBezTo>
                  <a:cubicBezTo>
                    <a:pt x="1" y="215"/>
                    <a:pt x="1" y="263"/>
                    <a:pt x="24" y="298"/>
                  </a:cubicBezTo>
                  <a:cubicBezTo>
                    <a:pt x="60" y="346"/>
                    <a:pt x="120" y="370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7"/>
            <p:cNvSpPr/>
            <p:nvPr/>
          </p:nvSpPr>
          <p:spPr>
            <a:xfrm>
              <a:off x="6453175" y="176970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10"/>
                    <a:pt x="274" y="274"/>
                    <a:pt x="274" y="238"/>
                  </a:cubicBezTo>
                  <a:cubicBezTo>
                    <a:pt x="298" y="191"/>
                    <a:pt x="286" y="131"/>
                    <a:pt x="251" y="84"/>
                  </a:cubicBezTo>
                  <a:cubicBezTo>
                    <a:pt x="143" y="0"/>
                    <a:pt x="48" y="84"/>
                    <a:pt x="24" y="167"/>
                  </a:cubicBezTo>
                  <a:cubicBezTo>
                    <a:pt x="1" y="215"/>
                    <a:pt x="12" y="262"/>
                    <a:pt x="36" y="298"/>
                  </a:cubicBezTo>
                  <a:cubicBezTo>
                    <a:pt x="72" y="345"/>
                    <a:pt x="132" y="357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7"/>
            <p:cNvSpPr/>
            <p:nvPr/>
          </p:nvSpPr>
          <p:spPr>
            <a:xfrm>
              <a:off x="6227850" y="195067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45"/>
                  </a:moveTo>
                  <a:cubicBezTo>
                    <a:pt x="179" y="334"/>
                    <a:pt x="191" y="334"/>
                    <a:pt x="191" y="345"/>
                  </a:cubicBez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5"/>
                  </a:cubicBezTo>
                  <a:cubicBezTo>
                    <a:pt x="131" y="0"/>
                    <a:pt x="36" y="95"/>
                    <a:pt x="12" y="179"/>
                  </a:cubicBezTo>
                  <a:cubicBezTo>
                    <a:pt x="1" y="215"/>
                    <a:pt x="1" y="262"/>
                    <a:pt x="24" y="310"/>
                  </a:cubicBezTo>
                  <a:cubicBezTo>
                    <a:pt x="60" y="357"/>
                    <a:pt x="120" y="369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7"/>
            <p:cNvSpPr/>
            <p:nvPr/>
          </p:nvSpPr>
          <p:spPr>
            <a:xfrm>
              <a:off x="6378750" y="1875650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72" y="179"/>
                  </a:moveTo>
                  <a:cubicBezTo>
                    <a:pt x="61" y="191"/>
                    <a:pt x="49" y="203"/>
                    <a:pt x="37" y="215"/>
                  </a:cubicBezTo>
                  <a:cubicBezTo>
                    <a:pt x="1" y="298"/>
                    <a:pt x="1" y="406"/>
                    <a:pt x="37" y="489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39"/>
                    <a:pt x="656" y="453"/>
                    <a:pt x="584" y="275"/>
                  </a:cubicBezTo>
                  <a:cubicBezTo>
                    <a:pt x="561" y="168"/>
                    <a:pt x="489" y="96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7"/>
            <p:cNvSpPr/>
            <p:nvPr/>
          </p:nvSpPr>
          <p:spPr>
            <a:xfrm>
              <a:off x="6281125" y="1889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9" y="322"/>
                    <a:pt x="263" y="286"/>
                    <a:pt x="275" y="239"/>
                  </a:cubicBezTo>
                  <a:cubicBezTo>
                    <a:pt x="286" y="191"/>
                    <a:pt x="275" y="131"/>
                    <a:pt x="239" y="96"/>
                  </a:cubicBezTo>
                  <a:cubicBezTo>
                    <a:pt x="132" y="1"/>
                    <a:pt x="48" y="96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0" y="346"/>
                    <a:pt x="132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7"/>
            <p:cNvSpPr/>
            <p:nvPr/>
          </p:nvSpPr>
          <p:spPr>
            <a:xfrm>
              <a:off x="6066525" y="206882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1"/>
                    <a:pt x="262" y="275"/>
                    <a:pt x="262" y="239"/>
                  </a:cubicBezTo>
                  <a:cubicBezTo>
                    <a:pt x="286" y="180"/>
                    <a:pt x="274" y="132"/>
                    <a:pt x="238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19" y="358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7"/>
            <p:cNvSpPr/>
            <p:nvPr/>
          </p:nvSpPr>
          <p:spPr>
            <a:xfrm>
              <a:off x="6171600" y="20917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43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7"/>
            <p:cNvSpPr/>
            <p:nvPr/>
          </p:nvSpPr>
          <p:spPr>
            <a:xfrm>
              <a:off x="6164750" y="220605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22"/>
                    <a:pt x="262" y="286"/>
                    <a:pt x="274" y="239"/>
                  </a:cubicBezTo>
                  <a:cubicBezTo>
                    <a:pt x="298" y="191"/>
                    <a:pt x="286" y="132"/>
                    <a:pt x="239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7"/>
            <p:cNvSpPr/>
            <p:nvPr/>
          </p:nvSpPr>
          <p:spPr>
            <a:xfrm>
              <a:off x="6007275" y="2139675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9"/>
                  </a:cubicBezTo>
                  <a:cubicBezTo>
                    <a:pt x="299" y="191"/>
                    <a:pt x="287" y="132"/>
                    <a:pt x="239" y="84"/>
                  </a:cubicBezTo>
                  <a:cubicBezTo>
                    <a:pt x="144" y="1"/>
                    <a:pt x="49" y="84"/>
                    <a:pt x="25" y="179"/>
                  </a:cubicBezTo>
                  <a:cubicBezTo>
                    <a:pt x="1" y="215"/>
                    <a:pt x="13" y="263"/>
                    <a:pt x="37" y="298"/>
                  </a:cubicBezTo>
                  <a:cubicBezTo>
                    <a:pt x="61" y="346"/>
                    <a:pt x="132" y="358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7"/>
            <p:cNvSpPr/>
            <p:nvPr/>
          </p:nvSpPr>
          <p:spPr>
            <a:xfrm>
              <a:off x="6215350" y="1864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46"/>
                  </a:moveTo>
                  <a:lnTo>
                    <a:pt x="203" y="346"/>
                  </a:ln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1" y="0"/>
                    <a:pt x="36" y="96"/>
                    <a:pt x="12" y="179"/>
                  </a:cubicBezTo>
                  <a:cubicBezTo>
                    <a:pt x="0" y="215"/>
                    <a:pt x="0" y="262"/>
                    <a:pt x="24" y="310"/>
                  </a:cubicBezTo>
                  <a:cubicBezTo>
                    <a:pt x="60" y="358"/>
                    <a:pt x="120" y="369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7"/>
            <p:cNvSpPr/>
            <p:nvPr/>
          </p:nvSpPr>
          <p:spPr>
            <a:xfrm>
              <a:off x="6076050" y="213282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8" y="322"/>
                    <a:pt x="262" y="287"/>
                    <a:pt x="274" y="239"/>
                  </a:cubicBezTo>
                  <a:cubicBezTo>
                    <a:pt x="286" y="191"/>
                    <a:pt x="274" y="132"/>
                    <a:pt x="238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0" y="263"/>
                    <a:pt x="24" y="298"/>
                  </a:cubicBezTo>
                  <a:cubicBezTo>
                    <a:pt x="60" y="346"/>
                    <a:pt x="119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7"/>
            <p:cNvSpPr/>
            <p:nvPr/>
          </p:nvSpPr>
          <p:spPr>
            <a:xfrm>
              <a:off x="6047775" y="22316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31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1" name="Google Shape;4401;p7"/>
          <p:cNvGrpSpPr/>
          <p:nvPr/>
        </p:nvGrpSpPr>
        <p:grpSpPr>
          <a:xfrm rot="9394101">
            <a:off x="-1435925" y="-1470406"/>
            <a:ext cx="3596954" cy="3498726"/>
            <a:chOff x="5801000" y="1169925"/>
            <a:chExt cx="1516000" cy="1474600"/>
          </a:xfrm>
        </p:grpSpPr>
        <p:sp>
          <p:nvSpPr>
            <p:cNvPr id="4402" name="Google Shape;4402;p7"/>
            <p:cNvSpPr/>
            <p:nvPr/>
          </p:nvSpPr>
          <p:spPr>
            <a:xfrm>
              <a:off x="6518075" y="1993525"/>
              <a:ext cx="520025" cy="417950"/>
            </a:xfrm>
            <a:custGeom>
              <a:avLst/>
              <a:gdLst/>
              <a:ahLst/>
              <a:cxnLst/>
              <a:rect l="l" t="t" r="r" b="b"/>
              <a:pathLst>
                <a:path w="20801" h="16718" extrusionOk="0">
                  <a:moveTo>
                    <a:pt x="16193" y="4966"/>
                  </a:moveTo>
                  <a:cubicBezTo>
                    <a:pt x="18383" y="7013"/>
                    <a:pt x="20800" y="9466"/>
                    <a:pt x="20646" y="11371"/>
                  </a:cubicBezTo>
                  <a:cubicBezTo>
                    <a:pt x="20229" y="16276"/>
                    <a:pt x="14538" y="16717"/>
                    <a:pt x="10942" y="15645"/>
                  </a:cubicBezTo>
                  <a:lnTo>
                    <a:pt x="7406" y="14610"/>
                  </a:lnTo>
                  <a:lnTo>
                    <a:pt x="5394" y="13931"/>
                  </a:lnTo>
                  <a:cubicBezTo>
                    <a:pt x="3715" y="13348"/>
                    <a:pt x="3227" y="11728"/>
                    <a:pt x="2429" y="10252"/>
                  </a:cubicBezTo>
                  <a:cubicBezTo>
                    <a:pt x="0" y="5799"/>
                    <a:pt x="2881" y="525"/>
                    <a:pt x="7084" y="394"/>
                  </a:cubicBezTo>
                  <a:cubicBezTo>
                    <a:pt x="8144" y="358"/>
                    <a:pt x="9096" y="1"/>
                    <a:pt x="10168" y="120"/>
                  </a:cubicBezTo>
                  <a:cubicBezTo>
                    <a:pt x="11811" y="298"/>
                    <a:pt x="13490" y="834"/>
                    <a:pt x="14704" y="2715"/>
                  </a:cubicBezTo>
                  <a:cubicBezTo>
                    <a:pt x="14728" y="2739"/>
                    <a:pt x="14740" y="2775"/>
                    <a:pt x="14764" y="2799"/>
                  </a:cubicBezTo>
                  <a:cubicBezTo>
                    <a:pt x="15466" y="3311"/>
                    <a:pt x="15502" y="4311"/>
                    <a:pt x="16193" y="4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7"/>
            <p:cNvSpPr/>
            <p:nvPr/>
          </p:nvSpPr>
          <p:spPr>
            <a:xfrm>
              <a:off x="6505275" y="1966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77"/>
                    <a:pt x="48" y="941"/>
                    <a:pt x="36" y="905"/>
                  </a:cubicBezTo>
                  <a:cubicBezTo>
                    <a:pt x="0" y="715"/>
                    <a:pt x="72" y="512"/>
                    <a:pt x="226" y="369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1"/>
                    <a:pt x="1167" y="1203"/>
                  </a:cubicBezTo>
                  <a:cubicBezTo>
                    <a:pt x="1036" y="1358"/>
                    <a:pt x="893" y="1512"/>
                    <a:pt x="631" y="1500"/>
                  </a:cubicBezTo>
                  <a:cubicBezTo>
                    <a:pt x="345" y="1512"/>
                    <a:pt x="107" y="1298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7"/>
            <p:cNvSpPr/>
            <p:nvPr/>
          </p:nvSpPr>
          <p:spPr>
            <a:xfrm>
              <a:off x="6454375" y="1759575"/>
              <a:ext cx="26500" cy="25625"/>
            </a:xfrm>
            <a:custGeom>
              <a:avLst/>
              <a:gdLst/>
              <a:ahLst/>
              <a:cxnLst/>
              <a:rect l="l" t="t" r="r" b="b"/>
              <a:pathLst>
                <a:path w="1060" h="1025" extrusionOk="0">
                  <a:moveTo>
                    <a:pt x="60" y="679"/>
                  </a:moveTo>
                  <a:cubicBezTo>
                    <a:pt x="60" y="655"/>
                    <a:pt x="36" y="631"/>
                    <a:pt x="24" y="608"/>
                  </a:cubicBezTo>
                  <a:cubicBezTo>
                    <a:pt x="0" y="477"/>
                    <a:pt x="60" y="334"/>
                    <a:pt x="155" y="250"/>
                  </a:cubicBezTo>
                  <a:cubicBezTo>
                    <a:pt x="274" y="119"/>
                    <a:pt x="417" y="0"/>
                    <a:pt x="619" y="60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8" y="1024"/>
                    <a:pt x="72" y="870"/>
                    <a:pt x="6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7"/>
            <p:cNvSpPr/>
            <p:nvPr/>
          </p:nvSpPr>
          <p:spPr>
            <a:xfrm>
              <a:off x="6470750" y="1861075"/>
              <a:ext cx="38100" cy="42875"/>
            </a:xfrm>
            <a:custGeom>
              <a:avLst/>
              <a:gdLst/>
              <a:ahLst/>
              <a:cxnLst/>
              <a:rect l="l" t="t" r="r" b="b"/>
              <a:pathLst>
                <a:path w="1524" h="1715" extrusionOk="0">
                  <a:moveTo>
                    <a:pt x="786" y="1655"/>
                  </a:moveTo>
                  <a:lnTo>
                    <a:pt x="679" y="1655"/>
                  </a:lnTo>
                  <a:cubicBezTo>
                    <a:pt x="476" y="1620"/>
                    <a:pt x="310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298"/>
                    <a:pt x="1322" y="679"/>
                  </a:cubicBezTo>
                  <a:cubicBezTo>
                    <a:pt x="1417" y="858"/>
                    <a:pt x="1524" y="1048"/>
                    <a:pt x="1429" y="1286"/>
                  </a:cubicBezTo>
                  <a:cubicBezTo>
                    <a:pt x="1345" y="1560"/>
                    <a:pt x="1072" y="1715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7"/>
            <p:cNvSpPr/>
            <p:nvPr/>
          </p:nvSpPr>
          <p:spPr>
            <a:xfrm>
              <a:off x="6506450" y="1681000"/>
              <a:ext cx="18475" cy="22050"/>
            </a:xfrm>
            <a:custGeom>
              <a:avLst/>
              <a:gdLst/>
              <a:ahLst/>
              <a:cxnLst/>
              <a:rect l="l" t="t" r="r" b="b"/>
              <a:pathLst>
                <a:path w="739" h="882" extrusionOk="0">
                  <a:moveTo>
                    <a:pt x="382" y="845"/>
                  </a:moveTo>
                  <a:lnTo>
                    <a:pt x="322" y="845"/>
                  </a:lnTo>
                  <a:cubicBezTo>
                    <a:pt x="215" y="822"/>
                    <a:pt x="132" y="762"/>
                    <a:pt x="96" y="667"/>
                  </a:cubicBezTo>
                  <a:cubicBezTo>
                    <a:pt x="13" y="548"/>
                    <a:pt x="1" y="405"/>
                    <a:pt x="72" y="286"/>
                  </a:cubicBezTo>
                  <a:cubicBezTo>
                    <a:pt x="275" y="0"/>
                    <a:pt x="548" y="155"/>
                    <a:pt x="656" y="345"/>
                  </a:cubicBezTo>
                  <a:cubicBezTo>
                    <a:pt x="715" y="441"/>
                    <a:pt x="739" y="548"/>
                    <a:pt x="715" y="655"/>
                  </a:cubicBezTo>
                  <a:cubicBezTo>
                    <a:pt x="668" y="798"/>
                    <a:pt x="525" y="881"/>
                    <a:pt x="382" y="8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7"/>
            <p:cNvSpPr/>
            <p:nvPr/>
          </p:nvSpPr>
          <p:spPr>
            <a:xfrm>
              <a:off x="6574925" y="1919425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2" y="1012"/>
                  </a:moveTo>
                  <a:cubicBezTo>
                    <a:pt x="72" y="964"/>
                    <a:pt x="36" y="941"/>
                    <a:pt x="24" y="893"/>
                  </a:cubicBezTo>
                  <a:cubicBezTo>
                    <a:pt x="0" y="703"/>
                    <a:pt x="72" y="500"/>
                    <a:pt x="226" y="369"/>
                  </a:cubicBezTo>
                  <a:cubicBezTo>
                    <a:pt x="405" y="167"/>
                    <a:pt x="607" y="0"/>
                    <a:pt x="905" y="83"/>
                  </a:cubicBezTo>
                  <a:cubicBezTo>
                    <a:pt x="1560" y="262"/>
                    <a:pt x="1453" y="869"/>
                    <a:pt x="1155" y="1203"/>
                  </a:cubicBezTo>
                  <a:cubicBezTo>
                    <a:pt x="1024" y="1345"/>
                    <a:pt x="881" y="1512"/>
                    <a:pt x="631" y="1500"/>
                  </a:cubicBezTo>
                  <a:cubicBezTo>
                    <a:pt x="345" y="1512"/>
                    <a:pt x="95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7"/>
            <p:cNvSpPr/>
            <p:nvPr/>
          </p:nvSpPr>
          <p:spPr>
            <a:xfrm>
              <a:off x="6414775" y="1956025"/>
              <a:ext cx="39025" cy="37525"/>
            </a:xfrm>
            <a:custGeom>
              <a:avLst/>
              <a:gdLst/>
              <a:ahLst/>
              <a:cxnLst/>
              <a:rect l="l" t="t" r="r" b="b"/>
              <a:pathLst>
                <a:path w="1561" h="1501" extrusionOk="0">
                  <a:moveTo>
                    <a:pt x="84" y="1013"/>
                  </a:moveTo>
                  <a:cubicBezTo>
                    <a:pt x="84" y="965"/>
                    <a:pt x="48" y="941"/>
                    <a:pt x="36" y="893"/>
                  </a:cubicBezTo>
                  <a:cubicBezTo>
                    <a:pt x="1" y="703"/>
                    <a:pt x="84" y="501"/>
                    <a:pt x="227" y="370"/>
                  </a:cubicBezTo>
                  <a:cubicBezTo>
                    <a:pt x="417" y="167"/>
                    <a:pt x="620" y="1"/>
                    <a:pt x="917" y="84"/>
                  </a:cubicBezTo>
                  <a:cubicBezTo>
                    <a:pt x="1560" y="262"/>
                    <a:pt x="1453" y="870"/>
                    <a:pt x="1167" y="1203"/>
                  </a:cubicBezTo>
                  <a:cubicBezTo>
                    <a:pt x="1036" y="1346"/>
                    <a:pt x="894" y="1501"/>
                    <a:pt x="632" y="1501"/>
                  </a:cubicBezTo>
                  <a:cubicBezTo>
                    <a:pt x="346" y="1501"/>
                    <a:pt x="108" y="1286"/>
                    <a:pt x="84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7"/>
            <p:cNvSpPr/>
            <p:nvPr/>
          </p:nvSpPr>
          <p:spPr>
            <a:xfrm>
              <a:off x="6475200" y="2059600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48" y="941"/>
                    <a:pt x="36" y="906"/>
                  </a:cubicBezTo>
                  <a:cubicBezTo>
                    <a:pt x="1" y="703"/>
                    <a:pt x="72" y="513"/>
                    <a:pt x="227" y="370"/>
                  </a:cubicBezTo>
                  <a:cubicBezTo>
                    <a:pt x="405" y="179"/>
                    <a:pt x="620" y="1"/>
                    <a:pt x="905" y="84"/>
                  </a:cubicBezTo>
                  <a:cubicBezTo>
                    <a:pt x="1560" y="275"/>
                    <a:pt x="1453" y="882"/>
                    <a:pt x="1167" y="1203"/>
                  </a:cubicBezTo>
                  <a:cubicBezTo>
                    <a:pt x="1025" y="1358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7"/>
            <p:cNvSpPr/>
            <p:nvPr/>
          </p:nvSpPr>
          <p:spPr>
            <a:xfrm>
              <a:off x="6766025" y="1902150"/>
              <a:ext cx="39000" cy="37825"/>
            </a:xfrm>
            <a:custGeom>
              <a:avLst/>
              <a:gdLst/>
              <a:ahLst/>
              <a:cxnLst/>
              <a:rect l="l" t="t" r="r" b="b"/>
              <a:pathLst>
                <a:path w="1560" h="1513" extrusionOk="0">
                  <a:moveTo>
                    <a:pt x="71" y="1013"/>
                  </a:moveTo>
                  <a:cubicBezTo>
                    <a:pt x="71" y="977"/>
                    <a:pt x="48" y="941"/>
                    <a:pt x="36" y="905"/>
                  </a:cubicBezTo>
                  <a:cubicBezTo>
                    <a:pt x="0" y="703"/>
                    <a:pt x="71" y="501"/>
                    <a:pt x="226" y="370"/>
                  </a:cubicBezTo>
                  <a:cubicBezTo>
                    <a:pt x="405" y="179"/>
                    <a:pt x="619" y="0"/>
                    <a:pt x="905" y="84"/>
                  </a:cubicBezTo>
                  <a:cubicBezTo>
                    <a:pt x="1560" y="274"/>
                    <a:pt x="1453" y="882"/>
                    <a:pt x="1167" y="1203"/>
                  </a:cubicBezTo>
                  <a:cubicBezTo>
                    <a:pt x="1036" y="1358"/>
                    <a:pt x="881" y="1513"/>
                    <a:pt x="631" y="1501"/>
                  </a:cubicBezTo>
                  <a:cubicBezTo>
                    <a:pt x="345" y="1513"/>
                    <a:pt x="95" y="1298"/>
                    <a:pt x="71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7"/>
            <p:cNvSpPr/>
            <p:nvPr/>
          </p:nvSpPr>
          <p:spPr>
            <a:xfrm>
              <a:off x="6617775" y="1789625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5" y="906"/>
                  </a:cubicBezTo>
                  <a:cubicBezTo>
                    <a:pt x="1" y="703"/>
                    <a:pt x="72" y="501"/>
                    <a:pt x="215" y="370"/>
                  </a:cubicBezTo>
                  <a:cubicBezTo>
                    <a:pt x="406" y="168"/>
                    <a:pt x="608" y="1"/>
                    <a:pt x="906" y="84"/>
                  </a:cubicBezTo>
                  <a:cubicBezTo>
                    <a:pt x="1549" y="275"/>
                    <a:pt x="1441" y="870"/>
                    <a:pt x="1156" y="1203"/>
                  </a:cubicBezTo>
                  <a:cubicBezTo>
                    <a:pt x="1025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7"/>
            <p:cNvSpPr/>
            <p:nvPr/>
          </p:nvSpPr>
          <p:spPr>
            <a:xfrm>
              <a:off x="6593375" y="1917625"/>
              <a:ext cx="38125" cy="42900"/>
            </a:xfrm>
            <a:custGeom>
              <a:avLst/>
              <a:gdLst/>
              <a:ahLst/>
              <a:cxnLst/>
              <a:rect l="l" t="t" r="r" b="b"/>
              <a:pathLst>
                <a:path w="1525" h="1716" extrusionOk="0">
                  <a:moveTo>
                    <a:pt x="786" y="1644"/>
                  </a:moveTo>
                  <a:cubicBezTo>
                    <a:pt x="750" y="1644"/>
                    <a:pt x="715" y="1656"/>
                    <a:pt x="667" y="1644"/>
                  </a:cubicBezTo>
                  <a:cubicBezTo>
                    <a:pt x="465" y="1620"/>
                    <a:pt x="298" y="1477"/>
                    <a:pt x="227" y="1286"/>
                  </a:cubicBezTo>
                  <a:cubicBezTo>
                    <a:pt x="96" y="1060"/>
                    <a:pt x="0" y="798"/>
                    <a:pt x="179" y="548"/>
                  </a:cubicBezTo>
                  <a:cubicBezTo>
                    <a:pt x="560" y="1"/>
                    <a:pt x="1108" y="298"/>
                    <a:pt x="1322" y="679"/>
                  </a:cubicBezTo>
                  <a:cubicBezTo>
                    <a:pt x="1417" y="858"/>
                    <a:pt x="1524" y="1036"/>
                    <a:pt x="1429" y="1286"/>
                  </a:cubicBezTo>
                  <a:cubicBezTo>
                    <a:pt x="1346" y="1548"/>
                    <a:pt x="1060" y="1715"/>
                    <a:pt x="786" y="16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7"/>
            <p:cNvSpPr/>
            <p:nvPr/>
          </p:nvSpPr>
          <p:spPr>
            <a:xfrm>
              <a:off x="6397800" y="2042050"/>
              <a:ext cx="37850" cy="42875"/>
            </a:xfrm>
            <a:custGeom>
              <a:avLst/>
              <a:gdLst/>
              <a:ahLst/>
              <a:cxnLst/>
              <a:rect l="l" t="t" r="r" b="b"/>
              <a:pathLst>
                <a:path w="1514" h="1715" extrusionOk="0">
                  <a:moveTo>
                    <a:pt x="775" y="1643"/>
                  </a:moveTo>
                  <a:cubicBezTo>
                    <a:pt x="739" y="1643"/>
                    <a:pt x="703" y="1655"/>
                    <a:pt x="656" y="1643"/>
                  </a:cubicBezTo>
                  <a:cubicBezTo>
                    <a:pt x="465" y="1608"/>
                    <a:pt x="299" y="1477"/>
                    <a:pt x="215" y="1286"/>
                  </a:cubicBezTo>
                  <a:cubicBezTo>
                    <a:pt x="96" y="1048"/>
                    <a:pt x="1" y="798"/>
                    <a:pt x="168" y="548"/>
                  </a:cubicBezTo>
                  <a:cubicBezTo>
                    <a:pt x="561" y="0"/>
                    <a:pt x="1096" y="298"/>
                    <a:pt x="1311" y="679"/>
                  </a:cubicBezTo>
                  <a:cubicBezTo>
                    <a:pt x="1418" y="846"/>
                    <a:pt x="1513" y="1036"/>
                    <a:pt x="1430" y="1274"/>
                  </a:cubicBezTo>
                  <a:cubicBezTo>
                    <a:pt x="1334" y="1560"/>
                    <a:pt x="1049" y="1715"/>
                    <a:pt x="775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7"/>
            <p:cNvSpPr/>
            <p:nvPr/>
          </p:nvSpPr>
          <p:spPr>
            <a:xfrm>
              <a:off x="6337400" y="1952150"/>
              <a:ext cx="37825" cy="42900"/>
            </a:xfrm>
            <a:custGeom>
              <a:avLst/>
              <a:gdLst/>
              <a:ahLst/>
              <a:cxnLst/>
              <a:rect l="l" t="t" r="r" b="b"/>
              <a:pathLst>
                <a:path w="1513" h="1716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77"/>
                    <a:pt x="226" y="1299"/>
                  </a:cubicBezTo>
                  <a:cubicBezTo>
                    <a:pt x="95" y="1060"/>
                    <a:pt x="0" y="810"/>
                    <a:pt x="179" y="548"/>
                  </a:cubicBezTo>
                  <a:cubicBezTo>
                    <a:pt x="560" y="1"/>
                    <a:pt x="1095" y="298"/>
                    <a:pt x="1322" y="679"/>
                  </a:cubicBezTo>
                  <a:cubicBezTo>
                    <a:pt x="1417" y="858"/>
                    <a:pt x="1512" y="1037"/>
                    <a:pt x="1429" y="1287"/>
                  </a:cubicBezTo>
                  <a:cubicBezTo>
                    <a:pt x="1345" y="1560"/>
                    <a:pt x="1060" y="1715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7"/>
            <p:cNvSpPr/>
            <p:nvPr/>
          </p:nvSpPr>
          <p:spPr>
            <a:xfrm>
              <a:off x="6689525" y="1839650"/>
              <a:ext cx="38125" cy="43175"/>
            </a:xfrm>
            <a:custGeom>
              <a:avLst/>
              <a:gdLst/>
              <a:ahLst/>
              <a:cxnLst/>
              <a:rect l="l" t="t" r="r" b="b"/>
              <a:pathLst>
                <a:path w="1525" h="1727" extrusionOk="0">
                  <a:moveTo>
                    <a:pt x="786" y="1655"/>
                  </a:moveTo>
                  <a:cubicBezTo>
                    <a:pt x="750" y="1655"/>
                    <a:pt x="714" y="1667"/>
                    <a:pt x="679" y="1655"/>
                  </a:cubicBezTo>
                  <a:cubicBezTo>
                    <a:pt x="476" y="1619"/>
                    <a:pt x="310" y="1488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72" y="0"/>
                    <a:pt x="1107" y="310"/>
                    <a:pt x="1322" y="691"/>
                  </a:cubicBezTo>
                  <a:cubicBezTo>
                    <a:pt x="1417" y="857"/>
                    <a:pt x="1524" y="1048"/>
                    <a:pt x="1429" y="1286"/>
                  </a:cubicBezTo>
                  <a:cubicBezTo>
                    <a:pt x="1346" y="1560"/>
                    <a:pt x="1072" y="1727"/>
                    <a:pt x="786" y="1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7"/>
            <p:cNvSpPr/>
            <p:nvPr/>
          </p:nvSpPr>
          <p:spPr>
            <a:xfrm>
              <a:off x="6385025" y="1853925"/>
              <a:ext cx="37825" cy="43200"/>
            </a:xfrm>
            <a:custGeom>
              <a:avLst/>
              <a:gdLst/>
              <a:ahLst/>
              <a:cxnLst/>
              <a:rect l="l" t="t" r="r" b="b"/>
              <a:pathLst>
                <a:path w="1513" h="1728" extrusionOk="0">
                  <a:moveTo>
                    <a:pt x="786" y="1656"/>
                  </a:moveTo>
                  <a:lnTo>
                    <a:pt x="667" y="1656"/>
                  </a:lnTo>
                  <a:cubicBezTo>
                    <a:pt x="464" y="1620"/>
                    <a:pt x="298" y="1489"/>
                    <a:pt x="226" y="1298"/>
                  </a:cubicBezTo>
                  <a:cubicBezTo>
                    <a:pt x="95" y="1060"/>
                    <a:pt x="0" y="810"/>
                    <a:pt x="179" y="560"/>
                  </a:cubicBezTo>
                  <a:cubicBezTo>
                    <a:pt x="560" y="1"/>
                    <a:pt x="1095" y="298"/>
                    <a:pt x="1310" y="679"/>
                  </a:cubicBezTo>
                  <a:cubicBezTo>
                    <a:pt x="1417" y="858"/>
                    <a:pt x="1512" y="1048"/>
                    <a:pt x="1429" y="1287"/>
                  </a:cubicBezTo>
                  <a:cubicBezTo>
                    <a:pt x="1345" y="1560"/>
                    <a:pt x="1060" y="1727"/>
                    <a:pt x="786" y="1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7"/>
            <p:cNvSpPr/>
            <p:nvPr/>
          </p:nvSpPr>
          <p:spPr>
            <a:xfrm>
              <a:off x="6679700" y="1906025"/>
              <a:ext cx="37825" cy="42875"/>
            </a:xfrm>
            <a:custGeom>
              <a:avLst/>
              <a:gdLst/>
              <a:ahLst/>
              <a:cxnLst/>
              <a:rect l="l" t="t" r="r" b="b"/>
              <a:pathLst>
                <a:path w="1513" h="1715" extrusionOk="0">
                  <a:moveTo>
                    <a:pt x="774" y="1643"/>
                  </a:moveTo>
                  <a:lnTo>
                    <a:pt x="667" y="1643"/>
                  </a:lnTo>
                  <a:cubicBezTo>
                    <a:pt x="465" y="1608"/>
                    <a:pt x="298" y="1477"/>
                    <a:pt x="215" y="1286"/>
                  </a:cubicBezTo>
                  <a:cubicBezTo>
                    <a:pt x="84" y="1060"/>
                    <a:pt x="0" y="798"/>
                    <a:pt x="167" y="548"/>
                  </a:cubicBezTo>
                  <a:cubicBezTo>
                    <a:pt x="560" y="0"/>
                    <a:pt x="1096" y="298"/>
                    <a:pt x="1310" y="679"/>
                  </a:cubicBezTo>
                  <a:cubicBezTo>
                    <a:pt x="1405" y="858"/>
                    <a:pt x="1512" y="1036"/>
                    <a:pt x="1417" y="1286"/>
                  </a:cubicBezTo>
                  <a:cubicBezTo>
                    <a:pt x="1334" y="1548"/>
                    <a:pt x="1060" y="1715"/>
                    <a:pt x="774" y="1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7"/>
            <p:cNvSpPr/>
            <p:nvPr/>
          </p:nvSpPr>
          <p:spPr>
            <a:xfrm>
              <a:off x="6351375" y="209385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79"/>
                  </a:moveTo>
                  <a:cubicBezTo>
                    <a:pt x="36" y="655"/>
                    <a:pt x="24" y="631"/>
                    <a:pt x="24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4" y="119"/>
                    <a:pt x="417" y="0"/>
                    <a:pt x="608" y="60"/>
                  </a:cubicBezTo>
                  <a:cubicBezTo>
                    <a:pt x="1060" y="179"/>
                    <a:pt x="977" y="583"/>
                    <a:pt x="786" y="810"/>
                  </a:cubicBezTo>
                  <a:cubicBezTo>
                    <a:pt x="703" y="929"/>
                    <a:pt x="572" y="1012"/>
                    <a:pt x="417" y="1012"/>
                  </a:cubicBezTo>
                  <a:cubicBezTo>
                    <a:pt x="227" y="1024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7"/>
            <p:cNvSpPr/>
            <p:nvPr/>
          </p:nvSpPr>
          <p:spPr>
            <a:xfrm>
              <a:off x="6269225" y="1906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48" y="692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46"/>
                    <a:pt x="155" y="251"/>
                  </a:cubicBezTo>
                  <a:cubicBezTo>
                    <a:pt x="274" y="120"/>
                    <a:pt x="417" y="1"/>
                    <a:pt x="608" y="61"/>
                  </a:cubicBezTo>
                  <a:cubicBezTo>
                    <a:pt x="1060" y="180"/>
                    <a:pt x="977" y="596"/>
                    <a:pt x="786" y="811"/>
                  </a:cubicBezTo>
                  <a:cubicBezTo>
                    <a:pt x="703" y="942"/>
                    <a:pt x="572" y="1013"/>
                    <a:pt x="429" y="1013"/>
                  </a:cubicBezTo>
                  <a:cubicBezTo>
                    <a:pt x="227" y="1025"/>
                    <a:pt x="72" y="882"/>
                    <a:pt x="48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7"/>
            <p:cNvSpPr/>
            <p:nvPr/>
          </p:nvSpPr>
          <p:spPr>
            <a:xfrm>
              <a:off x="6591000" y="173545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7" y="596"/>
                  </a:moveTo>
                  <a:cubicBezTo>
                    <a:pt x="1096" y="608"/>
                    <a:pt x="1096" y="644"/>
                    <a:pt x="1084" y="668"/>
                  </a:cubicBezTo>
                  <a:cubicBezTo>
                    <a:pt x="1012" y="787"/>
                    <a:pt x="893" y="858"/>
                    <a:pt x="762" y="870"/>
                  </a:cubicBezTo>
                  <a:cubicBezTo>
                    <a:pt x="584" y="906"/>
                    <a:pt x="405" y="918"/>
                    <a:pt x="274" y="751"/>
                  </a:cubicBezTo>
                  <a:cubicBezTo>
                    <a:pt x="0" y="394"/>
                    <a:pt x="298" y="108"/>
                    <a:pt x="595" y="49"/>
                  </a:cubicBezTo>
                  <a:cubicBezTo>
                    <a:pt x="726" y="1"/>
                    <a:pt x="881" y="13"/>
                    <a:pt x="1000" y="96"/>
                  </a:cubicBezTo>
                  <a:cubicBezTo>
                    <a:pt x="1155" y="215"/>
                    <a:pt x="1203" y="430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7"/>
            <p:cNvSpPr/>
            <p:nvPr/>
          </p:nvSpPr>
          <p:spPr>
            <a:xfrm>
              <a:off x="6575225" y="18426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6"/>
                  </a:moveTo>
                  <a:cubicBezTo>
                    <a:pt x="1084" y="619"/>
                    <a:pt x="1084" y="643"/>
                    <a:pt x="1072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29"/>
                    <a:pt x="1095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7"/>
            <p:cNvSpPr/>
            <p:nvPr/>
          </p:nvSpPr>
          <p:spPr>
            <a:xfrm>
              <a:off x="6353750" y="18342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20"/>
                    <a:pt x="1096" y="644"/>
                    <a:pt x="1084" y="668"/>
                  </a:cubicBezTo>
                  <a:cubicBezTo>
                    <a:pt x="1013" y="787"/>
                    <a:pt x="894" y="870"/>
                    <a:pt x="763" y="882"/>
                  </a:cubicBezTo>
                  <a:cubicBezTo>
                    <a:pt x="584" y="906"/>
                    <a:pt x="406" y="918"/>
                    <a:pt x="275" y="751"/>
                  </a:cubicBezTo>
                  <a:cubicBezTo>
                    <a:pt x="1" y="394"/>
                    <a:pt x="299" y="108"/>
                    <a:pt x="596" y="48"/>
                  </a:cubicBezTo>
                  <a:cubicBezTo>
                    <a:pt x="727" y="1"/>
                    <a:pt x="882" y="13"/>
                    <a:pt x="1001" y="96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7"/>
            <p:cNvSpPr/>
            <p:nvPr/>
          </p:nvSpPr>
          <p:spPr>
            <a:xfrm>
              <a:off x="6399600" y="17384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905" y="869"/>
                    <a:pt x="762" y="881"/>
                  </a:cubicBezTo>
                  <a:cubicBezTo>
                    <a:pt x="584" y="905"/>
                    <a:pt x="405" y="917"/>
                    <a:pt x="286" y="750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1" y="95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7"/>
            <p:cNvSpPr/>
            <p:nvPr/>
          </p:nvSpPr>
          <p:spPr>
            <a:xfrm>
              <a:off x="6279050" y="203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2" y="668"/>
                  </a:cubicBezTo>
                  <a:cubicBezTo>
                    <a:pt x="1012" y="787"/>
                    <a:pt x="893" y="870"/>
                    <a:pt x="762" y="882"/>
                  </a:cubicBezTo>
                  <a:cubicBezTo>
                    <a:pt x="584" y="918"/>
                    <a:pt x="393" y="918"/>
                    <a:pt x="274" y="763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25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7"/>
            <p:cNvSpPr/>
            <p:nvPr/>
          </p:nvSpPr>
          <p:spPr>
            <a:xfrm>
              <a:off x="6521925" y="17720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98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393"/>
                    <a:pt x="299" y="120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7"/>
            <p:cNvSpPr/>
            <p:nvPr/>
          </p:nvSpPr>
          <p:spPr>
            <a:xfrm>
              <a:off x="6202250" y="19119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3" y="786"/>
                    <a:pt x="894" y="870"/>
                    <a:pt x="763" y="881"/>
                  </a:cubicBezTo>
                  <a:cubicBezTo>
                    <a:pt x="584" y="905"/>
                    <a:pt x="393" y="917"/>
                    <a:pt x="274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7"/>
            <p:cNvSpPr/>
            <p:nvPr/>
          </p:nvSpPr>
          <p:spPr>
            <a:xfrm>
              <a:off x="6159100" y="1998875"/>
              <a:ext cx="67000" cy="52125"/>
            </a:xfrm>
            <a:custGeom>
              <a:avLst/>
              <a:gdLst/>
              <a:ahLst/>
              <a:cxnLst/>
              <a:rect l="l" t="t" r="r" b="b"/>
              <a:pathLst>
                <a:path w="2680" h="2085" extrusionOk="0">
                  <a:moveTo>
                    <a:pt x="2489" y="1346"/>
                  </a:moveTo>
                  <a:cubicBezTo>
                    <a:pt x="2465" y="1406"/>
                    <a:pt x="2465" y="1465"/>
                    <a:pt x="2441" y="1513"/>
                  </a:cubicBezTo>
                  <a:cubicBezTo>
                    <a:pt x="2310" y="1811"/>
                    <a:pt x="2012" y="1930"/>
                    <a:pt x="1715" y="1989"/>
                  </a:cubicBezTo>
                  <a:cubicBezTo>
                    <a:pt x="1322" y="2073"/>
                    <a:pt x="905" y="2085"/>
                    <a:pt x="631" y="1715"/>
                  </a:cubicBezTo>
                  <a:cubicBezTo>
                    <a:pt x="0" y="906"/>
                    <a:pt x="679" y="263"/>
                    <a:pt x="1334" y="120"/>
                  </a:cubicBezTo>
                  <a:cubicBezTo>
                    <a:pt x="1631" y="61"/>
                    <a:pt x="1953" y="1"/>
                    <a:pt x="2262" y="239"/>
                  </a:cubicBezTo>
                  <a:cubicBezTo>
                    <a:pt x="2679" y="572"/>
                    <a:pt x="2667" y="989"/>
                    <a:pt x="2489" y="1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"/>
            <p:cNvSpPr/>
            <p:nvPr/>
          </p:nvSpPr>
          <p:spPr>
            <a:xfrm>
              <a:off x="6693975" y="1690825"/>
              <a:ext cx="60150" cy="47050"/>
            </a:xfrm>
            <a:custGeom>
              <a:avLst/>
              <a:gdLst/>
              <a:ahLst/>
              <a:cxnLst/>
              <a:rect l="l" t="t" r="r" b="b"/>
              <a:pathLst>
                <a:path w="2406" h="1882" extrusionOk="0">
                  <a:moveTo>
                    <a:pt x="2239" y="1226"/>
                  </a:moveTo>
                  <a:cubicBezTo>
                    <a:pt x="2215" y="1262"/>
                    <a:pt x="2215" y="1322"/>
                    <a:pt x="2191" y="1369"/>
                  </a:cubicBezTo>
                  <a:cubicBezTo>
                    <a:pt x="2084" y="1643"/>
                    <a:pt x="1810" y="1738"/>
                    <a:pt x="1537" y="1798"/>
                  </a:cubicBezTo>
                  <a:cubicBezTo>
                    <a:pt x="1179" y="1869"/>
                    <a:pt x="810" y="1881"/>
                    <a:pt x="560" y="1548"/>
                  </a:cubicBezTo>
                  <a:cubicBezTo>
                    <a:pt x="1" y="822"/>
                    <a:pt x="608" y="238"/>
                    <a:pt x="1191" y="119"/>
                  </a:cubicBezTo>
                  <a:cubicBezTo>
                    <a:pt x="1465" y="60"/>
                    <a:pt x="1751" y="0"/>
                    <a:pt x="2037" y="226"/>
                  </a:cubicBezTo>
                  <a:cubicBezTo>
                    <a:pt x="2406" y="524"/>
                    <a:pt x="2406" y="893"/>
                    <a:pt x="2239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"/>
            <p:cNvSpPr/>
            <p:nvPr/>
          </p:nvSpPr>
          <p:spPr>
            <a:xfrm>
              <a:off x="6584450" y="163932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107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2" y="798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5"/>
                    <a:pt x="1203" y="441"/>
                    <a:pt x="1107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"/>
            <p:cNvSpPr/>
            <p:nvPr/>
          </p:nvSpPr>
          <p:spPr>
            <a:xfrm>
              <a:off x="6317750" y="17691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20"/>
                    <a:pt x="1084" y="643"/>
                    <a:pt x="1072" y="667"/>
                  </a:cubicBezTo>
                  <a:cubicBezTo>
                    <a:pt x="1012" y="786"/>
                    <a:pt x="893" y="870"/>
                    <a:pt x="750" y="881"/>
                  </a:cubicBezTo>
                  <a:cubicBezTo>
                    <a:pt x="572" y="917"/>
                    <a:pt x="393" y="917"/>
                    <a:pt x="274" y="762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6" y="0"/>
                    <a:pt x="881" y="24"/>
                    <a:pt x="1000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"/>
            <p:cNvSpPr/>
            <p:nvPr/>
          </p:nvSpPr>
          <p:spPr>
            <a:xfrm>
              <a:off x="6265350" y="18357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84"/>
                  </a:moveTo>
                  <a:cubicBezTo>
                    <a:pt x="1084" y="608"/>
                    <a:pt x="1084" y="643"/>
                    <a:pt x="1072" y="667"/>
                  </a:cubicBezTo>
                  <a:cubicBezTo>
                    <a:pt x="1013" y="786"/>
                    <a:pt x="894" y="858"/>
                    <a:pt x="751" y="870"/>
                  </a:cubicBezTo>
                  <a:cubicBezTo>
                    <a:pt x="572" y="905"/>
                    <a:pt x="394" y="917"/>
                    <a:pt x="275" y="750"/>
                  </a:cubicBezTo>
                  <a:cubicBezTo>
                    <a:pt x="1" y="393"/>
                    <a:pt x="298" y="108"/>
                    <a:pt x="584" y="48"/>
                  </a:cubicBezTo>
                  <a:cubicBezTo>
                    <a:pt x="727" y="0"/>
                    <a:pt x="870" y="12"/>
                    <a:pt x="989" y="96"/>
                  </a:cubicBezTo>
                  <a:cubicBezTo>
                    <a:pt x="1156" y="203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"/>
            <p:cNvSpPr/>
            <p:nvPr/>
          </p:nvSpPr>
          <p:spPr>
            <a:xfrm>
              <a:off x="6366250" y="21795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2"/>
                  </a:moveTo>
                  <a:cubicBezTo>
                    <a:pt x="72" y="964"/>
                    <a:pt x="49" y="941"/>
                    <a:pt x="37" y="905"/>
                  </a:cubicBezTo>
                  <a:cubicBezTo>
                    <a:pt x="1" y="703"/>
                    <a:pt x="72" y="500"/>
                    <a:pt x="227" y="369"/>
                  </a:cubicBezTo>
                  <a:cubicBezTo>
                    <a:pt x="406" y="167"/>
                    <a:pt x="620" y="0"/>
                    <a:pt x="906" y="83"/>
                  </a:cubicBezTo>
                  <a:cubicBezTo>
                    <a:pt x="1561" y="262"/>
                    <a:pt x="1453" y="869"/>
                    <a:pt x="1168" y="1203"/>
                  </a:cubicBezTo>
                  <a:cubicBezTo>
                    <a:pt x="1037" y="1345"/>
                    <a:pt x="882" y="1512"/>
                    <a:pt x="632" y="1500"/>
                  </a:cubicBezTo>
                  <a:cubicBezTo>
                    <a:pt x="346" y="1500"/>
                    <a:pt x="108" y="1286"/>
                    <a:pt x="72" y="10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"/>
            <p:cNvSpPr/>
            <p:nvPr/>
          </p:nvSpPr>
          <p:spPr>
            <a:xfrm>
              <a:off x="6282025" y="208937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65"/>
                    <a:pt x="36" y="941"/>
                    <a:pt x="24" y="905"/>
                  </a:cubicBezTo>
                  <a:cubicBezTo>
                    <a:pt x="0" y="703"/>
                    <a:pt x="72" y="501"/>
                    <a:pt x="227" y="370"/>
                  </a:cubicBezTo>
                  <a:cubicBezTo>
                    <a:pt x="405" y="167"/>
                    <a:pt x="608" y="0"/>
                    <a:pt x="905" y="84"/>
                  </a:cubicBezTo>
                  <a:cubicBezTo>
                    <a:pt x="1560" y="262"/>
                    <a:pt x="1453" y="870"/>
                    <a:pt x="1155" y="1203"/>
                  </a:cubicBezTo>
                  <a:cubicBezTo>
                    <a:pt x="1024" y="1346"/>
                    <a:pt x="882" y="1513"/>
                    <a:pt x="620" y="1501"/>
                  </a:cubicBezTo>
                  <a:cubicBezTo>
                    <a:pt x="334" y="1501"/>
                    <a:pt x="96" y="1286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"/>
            <p:cNvSpPr/>
            <p:nvPr/>
          </p:nvSpPr>
          <p:spPr>
            <a:xfrm>
              <a:off x="6471925" y="2247125"/>
              <a:ext cx="55975" cy="53900"/>
            </a:xfrm>
            <a:custGeom>
              <a:avLst/>
              <a:gdLst/>
              <a:ahLst/>
              <a:cxnLst/>
              <a:rect l="l" t="t" r="r" b="b"/>
              <a:pathLst>
                <a:path w="2239" h="2156" extrusionOk="0">
                  <a:moveTo>
                    <a:pt x="132" y="1430"/>
                  </a:moveTo>
                  <a:cubicBezTo>
                    <a:pt x="120" y="1382"/>
                    <a:pt x="96" y="1334"/>
                    <a:pt x="72" y="1287"/>
                  </a:cubicBezTo>
                  <a:cubicBezTo>
                    <a:pt x="1" y="989"/>
                    <a:pt x="155" y="739"/>
                    <a:pt x="346" y="525"/>
                  </a:cubicBezTo>
                  <a:cubicBezTo>
                    <a:pt x="608" y="239"/>
                    <a:pt x="906" y="1"/>
                    <a:pt x="1322" y="120"/>
                  </a:cubicBezTo>
                  <a:cubicBezTo>
                    <a:pt x="2239" y="382"/>
                    <a:pt x="2096" y="1239"/>
                    <a:pt x="1679" y="1703"/>
                  </a:cubicBezTo>
                  <a:cubicBezTo>
                    <a:pt x="1489" y="1918"/>
                    <a:pt x="1287" y="2156"/>
                    <a:pt x="917" y="2132"/>
                  </a:cubicBezTo>
                  <a:cubicBezTo>
                    <a:pt x="429" y="2108"/>
                    <a:pt x="203" y="1799"/>
                    <a:pt x="132" y="1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"/>
            <p:cNvSpPr/>
            <p:nvPr/>
          </p:nvSpPr>
          <p:spPr>
            <a:xfrm>
              <a:off x="6218925" y="178962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48" y="334"/>
                    <a:pt x="155" y="251"/>
                  </a:cubicBezTo>
                  <a:cubicBezTo>
                    <a:pt x="274" y="120"/>
                    <a:pt x="417" y="1"/>
                    <a:pt x="619" y="60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13"/>
                    <a:pt x="429" y="1013"/>
                  </a:cubicBezTo>
                  <a:cubicBezTo>
                    <a:pt x="238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"/>
            <p:cNvSpPr/>
            <p:nvPr/>
          </p:nvSpPr>
          <p:spPr>
            <a:xfrm>
              <a:off x="6112950" y="1862275"/>
              <a:ext cx="26525" cy="25600"/>
            </a:xfrm>
            <a:custGeom>
              <a:avLst/>
              <a:gdLst/>
              <a:ahLst/>
              <a:cxnLst/>
              <a:rect l="l" t="t" r="r" b="b"/>
              <a:pathLst>
                <a:path w="1061" h="1024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76"/>
                    <a:pt x="48" y="333"/>
                    <a:pt x="155" y="250"/>
                  </a:cubicBezTo>
                  <a:cubicBezTo>
                    <a:pt x="275" y="119"/>
                    <a:pt x="417" y="0"/>
                    <a:pt x="620" y="60"/>
                  </a:cubicBezTo>
                  <a:cubicBezTo>
                    <a:pt x="1060" y="179"/>
                    <a:pt x="977" y="583"/>
                    <a:pt x="787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39" y="1024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"/>
            <p:cNvSpPr/>
            <p:nvPr/>
          </p:nvSpPr>
          <p:spPr>
            <a:xfrm>
              <a:off x="7100275" y="2433475"/>
              <a:ext cx="216725" cy="187250"/>
            </a:xfrm>
            <a:custGeom>
              <a:avLst/>
              <a:gdLst/>
              <a:ahLst/>
              <a:cxnLst/>
              <a:rect l="l" t="t" r="r" b="b"/>
              <a:pathLst>
                <a:path w="8669" h="7490" extrusionOk="0">
                  <a:moveTo>
                    <a:pt x="2382" y="595"/>
                  </a:moveTo>
                  <a:cubicBezTo>
                    <a:pt x="3299" y="0"/>
                    <a:pt x="4085" y="131"/>
                    <a:pt x="4954" y="179"/>
                  </a:cubicBezTo>
                  <a:cubicBezTo>
                    <a:pt x="6109" y="250"/>
                    <a:pt x="7228" y="155"/>
                    <a:pt x="8014" y="1298"/>
                  </a:cubicBezTo>
                  <a:cubicBezTo>
                    <a:pt x="8668" y="2238"/>
                    <a:pt x="8252" y="3370"/>
                    <a:pt x="8049" y="4513"/>
                  </a:cubicBezTo>
                  <a:cubicBezTo>
                    <a:pt x="7764" y="6156"/>
                    <a:pt x="6454" y="7489"/>
                    <a:pt x="3966" y="7108"/>
                  </a:cubicBezTo>
                  <a:cubicBezTo>
                    <a:pt x="1441" y="6727"/>
                    <a:pt x="1" y="5334"/>
                    <a:pt x="632" y="3167"/>
                  </a:cubicBezTo>
                  <a:cubicBezTo>
                    <a:pt x="679" y="3024"/>
                    <a:pt x="644" y="2858"/>
                    <a:pt x="691" y="2703"/>
                  </a:cubicBezTo>
                  <a:cubicBezTo>
                    <a:pt x="918" y="1786"/>
                    <a:pt x="1620" y="1107"/>
                    <a:pt x="2382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"/>
            <p:cNvSpPr/>
            <p:nvPr/>
          </p:nvSpPr>
          <p:spPr>
            <a:xfrm>
              <a:off x="7038375" y="2500425"/>
              <a:ext cx="39300" cy="44675"/>
            </a:xfrm>
            <a:custGeom>
              <a:avLst/>
              <a:gdLst/>
              <a:ahLst/>
              <a:cxnLst/>
              <a:rect l="l" t="t" r="r" b="b"/>
              <a:pathLst>
                <a:path w="1572" h="1787" extrusionOk="0">
                  <a:moveTo>
                    <a:pt x="810" y="1715"/>
                  </a:moveTo>
                  <a:cubicBezTo>
                    <a:pt x="762" y="1715"/>
                    <a:pt x="727" y="1715"/>
                    <a:pt x="691" y="1715"/>
                  </a:cubicBezTo>
                  <a:cubicBezTo>
                    <a:pt x="476" y="1680"/>
                    <a:pt x="310" y="1537"/>
                    <a:pt x="226" y="1346"/>
                  </a:cubicBezTo>
                  <a:cubicBezTo>
                    <a:pt x="95" y="1096"/>
                    <a:pt x="0" y="834"/>
                    <a:pt x="179" y="572"/>
                  </a:cubicBezTo>
                  <a:cubicBezTo>
                    <a:pt x="584" y="1"/>
                    <a:pt x="1143" y="311"/>
                    <a:pt x="1369" y="703"/>
                  </a:cubicBezTo>
                  <a:cubicBezTo>
                    <a:pt x="1477" y="894"/>
                    <a:pt x="1572" y="1084"/>
                    <a:pt x="1489" y="1334"/>
                  </a:cubicBezTo>
                  <a:cubicBezTo>
                    <a:pt x="1393" y="1620"/>
                    <a:pt x="1096" y="1787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"/>
            <p:cNvSpPr/>
            <p:nvPr/>
          </p:nvSpPr>
          <p:spPr>
            <a:xfrm>
              <a:off x="7072600" y="2320350"/>
              <a:ext cx="39325" cy="44975"/>
            </a:xfrm>
            <a:custGeom>
              <a:avLst/>
              <a:gdLst/>
              <a:ahLst/>
              <a:cxnLst/>
              <a:rect l="l" t="t" r="r" b="b"/>
              <a:pathLst>
                <a:path w="1573" h="1799" extrusionOk="0">
                  <a:moveTo>
                    <a:pt x="810" y="1727"/>
                  </a:moveTo>
                  <a:cubicBezTo>
                    <a:pt x="762" y="1727"/>
                    <a:pt x="727" y="1727"/>
                    <a:pt x="679" y="1727"/>
                  </a:cubicBezTo>
                  <a:cubicBezTo>
                    <a:pt x="477" y="1679"/>
                    <a:pt x="310" y="1549"/>
                    <a:pt x="227" y="1346"/>
                  </a:cubicBezTo>
                  <a:cubicBezTo>
                    <a:pt x="96" y="1108"/>
                    <a:pt x="0" y="846"/>
                    <a:pt x="179" y="584"/>
                  </a:cubicBezTo>
                  <a:cubicBezTo>
                    <a:pt x="584" y="1"/>
                    <a:pt x="1143" y="310"/>
                    <a:pt x="1370" y="715"/>
                  </a:cubicBezTo>
                  <a:cubicBezTo>
                    <a:pt x="1477" y="894"/>
                    <a:pt x="1572" y="1096"/>
                    <a:pt x="1489" y="1346"/>
                  </a:cubicBezTo>
                  <a:cubicBezTo>
                    <a:pt x="1393" y="1632"/>
                    <a:pt x="1096" y="1799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"/>
            <p:cNvSpPr/>
            <p:nvPr/>
          </p:nvSpPr>
          <p:spPr>
            <a:xfrm>
              <a:off x="6906500" y="2448950"/>
              <a:ext cx="69675" cy="78000"/>
            </a:xfrm>
            <a:custGeom>
              <a:avLst/>
              <a:gdLst/>
              <a:ahLst/>
              <a:cxnLst/>
              <a:rect l="l" t="t" r="r" b="b"/>
              <a:pathLst>
                <a:path w="2787" h="3120" extrusionOk="0">
                  <a:moveTo>
                    <a:pt x="1430" y="3048"/>
                  </a:moveTo>
                  <a:cubicBezTo>
                    <a:pt x="1358" y="3036"/>
                    <a:pt x="1287" y="3060"/>
                    <a:pt x="1215" y="3048"/>
                  </a:cubicBezTo>
                  <a:cubicBezTo>
                    <a:pt x="834" y="3012"/>
                    <a:pt x="584" y="2715"/>
                    <a:pt x="406" y="2381"/>
                  </a:cubicBezTo>
                  <a:cubicBezTo>
                    <a:pt x="167" y="1953"/>
                    <a:pt x="1" y="1488"/>
                    <a:pt x="322" y="1024"/>
                  </a:cubicBezTo>
                  <a:cubicBezTo>
                    <a:pt x="1037" y="0"/>
                    <a:pt x="2025" y="560"/>
                    <a:pt x="2418" y="1250"/>
                  </a:cubicBezTo>
                  <a:cubicBezTo>
                    <a:pt x="2608" y="1584"/>
                    <a:pt x="2787" y="1929"/>
                    <a:pt x="2620" y="2370"/>
                  </a:cubicBezTo>
                  <a:cubicBezTo>
                    <a:pt x="2406" y="2977"/>
                    <a:pt x="1918" y="3120"/>
                    <a:pt x="1430" y="3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"/>
            <p:cNvSpPr/>
            <p:nvPr/>
          </p:nvSpPr>
          <p:spPr>
            <a:xfrm>
              <a:off x="7062475" y="2406675"/>
              <a:ext cx="39625" cy="44975"/>
            </a:xfrm>
            <a:custGeom>
              <a:avLst/>
              <a:gdLst/>
              <a:ahLst/>
              <a:cxnLst/>
              <a:rect l="l" t="t" r="r" b="b"/>
              <a:pathLst>
                <a:path w="1585" h="1799" extrusionOk="0">
                  <a:moveTo>
                    <a:pt x="810" y="1727"/>
                  </a:moveTo>
                  <a:lnTo>
                    <a:pt x="691" y="1727"/>
                  </a:lnTo>
                  <a:cubicBezTo>
                    <a:pt x="489" y="1679"/>
                    <a:pt x="310" y="1548"/>
                    <a:pt x="239" y="1346"/>
                  </a:cubicBezTo>
                  <a:cubicBezTo>
                    <a:pt x="96" y="1108"/>
                    <a:pt x="1" y="846"/>
                    <a:pt x="179" y="584"/>
                  </a:cubicBezTo>
                  <a:cubicBezTo>
                    <a:pt x="584" y="1"/>
                    <a:pt x="1144" y="322"/>
                    <a:pt x="1370" y="715"/>
                  </a:cubicBezTo>
                  <a:cubicBezTo>
                    <a:pt x="1477" y="893"/>
                    <a:pt x="1584" y="1096"/>
                    <a:pt x="1489" y="1346"/>
                  </a:cubicBezTo>
                  <a:cubicBezTo>
                    <a:pt x="1406" y="1632"/>
                    <a:pt x="1108" y="1798"/>
                    <a:pt x="810" y="1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"/>
            <p:cNvSpPr/>
            <p:nvPr/>
          </p:nvSpPr>
          <p:spPr>
            <a:xfrm>
              <a:off x="7145225" y="2324825"/>
              <a:ext cx="39325" cy="44675"/>
            </a:xfrm>
            <a:custGeom>
              <a:avLst/>
              <a:gdLst/>
              <a:ahLst/>
              <a:cxnLst/>
              <a:rect l="l" t="t" r="r" b="b"/>
              <a:pathLst>
                <a:path w="1573" h="1787" extrusionOk="0">
                  <a:moveTo>
                    <a:pt x="810" y="1715"/>
                  </a:moveTo>
                  <a:cubicBezTo>
                    <a:pt x="763" y="1715"/>
                    <a:pt x="727" y="1727"/>
                    <a:pt x="679" y="1715"/>
                  </a:cubicBezTo>
                  <a:cubicBezTo>
                    <a:pt x="477" y="1679"/>
                    <a:pt x="310" y="1536"/>
                    <a:pt x="227" y="1346"/>
                  </a:cubicBezTo>
                  <a:cubicBezTo>
                    <a:pt x="96" y="1096"/>
                    <a:pt x="1" y="834"/>
                    <a:pt x="179" y="572"/>
                  </a:cubicBezTo>
                  <a:cubicBezTo>
                    <a:pt x="584" y="0"/>
                    <a:pt x="1144" y="310"/>
                    <a:pt x="1370" y="703"/>
                  </a:cubicBezTo>
                  <a:cubicBezTo>
                    <a:pt x="1477" y="893"/>
                    <a:pt x="1572" y="1084"/>
                    <a:pt x="1489" y="1334"/>
                  </a:cubicBezTo>
                  <a:cubicBezTo>
                    <a:pt x="1394" y="1620"/>
                    <a:pt x="1096" y="1786"/>
                    <a:pt x="810" y="1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"/>
            <p:cNvSpPr/>
            <p:nvPr/>
          </p:nvSpPr>
          <p:spPr>
            <a:xfrm>
              <a:off x="7149700" y="2257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20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19" y="60"/>
                  </a:cubicBezTo>
                  <a:cubicBezTo>
                    <a:pt x="762" y="0"/>
                    <a:pt x="917" y="24"/>
                    <a:pt x="1048" y="108"/>
                  </a:cubicBezTo>
                  <a:cubicBezTo>
                    <a:pt x="1203" y="227"/>
                    <a:pt x="1250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"/>
            <p:cNvSpPr/>
            <p:nvPr/>
          </p:nvSpPr>
          <p:spPr>
            <a:xfrm>
              <a:off x="7061875" y="2237900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79"/>
                    <a:pt x="1120" y="703"/>
                  </a:cubicBezTo>
                  <a:cubicBezTo>
                    <a:pt x="1060" y="822"/>
                    <a:pt x="930" y="906"/>
                    <a:pt x="787" y="917"/>
                  </a:cubicBezTo>
                  <a:cubicBezTo>
                    <a:pt x="608" y="953"/>
                    <a:pt x="418" y="965"/>
                    <a:pt x="287" y="787"/>
                  </a:cubicBezTo>
                  <a:cubicBezTo>
                    <a:pt x="1" y="417"/>
                    <a:pt x="310" y="120"/>
                    <a:pt x="608" y="60"/>
                  </a:cubicBezTo>
                  <a:cubicBezTo>
                    <a:pt x="751" y="1"/>
                    <a:pt x="918" y="25"/>
                    <a:pt x="1037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"/>
            <p:cNvSpPr/>
            <p:nvPr/>
          </p:nvSpPr>
          <p:spPr>
            <a:xfrm>
              <a:off x="7055325" y="2095025"/>
              <a:ext cx="31300" cy="23850"/>
            </a:xfrm>
            <a:custGeom>
              <a:avLst/>
              <a:gdLst/>
              <a:ahLst/>
              <a:cxnLst/>
              <a:rect l="l" t="t" r="r" b="b"/>
              <a:pathLst>
                <a:path w="1252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61" y="822"/>
                    <a:pt x="930" y="906"/>
                    <a:pt x="787" y="917"/>
                  </a:cubicBezTo>
                  <a:cubicBezTo>
                    <a:pt x="608" y="953"/>
                    <a:pt x="418" y="953"/>
                    <a:pt x="287" y="787"/>
                  </a:cubicBezTo>
                  <a:cubicBezTo>
                    <a:pt x="1" y="417"/>
                    <a:pt x="322" y="120"/>
                    <a:pt x="620" y="48"/>
                  </a:cubicBezTo>
                  <a:cubicBezTo>
                    <a:pt x="763" y="1"/>
                    <a:pt x="918" y="25"/>
                    <a:pt x="1049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"/>
            <p:cNvSpPr/>
            <p:nvPr/>
          </p:nvSpPr>
          <p:spPr>
            <a:xfrm>
              <a:off x="6967825" y="2111100"/>
              <a:ext cx="31575" cy="24150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1143" y="620"/>
                  </a:moveTo>
                  <a:cubicBezTo>
                    <a:pt x="1132" y="644"/>
                    <a:pt x="1132" y="667"/>
                    <a:pt x="1120" y="703"/>
                  </a:cubicBezTo>
                  <a:cubicBezTo>
                    <a:pt x="1060" y="822"/>
                    <a:pt x="929" y="906"/>
                    <a:pt x="786" y="917"/>
                  </a:cubicBezTo>
                  <a:cubicBezTo>
                    <a:pt x="608" y="953"/>
                    <a:pt x="417" y="965"/>
                    <a:pt x="286" y="786"/>
                  </a:cubicBezTo>
                  <a:cubicBezTo>
                    <a:pt x="0" y="417"/>
                    <a:pt x="310" y="120"/>
                    <a:pt x="620" y="48"/>
                  </a:cubicBezTo>
                  <a:cubicBezTo>
                    <a:pt x="762" y="1"/>
                    <a:pt x="917" y="13"/>
                    <a:pt x="1036" y="108"/>
                  </a:cubicBezTo>
                  <a:cubicBezTo>
                    <a:pt x="1215" y="215"/>
                    <a:pt x="1263" y="453"/>
                    <a:pt x="1143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7"/>
            <p:cNvSpPr/>
            <p:nvPr/>
          </p:nvSpPr>
          <p:spPr>
            <a:xfrm>
              <a:off x="7001450" y="2447750"/>
              <a:ext cx="31275" cy="23850"/>
            </a:xfrm>
            <a:custGeom>
              <a:avLst/>
              <a:gdLst/>
              <a:ahLst/>
              <a:cxnLst/>
              <a:rect l="l" t="t" r="r" b="b"/>
              <a:pathLst>
                <a:path w="1251" h="954" extrusionOk="0">
                  <a:moveTo>
                    <a:pt x="1144" y="620"/>
                  </a:moveTo>
                  <a:cubicBezTo>
                    <a:pt x="1132" y="644"/>
                    <a:pt x="1132" y="667"/>
                    <a:pt x="1120" y="691"/>
                  </a:cubicBezTo>
                  <a:cubicBezTo>
                    <a:pt x="1049" y="822"/>
                    <a:pt x="930" y="905"/>
                    <a:pt x="787" y="917"/>
                  </a:cubicBezTo>
                  <a:cubicBezTo>
                    <a:pt x="596" y="953"/>
                    <a:pt x="418" y="953"/>
                    <a:pt x="287" y="786"/>
                  </a:cubicBezTo>
                  <a:cubicBezTo>
                    <a:pt x="1" y="417"/>
                    <a:pt x="310" y="120"/>
                    <a:pt x="608" y="48"/>
                  </a:cubicBezTo>
                  <a:cubicBezTo>
                    <a:pt x="751" y="1"/>
                    <a:pt x="906" y="24"/>
                    <a:pt x="1037" y="108"/>
                  </a:cubicBezTo>
                  <a:cubicBezTo>
                    <a:pt x="1203" y="227"/>
                    <a:pt x="1251" y="441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7"/>
            <p:cNvSpPr/>
            <p:nvPr/>
          </p:nvSpPr>
          <p:spPr>
            <a:xfrm>
              <a:off x="6843400" y="2456375"/>
              <a:ext cx="31275" cy="24150"/>
            </a:xfrm>
            <a:custGeom>
              <a:avLst/>
              <a:gdLst/>
              <a:ahLst/>
              <a:cxnLst/>
              <a:rect l="l" t="t" r="r" b="b"/>
              <a:pathLst>
                <a:path w="1251" h="966" extrusionOk="0">
                  <a:moveTo>
                    <a:pt x="1144" y="620"/>
                  </a:moveTo>
                  <a:cubicBezTo>
                    <a:pt x="1132" y="644"/>
                    <a:pt x="1132" y="680"/>
                    <a:pt x="1120" y="703"/>
                  </a:cubicBezTo>
                  <a:cubicBezTo>
                    <a:pt x="1048" y="822"/>
                    <a:pt x="929" y="906"/>
                    <a:pt x="786" y="918"/>
                  </a:cubicBezTo>
                  <a:cubicBezTo>
                    <a:pt x="596" y="953"/>
                    <a:pt x="417" y="965"/>
                    <a:pt x="286" y="799"/>
                  </a:cubicBezTo>
                  <a:cubicBezTo>
                    <a:pt x="1" y="418"/>
                    <a:pt x="310" y="120"/>
                    <a:pt x="608" y="60"/>
                  </a:cubicBezTo>
                  <a:cubicBezTo>
                    <a:pt x="751" y="1"/>
                    <a:pt x="917" y="25"/>
                    <a:pt x="1036" y="108"/>
                  </a:cubicBezTo>
                  <a:cubicBezTo>
                    <a:pt x="1203" y="227"/>
                    <a:pt x="1251" y="453"/>
                    <a:pt x="1144" y="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"/>
            <p:cNvSpPr/>
            <p:nvPr/>
          </p:nvSpPr>
          <p:spPr>
            <a:xfrm>
              <a:off x="6720775" y="241085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48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48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"/>
            <p:cNvSpPr/>
            <p:nvPr/>
          </p:nvSpPr>
          <p:spPr>
            <a:xfrm>
              <a:off x="7048500" y="2620400"/>
              <a:ext cx="31275" cy="24125"/>
            </a:xfrm>
            <a:custGeom>
              <a:avLst/>
              <a:gdLst/>
              <a:ahLst/>
              <a:cxnLst/>
              <a:rect l="l" t="t" r="r" b="b"/>
              <a:pathLst>
                <a:path w="1251" h="965" extrusionOk="0">
                  <a:moveTo>
                    <a:pt x="1143" y="619"/>
                  </a:moveTo>
                  <a:cubicBezTo>
                    <a:pt x="1131" y="643"/>
                    <a:pt x="1131" y="679"/>
                    <a:pt x="1119" y="703"/>
                  </a:cubicBezTo>
                  <a:cubicBezTo>
                    <a:pt x="1060" y="822"/>
                    <a:pt x="929" y="905"/>
                    <a:pt x="786" y="917"/>
                  </a:cubicBezTo>
                  <a:cubicBezTo>
                    <a:pt x="607" y="953"/>
                    <a:pt x="417" y="965"/>
                    <a:pt x="286" y="798"/>
                  </a:cubicBezTo>
                  <a:cubicBezTo>
                    <a:pt x="0" y="417"/>
                    <a:pt x="310" y="119"/>
                    <a:pt x="607" y="60"/>
                  </a:cubicBezTo>
                  <a:cubicBezTo>
                    <a:pt x="750" y="0"/>
                    <a:pt x="917" y="24"/>
                    <a:pt x="1036" y="107"/>
                  </a:cubicBezTo>
                  <a:cubicBezTo>
                    <a:pt x="1203" y="226"/>
                    <a:pt x="1250" y="453"/>
                    <a:pt x="1143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"/>
            <p:cNvSpPr/>
            <p:nvPr/>
          </p:nvSpPr>
          <p:spPr>
            <a:xfrm>
              <a:off x="6482950" y="16080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84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405" y="929"/>
                    <a:pt x="274" y="762"/>
                  </a:cubicBezTo>
                  <a:cubicBezTo>
                    <a:pt x="0" y="405"/>
                    <a:pt x="298" y="119"/>
                    <a:pt x="584" y="60"/>
                  </a:cubicBezTo>
                  <a:cubicBezTo>
                    <a:pt x="726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"/>
            <p:cNvSpPr/>
            <p:nvPr/>
          </p:nvSpPr>
          <p:spPr>
            <a:xfrm>
              <a:off x="6279350" y="1604500"/>
              <a:ext cx="79500" cy="61625"/>
            </a:xfrm>
            <a:custGeom>
              <a:avLst/>
              <a:gdLst/>
              <a:ahLst/>
              <a:cxnLst/>
              <a:rect l="l" t="t" r="r" b="b"/>
              <a:pathLst>
                <a:path w="3180" h="2465" extrusionOk="0">
                  <a:moveTo>
                    <a:pt x="2941" y="1596"/>
                  </a:moveTo>
                  <a:cubicBezTo>
                    <a:pt x="2917" y="1655"/>
                    <a:pt x="2917" y="1727"/>
                    <a:pt x="2882" y="1798"/>
                  </a:cubicBezTo>
                  <a:cubicBezTo>
                    <a:pt x="2739" y="2143"/>
                    <a:pt x="2393" y="2286"/>
                    <a:pt x="2036" y="2358"/>
                  </a:cubicBezTo>
                  <a:cubicBezTo>
                    <a:pt x="1560" y="2441"/>
                    <a:pt x="1084" y="2465"/>
                    <a:pt x="738" y="2036"/>
                  </a:cubicBezTo>
                  <a:cubicBezTo>
                    <a:pt x="0" y="1060"/>
                    <a:pt x="810" y="310"/>
                    <a:pt x="1584" y="143"/>
                  </a:cubicBezTo>
                  <a:cubicBezTo>
                    <a:pt x="1941" y="72"/>
                    <a:pt x="2310" y="0"/>
                    <a:pt x="2679" y="286"/>
                  </a:cubicBezTo>
                  <a:cubicBezTo>
                    <a:pt x="3179" y="667"/>
                    <a:pt x="3167" y="1167"/>
                    <a:pt x="2941" y="1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"/>
            <p:cNvSpPr/>
            <p:nvPr/>
          </p:nvSpPr>
          <p:spPr>
            <a:xfrm>
              <a:off x="6123975" y="1700050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6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4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4" y="60"/>
                  </a:cubicBezTo>
                  <a:cubicBezTo>
                    <a:pt x="727" y="0"/>
                    <a:pt x="881" y="24"/>
                    <a:pt x="1000" y="107"/>
                  </a:cubicBezTo>
                  <a:cubicBezTo>
                    <a:pt x="1155" y="214"/>
                    <a:pt x="1203" y="429"/>
                    <a:pt x="1096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"/>
            <p:cNvSpPr/>
            <p:nvPr/>
          </p:nvSpPr>
          <p:spPr>
            <a:xfrm>
              <a:off x="5987050" y="183965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108" y="595"/>
                  </a:moveTo>
                  <a:cubicBezTo>
                    <a:pt x="1096" y="619"/>
                    <a:pt x="1096" y="643"/>
                    <a:pt x="1084" y="667"/>
                  </a:cubicBezTo>
                  <a:cubicBezTo>
                    <a:pt x="1024" y="786"/>
                    <a:pt x="893" y="869"/>
                    <a:pt x="762" y="881"/>
                  </a:cubicBezTo>
                  <a:cubicBezTo>
                    <a:pt x="584" y="917"/>
                    <a:pt x="405" y="917"/>
                    <a:pt x="274" y="762"/>
                  </a:cubicBezTo>
                  <a:cubicBezTo>
                    <a:pt x="0" y="393"/>
                    <a:pt x="310" y="107"/>
                    <a:pt x="596" y="48"/>
                  </a:cubicBezTo>
                  <a:cubicBezTo>
                    <a:pt x="727" y="0"/>
                    <a:pt x="881" y="12"/>
                    <a:pt x="1000" y="107"/>
                  </a:cubicBezTo>
                  <a:cubicBezTo>
                    <a:pt x="1167" y="214"/>
                    <a:pt x="1203" y="429"/>
                    <a:pt x="1108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7"/>
            <p:cNvSpPr/>
            <p:nvPr/>
          </p:nvSpPr>
          <p:spPr>
            <a:xfrm>
              <a:off x="6063250" y="19813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8"/>
                    <a:pt x="1084" y="632"/>
                    <a:pt x="1072" y="655"/>
                  </a:cubicBezTo>
                  <a:cubicBezTo>
                    <a:pt x="1012" y="786"/>
                    <a:pt x="893" y="858"/>
                    <a:pt x="750" y="870"/>
                  </a:cubicBezTo>
                  <a:cubicBezTo>
                    <a:pt x="584" y="905"/>
                    <a:pt x="393" y="917"/>
                    <a:pt x="274" y="751"/>
                  </a:cubicBezTo>
                  <a:cubicBezTo>
                    <a:pt x="0" y="393"/>
                    <a:pt x="298" y="108"/>
                    <a:pt x="584" y="48"/>
                  </a:cubicBezTo>
                  <a:cubicBezTo>
                    <a:pt x="727" y="1"/>
                    <a:pt x="870" y="12"/>
                    <a:pt x="1000" y="96"/>
                  </a:cubicBezTo>
                  <a:cubicBezTo>
                    <a:pt x="1155" y="203"/>
                    <a:pt x="1203" y="417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7"/>
            <p:cNvSpPr/>
            <p:nvPr/>
          </p:nvSpPr>
          <p:spPr>
            <a:xfrm>
              <a:off x="5876925" y="1925675"/>
              <a:ext cx="30075" cy="23225"/>
            </a:xfrm>
            <a:custGeom>
              <a:avLst/>
              <a:gdLst/>
              <a:ahLst/>
              <a:cxnLst/>
              <a:rect l="l" t="t" r="r" b="b"/>
              <a:pathLst>
                <a:path w="1203" h="929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50" y="881"/>
                  </a:cubicBezTo>
                  <a:cubicBezTo>
                    <a:pt x="572" y="917"/>
                    <a:pt x="393" y="929"/>
                    <a:pt x="274" y="762"/>
                  </a:cubicBezTo>
                  <a:cubicBezTo>
                    <a:pt x="0" y="393"/>
                    <a:pt x="298" y="119"/>
                    <a:pt x="583" y="48"/>
                  </a:cubicBezTo>
                  <a:cubicBezTo>
                    <a:pt x="726" y="0"/>
                    <a:pt x="869" y="24"/>
                    <a:pt x="988" y="107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"/>
            <p:cNvSpPr/>
            <p:nvPr/>
          </p:nvSpPr>
          <p:spPr>
            <a:xfrm>
              <a:off x="6233500" y="1577400"/>
              <a:ext cx="26225" cy="2562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48" y="691"/>
                  </a:moveTo>
                  <a:cubicBezTo>
                    <a:pt x="48" y="656"/>
                    <a:pt x="25" y="644"/>
                    <a:pt x="25" y="608"/>
                  </a:cubicBezTo>
                  <a:cubicBezTo>
                    <a:pt x="1" y="477"/>
                    <a:pt x="48" y="346"/>
                    <a:pt x="156" y="251"/>
                  </a:cubicBezTo>
                  <a:cubicBezTo>
                    <a:pt x="275" y="120"/>
                    <a:pt x="417" y="1"/>
                    <a:pt x="608" y="60"/>
                  </a:cubicBezTo>
                  <a:cubicBezTo>
                    <a:pt x="1048" y="191"/>
                    <a:pt x="977" y="596"/>
                    <a:pt x="787" y="810"/>
                  </a:cubicBezTo>
                  <a:cubicBezTo>
                    <a:pt x="703" y="941"/>
                    <a:pt x="572" y="1013"/>
                    <a:pt x="429" y="1025"/>
                  </a:cubicBezTo>
                  <a:cubicBezTo>
                    <a:pt x="227" y="1025"/>
                    <a:pt x="60" y="882"/>
                    <a:pt x="48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"/>
            <p:cNvSpPr/>
            <p:nvPr/>
          </p:nvSpPr>
          <p:spPr>
            <a:xfrm>
              <a:off x="6050150" y="1703900"/>
              <a:ext cx="26525" cy="25625"/>
            </a:xfrm>
            <a:custGeom>
              <a:avLst/>
              <a:gdLst/>
              <a:ahLst/>
              <a:cxnLst/>
              <a:rect l="l" t="t" r="r" b="b"/>
              <a:pathLst>
                <a:path w="1061" h="1025" extrusionOk="0">
                  <a:moveTo>
                    <a:pt x="60" y="691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77"/>
                    <a:pt x="60" y="346"/>
                    <a:pt x="155" y="251"/>
                  </a:cubicBezTo>
                  <a:cubicBezTo>
                    <a:pt x="286" y="120"/>
                    <a:pt x="417" y="1"/>
                    <a:pt x="620" y="60"/>
                  </a:cubicBezTo>
                  <a:cubicBezTo>
                    <a:pt x="1060" y="191"/>
                    <a:pt x="989" y="596"/>
                    <a:pt x="786" y="811"/>
                  </a:cubicBezTo>
                  <a:cubicBezTo>
                    <a:pt x="715" y="942"/>
                    <a:pt x="572" y="1013"/>
                    <a:pt x="429" y="1013"/>
                  </a:cubicBezTo>
                  <a:cubicBezTo>
                    <a:pt x="239" y="1025"/>
                    <a:pt x="72" y="882"/>
                    <a:pt x="60" y="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"/>
            <p:cNvSpPr/>
            <p:nvPr/>
          </p:nvSpPr>
          <p:spPr>
            <a:xfrm>
              <a:off x="6116825" y="2138775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80"/>
                  </a:moveTo>
                  <a:cubicBezTo>
                    <a:pt x="48" y="656"/>
                    <a:pt x="24" y="632"/>
                    <a:pt x="24" y="608"/>
                  </a:cubicBezTo>
                  <a:cubicBezTo>
                    <a:pt x="0" y="465"/>
                    <a:pt x="48" y="334"/>
                    <a:pt x="155" y="251"/>
                  </a:cubicBezTo>
                  <a:cubicBezTo>
                    <a:pt x="274" y="108"/>
                    <a:pt x="405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17" y="1013"/>
                  </a:cubicBezTo>
                  <a:cubicBezTo>
                    <a:pt x="227" y="1013"/>
                    <a:pt x="60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"/>
            <p:cNvSpPr/>
            <p:nvPr/>
          </p:nvSpPr>
          <p:spPr>
            <a:xfrm>
              <a:off x="6371325" y="1477100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36" y="631"/>
                    <a:pt x="24" y="608"/>
                  </a:cubicBezTo>
                  <a:cubicBezTo>
                    <a:pt x="0" y="477"/>
                    <a:pt x="48" y="334"/>
                    <a:pt x="155" y="250"/>
                  </a:cubicBezTo>
                  <a:cubicBezTo>
                    <a:pt x="274" y="108"/>
                    <a:pt x="417" y="0"/>
                    <a:pt x="608" y="60"/>
                  </a:cubicBezTo>
                  <a:cubicBezTo>
                    <a:pt x="1060" y="179"/>
                    <a:pt x="977" y="584"/>
                    <a:pt x="786" y="810"/>
                  </a:cubicBezTo>
                  <a:cubicBezTo>
                    <a:pt x="703" y="929"/>
                    <a:pt x="572" y="1012"/>
                    <a:pt x="429" y="1012"/>
                  </a:cubicBezTo>
                  <a:cubicBezTo>
                    <a:pt x="227" y="1012"/>
                    <a:pt x="72" y="870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"/>
            <p:cNvSpPr/>
            <p:nvPr/>
          </p:nvSpPr>
          <p:spPr>
            <a:xfrm>
              <a:off x="6518075" y="1353575"/>
              <a:ext cx="26500" cy="25325"/>
            </a:xfrm>
            <a:custGeom>
              <a:avLst/>
              <a:gdLst/>
              <a:ahLst/>
              <a:cxnLst/>
              <a:rect l="l" t="t" r="r" b="b"/>
              <a:pathLst>
                <a:path w="1060" h="1013" extrusionOk="0">
                  <a:moveTo>
                    <a:pt x="48" y="679"/>
                  </a:moveTo>
                  <a:cubicBezTo>
                    <a:pt x="48" y="655"/>
                    <a:pt x="24" y="631"/>
                    <a:pt x="24" y="608"/>
                  </a:cubicBezTo>
                  <a:cubicBezTo>
                    <a:pt x="0" y="465"/>
                    <a:pt x="48" y="334"/>
                    <a:pt x="155" y="250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60" y="179"/>
                    <a:pt x="976" y="584"/>
                    <a:pt x="786" y="810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7"/>
            <p:cNvSpPr/>
            <p:nvPr/>
          </p:nvSpPr>
          <p:spPr>
            <a:xfrm>
              <a:off x="6218925" y="1433925"/>
              <a:ext cx="26500" cy="25350"/>
            </a:xfrm>
            <a:custGeom>
              <a:avLst/>
              <a:gdLst/>
              <a:ahLst/>
              <a:cxnLst/>
              <a:rect l="l" t="t" r="r" b="b"/>
              <a:pathLst>
                <a:path w="1060" h="1014" extrusionOk="0">
                  <a:moveTo>
                    <a:pt x="48" y="680"/>
                  </a:moveTo>
                  <a:cubicBezTo>
                    <a:pt x="48" y="656"/>
                    <a:pt x="36" y="632"/>
                    <a:pt x="24" y="608"/>
                  </a:cubicBezTo>
                  <a:cubicBezTo>
                    <a:pt x="0" y="465"/>
                    <a:pt x="48" y="334"/>
                    <a:pt x="155" y="239"/>
                  </a:cubicBezTo>
                  <a:cubicBezTo>
                    <a:pt x="274" y="108"/>
                    <a:pt x="417" y="1"/>
                    <a:pt x="608" y="49"/>
                  </a:cubicBezTo>
                  <a:cubicBezTo>
                    <a:pt x="1060" y="180"/>
                    <a:pt x="977" y="584"/>
                    <a:pt x="786" y="811"/>
                  </a:cubicBezTo>
                  <a:cubicBezTo>
                    <a:pt x="703" y="930"/>
                    <a:pt x="572" y="1001"/>
                    <a:pt x="429" y="1013"/>
                  </a:cubicBezTo>
                  <a:cubicBezTo>
                    <a:pt x="227" y="1013"/>
                    <a:pt x="72" y="870"/>
                    <a:pt x="48" y="6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7"/>
            <p:cNvSpPr/>
            <p:nvPr/>
          </p:nvSpPr>
          <p:spPr>
            <a:xfrm>
              <a:off x="6149875" y="1563125"/>
              <a:ext cx="26200" cy="25325"/>
            </a:xfrm>
            <a:custGeom>
              <a:avLst/>
              <a:gdLst/>
              <a:ahLst/>
              <a:cxnLst/>
              <a:rect l="l" t="t" r="r" b="b"/>
              <a:pathLst>
                <a:path w="1048" h="1013" extrusionOk="0">
                  <a:moveTo>
                    <a:pt x="48" y="679"/>
                  </a:moveTo>
                  <a:cubicBezTo>
                    <a:pt x="48" y="655"/>
                    <a:pt x="24" y="631"/>
                    <a:pt x="12" y="608"/>
                  </a:cubicBezTo>
                  <a:cubicBezTo>
                    <a:pt x="0" y="465"/>
                    <a:pt x="48" y="334"/>
                    <a:pt x="155" y="238"/>
                  </a:cubicBezTo>
                  <a:cubicBezTo>
                    <a:pt x="274" y="107"/>
                    <a:pt x="405" y="0"/>
                    <a:pt x="607" y="48"/>
                  </a:cubicBezTo>
                  <a:cubicBezTo>
                    <a:pt x="1048" y="179"/>
                    <a:pt x="976" y="584"/>
                    <a:pt x="786" y="798"/>
                  </a:cubicBezTo>
                  <a:cubicBezTo>
                    <a:pt x="703" y="929"/>
                    <a:pt x="560" y="1000"/>
                    <a:pt x="417" y="1012"/>
                  </a:cubicBezTo>
                  <a:cubicBezTo>
                    <a:pt x="226" y="1012"/>
                    <a:pt x="60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"/>
            <p:cNvSpPr/>
            <p:nvPr/>
          </p:nvSpPr>
          <p:spPr>
            <a:xfrm>
              <a:off x="5881075" y="1712850"/>
              <a:ext cx="26525" cy="25325"/>
            </a:xfrm>
            <a:custGeom>
              <a:avLst/>
              <a:gdLst/>
              <a:ahLst/>
              <a:cxnLst/>
              <a:rect l="l" t="t" r="r" b="b"/>
              <a:pathLst>
                <a:path w="1061" h="1013" extrusionOk="0">
                  <a:moveTo>
                    <a:pt x="48" y="679"/>
                  </a:moveTo>
                  <a:cubicBezTo>
                    <a:pt x="48" y="655"/>
                    <a:pt x="36" y="631"/>
                    <a:pt x="25" y="607"/>
                  </a:cubicBezTo>
                  <a:cubicBezTo>
                    <a:pt x="1" y="464"/>
                    <a:pt x="48" y="333"/>
                    <a:pt x="156" y="250"/>
                  </a:cubicBezTo>
                  <a:cubicBezTo>
                    <a:pt x="275" y="107"/>
                    <a:pt x="417" y="0"/>
                    <a:pt x="620" y="48"/>
                  </a:cubicBezTo>
                  <a:cubicBezTo>
                    <a:pt x="1060" y="179"/>
                    <a:pt x="977" y="584"/>
                    <a:pt x="787" y="810"/>
                  </a:cubicBezTo>
                  <a:cubicBezTo>
                    <a:pt x="703" y="929"/>
                    <a:pt x="572" y="1000"/>
                    <a:pt x="429" y="1012"/>
                  </a:cubicBezTo>
                  <a:cubicBezTo>
                    <a:pt x="239" y="1012"/>
                    <a:pt x="72" y="869"/>
                    <a:pt x="48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"/>
            <p:cNvSpPr/>
            <p:nvPr/>
          </p:nvSpPr>
          <p:spPr>
            <a:xfrm>
              <a:off x="6796075" y="1792600"/>
              <a:ext cx="38725" cy="37850"/>
            </a:xfrm>
            <a:custGeom>
              <a:avLst/>
              <a:gdLst/>
              <a:ahLst/>
              <a:cxnLst/>
              <a:rect l="l" t="t" r="r" b="b"/>
              <a:pathLst>
                <a:path w="1549" h="1514" extrusionOk="0">
                  <a:moveTo>
                    <a:pt x="72" y="1013"/>
                  </a:moveTo>
                  <a:cubicBezTo>
                    <a:pt x="72" y="977"/>
                    <a:pt x="36" y="942"/>
                    <a:pt x="24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5" y="180"/>
                    <a:pt x="608" y="1"/>
                    <a:pt x="905" y="84"/>
                  </a:cubicBezTo>
                  <a:cubicBezTo>
                    <a:pt x="1548" y="275"/>
                    <a:pt x="1453" y="882"/>
                    <a:pt x="1155" y="1204"/>
                  </a:cubicBezTo>
                  <a:cubicBezTo>
                    <a:pt x="1024" y="1358"/>
                    <a:pt x="882" y="1513"/>
                    <a:pt x="620" y="1501"/>
                  </a:cubicBezTo>
                  <a:cubicBezTo>
                    <a:pt x="334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"/>
            <p:cNvSpPr/>
            <p:nvPr/>
          </p:nvSpPr>
          <p:spPr>
            <a:xfrm>
              <a:off x="6271600" y="2272725"/>
              <a:ext cx="39025" cy="37825"/>
            </a:xfrm>
            <a:custGeom>
              <a:avLst/>
              <a:gdLst/>
              <a:ahLst/>
              <a:cxnLst/>
              <a:rect l="l" t="t" r="r" b="b"/>
              <a:pathLst>
                <a:path w="1561" h="1513" extrusionOk="0">
                  <a:moveTo>
                    <a:pt x="72" y="1013"/>
                  </a:moveTo>
                  <a:cubicBezTo>
                    <a:pt x="72" y="977"/>
                    <a:pt x="36" y="941"/>
                    <a:pt x="36" y="906"/>
                  </a:cubicBezTo>
                  <a:cubicBezTo>
                    <a:pt x="1" y="703"/>
                    <a:pt x="72" y="501"/>
                    <a:pt x="227" y="370"/>
                  </a:cubicBezTo>
                  <a:cubicBezTo>
                    <a:pt x="406" y="167"/>
                    <a:pt x="608" y="1"/>
                    <a:pt x="906" y="84"/>
                  </a:cubicBezTo>
                  <a:cubicBezTo>
                    <a:pt x="1560" y="275"/>
                    <a:pt x="1453" y="870"/>
                    <a:pt x="1168" y="1203"/>
                  </a:cubicBezTo>
                  <a:cubicBezTo>
                    <a:pt x="1025" y="1346"/>
                    <a:pt x="882" y="1513"/>
                    <a:pt x="632" y="1501"/>
                  </a:cubicBezTo>
                  <a:cubicBezTo>
                    <a:pt x="346" y="1513"/>
                    <a:pt x="96" y="1299"/>
                    <a:pt x="72" y="1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"/>
            <p:cNvSpPr/>
            <p:nvPr/>
          </p:nvSpPr>
          <p:spPr>
            <a:xfrm>
              <a:off x="6857400" y="1565500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108" y="596"/>
                  </a:moveTo>
                  <a:cubicBezTo>
                    <a:pt x="1096" y="620"/>
                    <a:pt x="1084" y="643"/>
                    <a:pt x="1084" y="667"/>
                  </a:cubicBezTo>
                  <a:cubicBezTo>
                    <a:pt x="1012" y="786"/>
                    <a:pt x="893" y="870"/>
                    <a:pt x="762" y="882"/>
                  </a:cubicBezTo>
                  <a:cubicBezTo>
                    <a:pt x="584" y="917"/>
                    <a:pt x="405" y="917"/>
                    <a:pt x="274" y="763"/>
                  </a:cubicBezTo>
                  <a:cubicBezTo>
                    <a:pt x="0" y="393"/>
                    <a:pt x="298" y="108"/>
                    <a:pt x="596" y="48"/>
                  </a:cubicBezTo>
                  <a:cubicBezTo>
                    <a:pt x="727" y="1"/>
                    <a:pt x="881" y="24"/>
                    <a:pt x="1000" y="108"/>
                  </a:cubicBezTo>
                  <a:cubicBezTo>
                    <a:pt x="1155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"/>
            <p:cNvSpPr/>
            <p:nvPr/>
          </p:nvSpPr>
          <p:spPr>
            <a:xfrm>
              <a:off x="6716000" y="1505375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20"/>
                    <a:pt x="1096" y="643"/>
                    <a:pt x="1084" y="667"/>
                  </a:cubicBezTo>
                  <a:cubicBezTo>
                    <a:pt x="1013" y="786"/>
                    <a:pt x="894" y="870"/>
                    <a:pt x="763" y="882"/>
                  </a:cubicBezTo>
                  <a:cubicBezTo>
                    <a:pt x="584" y="917"/>
                    <a:pt x="406" y="929"/>
                    <a:pt x="275" y="762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"/>
            <p:cNvSpPr/>
            <p:nvPr/>
          </p:nvSpPr>
          <p:spPr>
            <a:xfrm>
              <a:off x="6604975" y="1461625"/>
              <a:ext cx="30100" cy="23225"/>
            </a:xfrm>
            <a:custGeom>
              <a:avLst/>
              <a:gdLst/>
              <a:ahLst/>
              <a:cxnLst/>
              <a:rect l="l" t="t" r="r" b="b"/>
              <a:pathLst>
                <a:path w="1204" h="929" extrusionOk="0">
                  <a:moveTo>
                    <a:pt x="1096" y="596"/>
                  </a:moveTo>
                  <a:cubicBezTo>
                    <a:pt x="1084" y="619"/>
                    <a:pt x="1084" y="655"/>
                    <a:pt x="1072" y="679"/>
                  </a:cubicBezTo>
                  <a:cubicBezTo>
                    <a:pt x="1013" y="798"/>
                    <a:pt x="894" y="869"/>
                    <a:pt x="751" y="881"/>
                  </a:cubicBezTo>
                  <a:cubicBezTo>
                    <a:pt x="584" y="917"/>
                    <a:pt x="394" y="929"/>
                    <a:pt x="275" y="762"/>
                  </a:cubicBezTo>
                  <a:cubicBezTo>
                    <a:pt x="1" y="405"/>
                    <a:pt x="298" y="119"/>
                    <a:pt x="584" y="60"/>
                  </a:cubicBezTo>
                  <a:cubicBezTo>
                    <a:pt x="727" y="0"/>
                    <a:pt x="882" y="24"/>
                    <a:pt x="1001" y="107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"/>
            <p:cNvSpPr/>
            <p:nvPr/>
          </p:nvSpPr>
          <p:spPr>
            <a:xfrm>
              <a:off x="6448125" y="2162000"/>
              <a:ext cx="18475" cy="21750"/>
            </a:xfrm>
            <a:custGeom>
              <a:avLst/>
              <a:gdLst/>
              <a:ahLst/>
              <a:cxnLst/>
              <a:rect l="l" t="t" r="r" b="b"/>
              <a:pathLst>
                <a:path w="739" h="870" extrusionOk="0">
                  <a:moveTo>
                    <a:pt x="381" y="834"/>
                  </a:moveTo>
                  <a:lnTo>
                    <a:pt x="322" y="834"/>
                  </a:lnTo>
                  <a:cubicBezTo>
                    <a:pt x="214" y="822"/>
                    <a:pt x="131" y="751"/>
                    <a:pt x="95" y="655"/>
                  </a:cubicBezTo>
                  <a:cubicBezTo>
                    <a:pt x="12" y="548"/>
                    <a:pt x="0" y="394"/>
                    <a:pt x="72" y="286"/>
                  </a:cubicBezTo>
                  <a:cubicBezTo>
                    <a:pt x="262" y="1"/>
                    <a:pt x="536" y="155"/>
                    <a:pt x="655" y="346"/>
                  </a:cubicBezTo>
                  <a:cubicBezTo>
                    <a:pt x="715" y="429"/>
                    <a:pt x="738" y="548"/>
                    <a:pt x="703" y="655"/>
                  </a:cubicBezTo>
                  <a:cubicBezTo>
                    <a:pt x="667" y="786"/>
                    <a:pt x="524" y="870"/>
                    <a:pt x="381" y="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"/>
            <p:cNvSpPr/>
            <p:nvPr/>
          </p:nvSpPr>
          <p:spPr>
            <a:xfrm>
              <a:off x="6487700" y="238495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108" y="596"/>
                  </a:moveTo>
                  <a:cubicBezTo>
                    <a:pt x="1096" y="619"/>
                    <a:pt x="1096" y="655"/>
                    <a:pt x="1084" y="679"/>
                  </a:cubicBezTo>
                  <a:cubicBezTo>
                    <a:pt x="1013" y="798"/>
                    <a:pt x="894" y="870"/>
                    <a:pt x="763" y="881"/>
                  </a:cubicBezTo>
                  <a:cubicBezTo>
                    <a:pt x="584" y="917"/>
                    <a:pt x="405" y="929"/>
                    <a:pt x="275" y="762"/>
                  </a:cubicBezTo>
                  <a:cubicBezTo>
                    <a:pt x="1" y="405"/>
                    <a:pt x="298" y="119"/>
                    <a:pt x="596" y="60"/>
                  </a:cubicBezTo>
                  <a:cubicBezTo>
                    <a:pt x="727" y="0"/>
                    <a:pt x="882" y="24"/>
                    <a:pt x="1001" y="108"/>
                  </a:cubicBezTo>
                  <a:cubicBezTo>
                    <a:pt x="1156" y="215"/>
                    <a:pt x="1203" y="441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"/>
            <p:cNvSpPr/>
            <p:nvPr/>
          </p:nvSpPr>
          <p:spPr>
            <a:xfrm>
              <a:off x="6789825" y="1666700"/>
              <a:ext cx="30100" cy="23250"/>
            </a:xfrm>
            <a:custGeom>
              <a:avLst/>
              <a:gdLst/>
              <a:ahLst/>
              <a:cxnLst/>
              <a:rect l="l" t="t" r="r" b="b"/>
              <a:pathLst>
                <a:path w="1204" h="930" extrusionOk="0">
                  <a:moveTo>
                    <a:pt x="1096" y="596"/>
                  </a:moveTo>
                  <a:cubicBezTo>
                    <a:pt x="1096" y="620"/>
                    <a:pt x="1096" y="644"/>
                    <a:pt x="1084" y="667"/>
                  </a:cubicBezTo>
                  <a:cubicBezTo>
                    <a:pt x="1013" y="786"/>
                    <a:pt x="893" y="870"/>
                    <a:pt x="763" y="882"/>
                  </a:cubicBezTo>
                  <a:cubicBezTo>
                    <a:pt x="584" y="917"/>
                    <a:pt x="405" y="929"/>
                    <a:pt x="274" y="763"/>
                  </a:cubicBezTo>
                  <a:cubicBezTo>
                    <a:pt x="1" y="405"/>
                    <a:pt x="298" y="120"/>
                    <a:pt x="584" y="60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"/>
            <p:cNvSpPr/>
            <p:nvPr/>
          </p:nvSpPr>
          <p:spPr>
            <a:xfrm>
              <a:off x="6542475" y="154942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96"/>
                  </a:moveTo>
                  <a:cubicBezTo>
                    <a:pt x="1084" y="608"/>
                    <a:pt x="1084" y="644"/>
                    <a:pt x="1084" y="667"/>
                  </a:cubicBezTo>
                  <a:cubicBezTo>
                    <a:pt x="1012" y="786"/>
                    <a:pt x="893" y="858"/>
                    <a:pt x="762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0" y="394"/>
                    <a:pt x="298" y="108"/>
                    <a:pt x="584" y="48"/>
                  </a:cubicBezTo>
                  <a:cubicBezTo>
                    <a:pt x="727" y="1"/>
                    <a:pt x="881" y="13"/>
                    <a:pt x="1001" y="96"/>
                  </a:cubicBezTo>
                  <a:cubicBezTo>
                    <a:pt x="1155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"/>
            <p:cNvSpPr/>
            <p:nvPr/>
          </p:nvSpPr>
          <p:spPr>
            <a:xfrm>
              <a:off x="6311200" y="1226775"/>
              <a:ext cx="30075" cy="22950"/>
            </a:xfrm>
            <a:custGeom>
              <a:avLst/>
              <a:gdLst/>
              <a:ahLst/>
              <a:cxnLst/>
              <a:rect l="l" t="t" r="r" b="b"/>
              <a:pathLst>
                <a:path w="1203" h="918" extrusionOk="0">
                  <a:moveTo>
                    <a:pt x="1096" y="584"/>
                  </a:moveTo>
                  <a:cubicBezTo>
                    <a:pt x="1084" y="607"/>
                    <a:pt x="1084" y="643"/>
                    <a:pt x="1084" y="667"/>
                  </a:cubicBezTo>
                  <a:cubicBezTo>
                    <a:pt x="1012" y="786"/>
                    <a:pt x="893" y="857"/>
                    <a:pt x="762" y="869"/>
                  </a:cubicBezTo>
                  <a:cubicBezTo>
                    <a:pt x="584" y="905"/>
                    <a:pt x="405" y="917"/>
                    <a:pt x="274" y="750"/>
                  </a:cubicBezTo>
                  <a:cubicBezTo>
                    <a:pt x="0" y="393"/>
                    <a:pt x="298" y="107"/>
                    <a:pt x="584" y="48"/>
                  </a:cubicBezTo>
                  <a:cubicBezTo>
                    <a:pt x="727" y="0"/>
                    <a:pt x="881" y="12"/>
                    <a:pt x="1000" y="96"/>
                  </a:cubicBezTo>
                  <a:cubicBezTo>
                    <a:pt x="1155" y="215"/>
                    <a:pt x="1203" y="429"/>
                    <a:pt x="1096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"/>
            <p:cNvSpPr/>
            <p:nvPr/>
          </p:nvSpPr>
          <p:spPr>
            <a:xfrm>
              <a:off x="6723150" y="1289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108" y="596"/>
                  </a:moveTo>
                  <a:cubicBezTo>
                    <a:pt x="1096" y="608"/>
                    <a:pt x="1096" y="643"/>
                    <a:pt x="1084" y="667"/>
                  </a:cubicBezTo>
                  <a:cubicBezTo>
                    <a:pt x="1024" y="786"/>
                    <a:pt x="893" y="858"/>
                    <a:pt x="763" y="870"/>
                  </a:cubicBezTo>
                  <a:cubicBezTo>
                    <a:pt x="584" y="905"/>
                    <a:pt x="405" y="917"/>
                    <a:pt x="274" y="751"/>
                  </a:cubicBezTo>
                  <a:cubicBezTo>
                    <a:pt x="1" y="393"/>
                    <a:pt x="310" y="108"/>
                    <a:pt x="596" y="48"/>
                  </a:cubicBezTo>
                  <a:cubicBezTo>
                    <a:pt x="727" y="0"/>
                    <a:pt x="882" y="12"/>
                    <a:pt x="1001" y="96"/>
                  </a:cubicBezTo>
                  <a:cubicBezTo>
                    <a:pt x="1167" y="215"/>
                    <a:pt x="1203" y="429"/>
                    <a:pt x="1108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"/>
            <p:cNvSpPr/>
            <p:nvPr/>
          </p:nvSpPr>
          <p:spPr>
            <a:xfrm>
              <a:off x="5962650" y="1300300"/>
              <a:ext cx="30075" cy="22925"/>
            </a:xfrm>
            <a:custGeom>
              <a:avLst/>
              <a:gdLst/>
              <a:ahLst/>
              <a:cxnLst/>
              <a:rect l="l" t="t" r="r" b="b"/>
              <a:pathLst>
                <a:path w="1203" h="917" extrusionOk="0">
                  <a:moveTo>
                    <a:pt x="1095" y="595"/>
                  </a:moveTo>
                  <a:cubicBezTo>
                    <a:pt x="1084" y="619"/>
                    <a:pt x="1084" y="643"/>
                    <a:pt x="1072" y="667"/>
                  </a:cubicBezTo>
                  <a:cubicBezTo>
                    <a:pt x="1012" y="786"/>
                    <a:pt x="893" y="869"/>
                    <a:pt x="762" y="881"/>
                  </a:cubicBezTo>
                  <a:cubicBezTo>
                    <a:pt x="583" y="905"/>
                    <a:pt x="393" y="917"/>
                    <a:pt x="274" y="750"/>
                  </a:cubicBezTo>
                  <a:cubicBezTo>
                    <a:pt x="0" y="393"/>
                    <a:pt x="298" y="107"/>
                    <a:pt x="583" y="48"/>
                  </a:cubicBezTo>
                  <a:cubicBezTo>
                    <a:pt x="726" y="0"/>
                    <a:pt x="881" y="12"/>
                    <a:pt x="1000" y="95"/>
                  </a:cubicBezTo>
                  <a:cubicBezTo>
                    <a:pt x="1155" y="214"/>
                    <a:pt x="1203" y="429"/>
                    <a:pt x="1095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"/>
            <p:cNvSpPr/>
            <p:nvPr/>
          </p:nvSpPr>
          <p:spPr>
            <a:xfrm>
              <a:off x="5965925" y="2004850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07" y="36"/>
                    <a:pt x="191" y="0"/>
                    <a:pt x="274" y="24"/>
                  </a:cubicBezTo>
                  <a:cubicBezTo>
                    <a:pt x="464" y="72"/>
                    <a:pt x="429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53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"/>
            <p:cNvSpPr/>
            <p:nvPr/>
          </p:nvSpPr>
          <p:spPr>
            <a:xfrm>
              <a:off x="6070100" y="15473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7"/>
                  </a:cubicBezTo>
                  <a:cubicBezTo>
                    <a:pt x="107" y="36"/>
                    <a:pt x="191" y="0"/>
                    <a:pt x="274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95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"/>
            <p:cNvSpPr/>
            <p:nvPr/>
          </p:nvSpPr>
          <p:spPr>
            <a:xfrm>
              <a:off x="6394825" y="13244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8"/>
                  </a:cubicBezTo>
                  <a:cubicBezTo>
                    <a:pt x="108" y="36"/>
                    <a:pt x="191" y="0"/>
                    <a:pt x="275" y="24"/>
                  </a:cubicBezTo>
                  <a:cubicBezTo>
                    <a:pt x="465" y="72"/>
                    <a:pt x="430" y="251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"/>
            <p:cNvSpPr/>
            <p:nvPr/>
          </p:nvSpPr>
          <p:spPr>
            <a:xfrm>
              <a:off x="6260600" y="17012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75"/>
                    <a:pt x="24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6"/>
                    <a:pt x="203" y="1"/>
                    <a:pt x="274" y="13"/>
                  </a:cubicBezTo>
                  <a:cubicBezTo>
                    <a:pt x="465" y="72"/>
                    <a:pt x="441" y="251"/>
                    <a:pt x="357" y="346"/>
                  </a:cubicBezTo>
                  <a:cubicBezTo>
                    <a:pt x="322" y="406"/>
                    <a:pt x="262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"/>
            <p:cNvSpPr/>
            <p:nvPr/>
          </p:nvSpPr>
          <p:spPr>
            <a:xfrm>
              <a:off x="6388275" y="158425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25" y="298"/>
                  </a:moveTo>
                  <a:cubicBezTo>
                    <a:pt x="25" y="286"/>
                    <a:pt x="13" y="274"/>
                    <a:pt x="1" y="263"/>
                  </a:cubicBezTo>
                  <a:cubicBezTo>
                    <a:pt x="1" y="203"/>
                    <a:pt x="13" y="144"/>
                    <a:pt x="61" y="108"/>
                  </a:cubicBezTo>
                  <a:cubicBezTo>
                    <a:pt x="108" y="36"/>
                    <a:pt x="191" y="1"/>
                    <a:pt x="263" y="24"/>
                  </a:cubicBezTo>
                  <a:cubicBezTo>
                    <a:pt x="465" y="72"/>
                    <a:pt x="430" y="263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"/>
            <p:cNvSpPr/>
            <p:nvPr/>
          </p:nvSpPr>
          <p:spPr>
            <a:xfrm>
              <a:off x="6340950" y="17045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86"/>
                  </a:moveTo>
                  <a:cubicBezTo>
                    <a:pt x="25" y="275"/>
                    <a:pt x="13" y="263"/>
                    <a:pt x="13" y="263"/>
                  </a:cubicBezTo>
                  <a:cubicBezTo>
                    <a:pt x="1" y="203"/>
                    <a:pt x="13" y="132"/>
                    <a:pt x="60" y="96"/>
                  </a:cubicBezTo>
                  <a:cubicBezTo>
                    <a:pt x="108" y="25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0" y="394"/>
                    <a:pt x="251" y="429"/>
                    <a:pt x="179" y="441"/>
                  </a:cubicBezTo>
                  <a:cubicBezTo>
                    <a:pt x="96" y="441"/>
                    <a:pt x="25" y="370"/>
                    <a:pt x="25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"/>
            <p:cNvSpPr/>
            <p:nvPr/>
          </p:nvSpPr>
          <p:spPr>
            <a:xfrm>
              <a:off x="5976625" y="16839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20" y="36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"/>
            <p:cNvSpPr/>
            <p:nvPr/>
          </p:nvSpPr>
          <p:spPr>
            <a:xfrm>
              <a:off x="6052525" y="137620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7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29" y="262"/>
                    <a:pt x="346" y="357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"/>
            <p:cNvSpPr/>
            <p:nvPr/>
          </p:nvSpPr>
          <p:spPr>
            <a:xfrm>
              <a:off x="6060575" y="14991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12" y="286"/>
                  </a:moveTo>
                  <a:cubicBezTo>
                    <a:pt x="12" y="274"/>
                    <a:pt x="12" y="262"/>
                    <a:pt x="0" y="262"/>
                  </a:cubicBezTo>
                  <a:cubicBezTo>
                    <a:pt x="0" y="203"/>
                    <a:pt x="12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12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"/>
            <p:cNvSpPr/>
            <p:nvPr/>
          </p:nvSpPr>
          <p:spPr>
            <a:xfrm>
              <a:off x="6012950" y="1536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12" y="263"/>
                    <a:pt x="12" y="251"/>
                  </a:cubicBezTo>
                  <a:cubicBezTo>
                    <a:pt x="0" y="191"/>
                    <a:pt x="24" y="132"/>
                    <a:pt x="72" y="96"/>
                  </a:cubicBezTo>
                  <a:cubicBezTo>
                    <a:pt x="107" y="25"/>
                    <a:pt x="191" y="1"/>
                    <a:pt x="274" y="13"/>
                  </a:cubicBezTo>
                  <a:cubicBezTo>
                    <a:pt x="465" y="72"/>
                    <a:pt x="429" y="251"/>
                    <a:pt x="345" y="346"/>
                  </a:cubicBezTo>
                  <a:cubicBezTo>
                    <a:pt x="310" y="394"/>
                    <a:pt x="250" y="429"/>
                    <a:pt x="191" y="441"/>
                  </a:cubicBezTo>
                  <a:cubicBezTo>
                    <a:pt x="107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"/>
            <p:cNvSpPr/>
            <p:nvPr/>
          </p:nvSpPr>
          <p:spPr>
            <a:xfrm>
              <a:off x="5942700" y="16643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0" y="191"/>
                    <a:pt x="24" y="131"/>
                    <a:pt x="60" y="96"/>
                  </a:cubicBezTo>
                  <a:cubicBezTo>
                    <a:pt x="107" y="24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393"/>
                    <a:pt x="250" y="429"/>
                    <a:pt x="191" y="441"/>
                  </a:cubicBezTo>
                  <a:cubicBezTo>
                    <a:pt x="96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"/>
            <p:cNvSpPr/>
            <p:nvPr/>
          </p:nvSpPr>
          <p:spPr>
            <a:xfrm>
              <a:off x="5962050" y="17152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2" y="274"/>
                    <a:pt x="0" y="262"/>
                  </a:cubicBezTo>
                  <a:cubicBezTo>
                    <a:pt x="0" y="203"/>
                    <a:pt x="12" y="143"/>
                    <a:pt x="60" y="96"/>
                  </a:cubicBezTo>
                  <a:cubicBezTo>
                    <a:pt x="107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81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"/>
            <p:cNvSpPr/>
            <p:nvPr/>
          </p:nvSpPr>
          <p:spPr>
            <a:xfrm>
              <a:off x="6700825" y="12916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1" y="203"/>
                    <a:pt x="24" y="144"/>
                    <a:pt x="60" y="108"/>
                  </a:cubicBezTo>
                  <a:cubicBezTo>
                    <a:pt x="108" y="37"/>
                    <a:pt x="191" y="1"/>
                    <a:pt x="262" y="25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"/>
            <p:cNvSpPr/>
            <p:nvPr/>
          </p:nvSpPr>
          <p:spPr>
            <a:xfrm>
              <a:off x="6597250" y="14503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12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07" y="37"/>
                    <a:pt x="191" y="1"/>
                    <a:pt x="274" y="25"/>
                  </a:cubicBezTo>
                  <a:cubicBezTo>
                    <a:pt x="465" y="72"/>
                    <a:pt x="429" y="251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95" y="441"/>
                    <a:pt x="24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"/>
            <p:cNvSpPr/>
            <p:nvPr/>
          </p:nvSpPr>
          <p:spPr>
            <a:xfrm>
              <a:off x="6541275" y="1426800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3" y="262"/>
                  </a:cubicBezTo>
                  <a:cubicBezTo>
                    <a:pt x="1" y="203"/>
                    <a:pt x="25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41"/>
                    <a:pt x="37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"/>
            <p:cNvSpPr/>
            <p:nvPr/>
          </p:nvSpPr>
          <p:spPr>
            <a:xfrm>
              <a:off x="5958775" y="21069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07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"/>
            <p:cNvSpPr/>
            <p:nvPr/>
          </p:nvSpPr>
          <p:spPr>
            <a:xfrm>
              <a:off x="5814400" y="199680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25" y="298"/>
                  </a:moveTo>
                  <a:cubicBezTo>
                    <a:pt x="13" y="286"/>
                    <a:pt x="13" y="274"/>
                    <a:pt x="13" y="263"/>
                  </a:cubicBezTo>
                  <a:cubicBezTo>
                    <a:pt x="1" y="203"/>
                    <a:pt x="25" y="144"/>
                    <a:pt x="72" y="108"/>
                  </a:cubicBezTo>
                  <a:cubicBezTo>
                    <a:pt x="108" y="36"/>
                    <a:pt x="191" y="1"/>
                    <a:pt x="275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5" y="382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"/>
            <p:cNvSpPr/>
            <p:nvPr/>
          </p:nvSpPr>
          <p:spPr>
            <a:xfrm>
              <a:off x="5864400" y="1532750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7"/>
                  </a:moveTo>
                  <a:cubicBezTo>
                    <a:pt x="13" y="275"/>
                    <a:pt x="13" y="275"/>
                    <a:pt x="1" y="263"/>
                  </a:cubicBezTo>
                  <a:cubicBezTo>
                    <a:pt x="1" y="203"/>
                    <a:pt x="13" y="144"/>
                    <a:pt x="61" y="96"/>
                  </a:cubicBezTo>
                  <a:cubicBezTo>
                    <a:pt x="108" y="37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6"/>
                    <a:pt x="251" y="429"/>
                    <a:pt x="180" y="441"/>
                  </a:cubicBezTo>
                  <a:cubicBezTo>
                    <a:pt x="96" y="441"/>
                    <a:pt x="25" y="382"/>
                    <a:pt x="13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"/>
            <p:cNvSpPr/>
            <p:nvPr/>
          </p:nvSpPr>
          <p:spPr>
            <a:xfrm>
              <a:off x="6159400" y="18214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2" y="275"/>
                    <a:pt x="12" y="263"/>
                    <a:pt x="12" y="251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5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394"/>
                    <a:pt x="250" y="430"/>
                    <a:pt x="179" y="441"/>
                  </a:cubicBezTo>
                  <a:cubicBezTo>
                    <a:pt x="95" y="441"/>
                    <a:pt x="24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"/>
            <p:cNvSpPr/>
            <p:nvPr/>
          </p:nvSpPr>
          <p:spPr>
            <a:xfrm>
              <a:off x="6697850" y="16509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20" y="36"/>
                    <a:pt x="191" y="1"/>
                    <a:pt x="274" y="24"/>
                  </a:cubicBezTo>
                  <a:cubicBezTo>
                    <a:pt x="465" y="84"/>
                    <a:pt x="441" y="263"/>
                    <a:pt x="346" y="358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108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"/>
            <p:cNvSpPr/>
            <p:nvPr/>
          </p:nvSpPr>
          <p:spPr>
            <a:xfrm>
              <a:off x="6809775" y="14247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72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5" y="441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"/>
            <p:cNvSpPr/>
            <p:nvPr/>
          </p:nvSpPr>
          <p:spPr>
            <a:xfrm>
              <a:off x="6621350" y="156610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12" y="274"/>
                    <a:pt x="12" y="262"/>
                    <a:pt x="12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58" y="346"/>
                  </a:cubicBezTo>
                  <a:cubicBezTo>
                    <a:pt x="310" y="393"/>
                    <a:pt x="263" y="429"/>
                    <a:pt x="191" y="441"/>
                  </a:cubicBezTo>
                  <a:cubicBezTo>
                    <a:pt x="108" y="441"/>
                    <a:pt x="24" y="369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"/>
            <p:cNvSpPr/>
            <p:nvPr/>
          </p:nvSpPr>
          <p:spPr>
            <a:xfrm>
              <a:off x="6254050" y="2192950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12" y="299"/>
                  </a:moveTo>
                  <a:cubicBezTo>
                    <a:pt x="12" y="287"/>
                    <a:pt x="12" y="275"/>
                    <a:pt x="0" y="263"/>
                  </a:cubicBezTo>
                  <a:cubicBezTo>
                    <a:pt x="0" y="203"/>
                    <a:pt x="12" y="144"/>
                    <a:pt x="60" y="108"/>
                  </a:cubicBezTo>
                  <a:cubicBezTo>
                    <a:pt x="107" y="37"/>
                    <a:pt x="191" y="1"/>
                    <a:pt x="262" y="25"/>
                  </a:cubicBezTo>
                  <a:cubicBezTo>
                    <a:pt x="465" y="84"/>
                    <a:pt x="429" y="263"/>
                    <a:pt x="346" y="358"/>
                  </a:cubicBezTo>
                  <a:cubicBezTo>
                    <a:pt x="310" y="406"/>
                    <a:pt x="250" y="441"/>
                    <a:pt x="179" y="441"/>
                  </a:cubicBezTo>
                  <a:cubicBezTo>
                    <a:pt x="96" y="453"/>
                    <a:pt x="24" y="382"/>
                    <a:pt x="12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"/>
            <p:cNvSpPr/>
            <p:nvPr/>
          </p:nvSpPr>
          <p:spPr>
            <a:xfrm>
              <a:off x="6035850" y="2247725"/>
              <a:ext cx="11650" cy="11050"/>
            </a:xfrm>
            <a:custGeom>
              <a:avLst/>
              <a:gdLst/>
              <a:ahLst/>
              <a:cxnLst/>
              <a:rect l="l" t="t" r="r" b="b"/>
              <a:pathLst>
                <a:path w="466" h="442" extrusionOk="0">
                  <a:moveTo>
                    <a:pt x="13" y="286"/>
                  </a:moveTo>
                  <a:cubicBezTo>
                    <a:pt x="13" y="274"/>
                    <a:pt x="13" y="274"/>
                    <a:pt x="1" y="263"/>
                  </a:cubicBezTo>
                  <a:cubicBezTo>
                    <a:pt x="1" y="203"/>
                    <a:pt x="13" y="143"/>
                    <a:pt x="61" y="96"/>
                  </a:cubicBezTo>
                  <a:cubicBezTo>
                    <a:pt x="108" y="36"/>
                    <a:pt x="191" y="1"/>
                    <a:pt x="263" y="13"/>
                  </a:cubicBezTo>
                  <a:cubicBezTo>
                    <a:pt x="465" y="72"/>
                    <a:pt x="430" y="251"/>
                    <a:pt x="346" y="346"/>
                  </a:cubicBezTo>
                  <a:cubicBezTo>
                    <a:pt x="311" y="405"/>
                    <a:pt x="251" y="429"/>
                    <a:pt x="180" y="441"/>
                  </a:cubicBezTo>
                  <a:cubicBezTo>
                    <a:pt x="96" y="441"/>
                    <a:pt x="25" y="370"/>
                    <a:pt x="13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"/>
            <p:cNvSpPr/>
            <p:nvPr/>
          </p:nvSpPr>
          <p:spPr>
            <a:xfrm>
              <a:off x="5801000" y="1762550"/>
              <a:ext cx="11650" cy="11325"/>
            </a:xfrm>
            <a:custGeom>
              <a:avLst/>
              <a:gdLst/>
              <a:ahLst/>
              <a:cxnLst/>
              <a:rect l="l" t="t" r="r" b="b"/>
              <a:pathLst>
                <a:path w="466" h="453" extrusionOk="0">
                  <a:moveTo>
                    <a:pt x="13" y="298"/>
                  </a:moveTo>
                  <a:cubicBezTo>
                    <a:pt x="13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84"/>
                    <a:pt x="430" y="262"/>
                    <a:pt x="346" y="358"/>
                  </a:cubicBezTo>
                  <a:cubicBezTo>
                    <a:pt x="311" y="405"/>
                    <a:pt x="251" y="441"/>
                    <a:pt x="180" y="441"/>
                  </a:cubicBezTo>
                  <a:cubicBezTo>
                    <a:pt x="96" y="453"/>
                    <a:pt x="25" y="381"/>
                    <a:pt x="13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"/>
            <p:cNvSpPr/>
            <p:nvPr/>
          </p:nvSpPr>
          <p:spPr>
            <a:xfrm>
              <a:off x="6396625" y="1918225"/>
              <a:ext cx="11625" cy="11325"/>
            </a:xfrm>
            <a:custGeom>
              <a:avLst/>
              <a:gdLst/>
              <a:ahLst/>
              <a:cxnLst/>
              <a:rect l="l" t="t" r="r" b="b"/>
              <a:pathLst>
                <a:path w="465" h="453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2" y="108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5" y="84"/>
                    <a:pt x="441" y="262"/>
                    <a:pt x="346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53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"/>
            <p:cNvSpPr/>
            <p:nvPr/>
          </p:nvSpPr>
          <p:spPr>
            <a:xfrm>
              <a:off x="6450500" y="224327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24" y="274"/>
                    <a:pt x="12" y="262"/>
                  </a:cubicBezTo>
                  <a:cubicBezTo>
                    <a:pt x="0" y="202"/>
                    <a:pt x="24" y="143"/>
                    <a:pt x="72" y="107"/>
                  </a:cubicBezTo>
                  <a:cubicBezTo>
                    <a:pt x="119" y="36"/>
                    <a:pt x="191" y="0"/>
                    <a:pt x="274" y="12"/>
                  </a:cubicBezTo>
                  <a:cubicBezTo>
                    <a:pt x="465" y="71"/>
                    <a:pt x="441" y="250"/>
                    <a:pt x="358" y="345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8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"/>
            <p:cNvSpPr/>
            <p:nvPr/>
          </p:nvSpPr>
          <p:spPr>
            <a:xfrm>
              <a:off x="6924375" y="1866125"/>
              <a:ext cx="11625" cy="11350"/>
            </a:xfrm>
            <a:custGeom>
              <a:avLst/>
              <a:gdLst/>
              <a:ahLst/>
              <a:cxnLst/>
              <a:rect l="l" t="t" r="r" b="b"/>
              <a:pathLst>
                <a:path w="465" h="454" extrusionOk="0">
                  <a:moveTo>
                    <a:pt x="24" y="298"/>
                  </a:moveTo>
                  <a:cubicBezTo>
                    <a:pt x="24" y="287"/>
                    <a:pt x="12" y="275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7"/>
                    <a:pt x="191" y="1"/>
                    <a:pt x="274" y="25"/>
                  </a:cubicBezTo>
                  <a:cubicBezTo>
                    <a:pt x="464" y="84"/>
                    <a:pt x="441" y="263"/>
                    <a:pt x="345" y="358"/>
                  </a:cubicBezTo>
                  <a:cubicBezTo>
                    <a:pt x="310" y="406"/>
                    <a:pt x="250" y="441"/>
                    <a:pt x="191" y="441"/>
                  </a:cubicBezTo>
                  <a:cubicBezTo>
                    <a:pt x="107" y="453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"/>
            <p:cNvSpPr/>
            <p:nvPr/>
          </p:nvSpPr>
          <p:spPr>
            <a:xfrm>
              <a:off x="6989550" y="2411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13" y="299"/>
                  </a:moveTo>
                  <a:cubicBezTo>
                    <a:pt x="13" y="287"/>
                    <a:pt x="13" y="275"/>
                    <a:pt x="1" y="263"/>
                  </a:cubicBezTo>
                  <a:cubicBezTo>
                    <a:pt x="1" y="203"/>
                    <a:pt x="13" y="144"/>
                    <a:pt x="60" y="108"/>
                  </a:cubicBezTo>
                  <a:cubicBezTo>
                    <a:pt x="108" y="37"/>
                    <a:pt x="191" y="1"/>
                    <a:pt x="263" y="25"/>
                  </a:cubicBezTo>
                  <a:cubicBezTo>
                    <a:pt x="465" y="72"/>
                    <a:pt x="429" y="251"/>
                    <a:pt x="346" y="358"/>
                  </a:cubicBezTo>
                  <a:cubicBezTo>
                    <a:pt x="310" y="406"/>
                    <a:pt x="251" y="441"/>
                    <a:pt x="179" y="441"/>
                  </a:cubicBezTo>
                  <a:cubicBezTo>
                    <a:pt x="96" y="441"/>
                    <a:pt x="24" y="382"/>
                    <a:pt x="13" y="2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"/>
            <p:cNvSpPr/>
            <p:nvPr/>
          </p:nvSpPr>
          <p:spPr>
            <a:xfrm>
              <a:off x="6618075" y="241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3" y="286"/>
                    <a:pt x="13" y="274"/>
                    <a:pt x="13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3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"/>
            <p:cNvSpPr/>
            <p:nvPr/>
          </p:nvSpPr>
          <p:spPr>
            <a:xfrm>
              <a:off x="5918300" y="14238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2" y="274"/>
                    <a:pt x="12" y="262"/>
                  </a:cubicBezTo>
                  <a:cubicBezTo>
                    <a:pt x="0" y="203"/>
                    <a:pt x="24" y="143"/>
                    <a:pt x="71" y="107"/>
                  </a:cubicBezTo>
                  <a:cubicBezTo>
                    <a:pt x="119" y="36"/>
                    <a:pt x="191" y="0"/>
                    <a:pt x="274" y="24"/>
                  </a:cubicBezTo>
                  <a:cubicBezTo>
                    <a:pt x="464" y="72"/>
                    <a:pt x="441" y="250"/>
                    <a:pt x="345" y="357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"/>
            <p:cNvSpPr/>
            <p:nvPr/>
          </p:nvSpPr>
          <p:spPr>
            <a:xfrm>
              <a:off x="5891200" y="12455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12" y="286"/>
                    <a:pt x="12" y="274"/>
                    <a:pt x="12" y="262"/>
                  </a:cubicBezTo>
                  <a:cubicBezTo>
                    <a:pt x="1" y="203"/>
                    <a:pt x="24" y="143"/>
                    <a:pt x="60" y="107"/>
                  </a:cubicBezTo>
                  <a:cubicBezTo>
                    <a:pt x="108" y="36"/>
                    <a:pt x="191" y="0"/>
                    <a:pt x="262" y="12"/>
                  </a:cubicBezTo>
                  <a:cubicBezTo>
                    <a:pt x="465" y="72"/>
                    <a:pt x="429" y="250"/>
                    <a:pt x="346" y="346"/>
                  </a:cubicBezTo>
                  <a:cubicBezTo>
                    <a:pt x="310" y="405"/>
                    <a:pt x="251" y="441"/>
                    <a:pt x="179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"/>
            <p:cNvSpPr/>
            <p:nvPr/>
          </p:nvSpPr>
          <p:spPr>
            <a:xfrm>
              <a:off x="6059075" y="1169925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98"/>
                  </a:moveTo>
                  <a:cubicBezTo>
                    <a:pt x="24" y="286"/>
                    <a:pt x="13" y="274"/>
                    <a:pt x="13" y="262"/>
                  </a:cubicBezTo>
                  <a:cubicBezTo>
                    <a:pt x="1" y="203"/>
                    <a:pt x="24" y="143"/>
                    <a:pt x="72" y="107"/>
                  </a:cubicBezTo>
                  <a:cubicBezTo>
                    <a:pt x="108" y="36"/>
                    <a:pt x="191" y="0"/>
                    <a:pt x="275" y="12"/>
                  </a:cubicBezTo>
                  <a:cubicBezTo>
                    <a:pt x="465" y="72"/>
                    <a:pt x="429" y="250"/>
                    <a:pt x="346" y="345"/>
                  </a:cubicBezTo>
                  <a:cubicBezTo>
                    <a:pt x="310" y="405"/>
                    <a:pt x="251" y="441"/>
                    <a:pt x="191" y="441"/>
                  </a:cubicBezTo>
                  <a:cubicBezTo>
                    <a:pt x="96" y="441"/>
                    <a:pt x="24" y="381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"/>
            <p:cNvSpPr/>
            <p:nvPr/>
          </p:nvSpPr>
          <p:spPr>
            <a:xfrm>
              <a:off x="6148075" y="1241950"/>
              <a:ext cx="11625" cy="11025"/>
            </a:xfrm>
            <a:custGeom>
              <a:avLst/>
              <a:gdLst/>
              <a:ahLst/>
              <a:cxnLst/>
              <a:rect l="l" t="t" r="r" b="b"/>
              <a:pathLst>
                <a:path w="465" h="441" extrusionOk="0">
                  <a:moveTo>
                    <a:pt x="24" y="286"/>
                  </a:moveTo>
                  <a:cubicBezTo>
                    <a:pt x="24" y="274"/>
                    <a:pt x="13" y="262"/>
                    <a:pt x="13" y="250"/>
                  </a:cubicBezTo>
                  <a:cubicBezTo>
                    <a:pt x="1" y="191"/>
                    <a:pt x="24" y="131"/>
                    <a:pt x="72" y="96"/>
                  </a:cubicBezTo>
                  <a:cubicBezTo>
                    <a:pt x="120" y="24"/>
                    <a:pt x="191" y="0"/>
                    <a:pt x="274" y="12"/>
                  </a:cubicBezTo>
                  <a:cubicBezTo>
                    <a:pt x="465" y="72"/>
                    <a:pt x="441" y="250"/>
                    <a:pt x="346" y="346"/>
                  </a:cubicBezTo>
                  <a:cubicBezTo>
                    <a:pt x="310" y="393"/>
                    <a:pt x="251" y="429"/>
                    <a:pt x="191" y="441"/>
                  </a:cubicBezTo>
                  <a:cubicBezTo>
                    <a:pt x="108" y="441"/>
                    <a:pt x="36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"/>
            <p:cNvSpPr/>
            <p:nvPr/>
          </p:nvSpPr>
          <p:spPr>
            <a:xfrm>
              <a:off x="6177550" y="13327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24" y="275"/>
                    <a:pt x="24" y="263"/>
                    <a:pt x="12" y="263"/>
                  </a:cubicBezTo>
                  <a:cubicBezTo>
                    <a:pt x="0" y="203"/>
                    <a:pt x="24" y="144"/>
                    <a:pt x="72" y="96"/>
                  </a:cubicBezTo>
                  <a:cubicBezTo>
                    <a:pt x="119" y="37"/>
                    <a:pt x="191" y="1"/>
                    <a:pt x="274" y="13"/>
                  </a:cubicBezTo>
                  <a:cubicBezTo>
                    <a:pt x="465" y="72"/>
                    <a:pt x="441" y="251"/>
                    <a:pt x="346" y="346"/>
                  </a:cubicBezTo>
                  <a:cubicBezTo>
                    <a:pt x="310" y="406"/>
                    <a:pt x="250" y="429"/>
                    <a:pt x="191" y="441"/>
                  </a:cubicBezTo>
                  <a:cubicBezTo>
                    <a:pt x="108" y="441"/>
                    <a:pt x="36" y="370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"/>
            <p:cNvSpPr/>
            <p:nvPr/>
          </p:nvSpPr>
          <p:spPr>
            <a:xfrm>
              <a:off x="6875250" y="194202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7"/>
                  </a:moveTo>
                  <a:cubicBezTo>
                    <a:pt x="13" y="275"/>
                    <a:pt x="13" y="275"/>
                    <a:pt x="13" y="263"/>
                  </a:cubicBezTo>
                  <a:cubicBezTo>
                    <a:pt x="1" y="203"/>
                    <a:pt x="24" y="144"/>
                    <a:pt x="72" y="96"/>
                  </a:cubicBezTo>
                  <a:cubicBezTo>
                    <a:pt x="108" y="37"/>
                    <a:pt x="191" y="1"/>
                    <a:pt x="274" y="13"/>
                  </a:cubicBezTo>
                  <a:cubicBezTo>
                    <a:pt x="465" y="72"/>
                    <a:pt x="429" y="251"/>
                    <a:pt x="346" y="346"/>
                  </a:cubicBezTo>
                  <a:cubicBezTo>
                    <a:pt x="310" y="406"/>
                    <a:pt x="251" y="441"/>
                    <a:pt x="191" y="441"/>
                  </a:cubicBezTo>
                  <a:cubicBezTo>
                    <a:pt x="96" y="441"/>
                    <a:pt x="24" y="382"/>
                    <a:pt x="24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"/>
            <p:cNvSpPr/>
            <p:nvPr/>
          </p:nvSpPr>
          <p:spPr>
            <a:xfrm>
              <a:off x="7286325" y="222540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98"/>
                  </a:moveTo>
                  <a:cubicBezTo>
                    <a:pt x="24" y="286"/>
                    <a:pt x="12" y="274"/>
                    <a:pt x="12" y="263"/>
                  </a:cubicBezTo>
                  <a:cubicBezTo>
                    <a:pt x="0" y="203"/>
                    <a:pt x="24" y="144"/>
                    <a:pt x="72" y="108"/>
                  </a:cubicBezTo>
                  <a:cubicBezTo>
                    <a:pt x="119" y="36"/>
                    <a:pt x="191" y="1"/>
                    <a:pt x="274" y="24"/>
                  </a:cubicBezTo>
                  <a:cubicBezTo>
                    <a:pt x="464" y="72"/>
                    <a:pt x="441" y="251"/>
                    <a:pt x="345" y="358"/>
                  </a:cubicBezTo>
                  <a:cubicBezTo>
                    <a:pt x="310" y="405"/>
                    <a:pt x="250" y="441"/>
                    <a:pt x="191" y="441"/>
                  </a:cubicBezTo>
                  <a:cubicBezTo>
                    <a:pt x="107" y="441"/>
                    <a:pt x="36" y="382"/>
                    <a:pt x="2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"/>
            <p:cNvSpPr/>
            <p:nvPr/>
          </p:nvSpPr>
          <p:spPr>
            <a:xfrm>
              <a:off x="7175875" y="1899175"/>
              <a:ext cx="11650" cy="11025"/>
            </a:xfrm>
            <a:custGeom>
              <a:avLst/>
              <a:gdLst/>
              <a:ahLst/>
              <a:cxnLst/>
              <a:rect l="l" t="t" r="r" b="b"/>
              <a:pathLst>
                <a:path w="466" h="441" extrusionOk="0">
                  <a:moveTo>
                    <a:pt x="25" y="298"/>
                  </a:moveTo>
                  <a:cubicBezTo>
                    <a:pt x="25" y="286"/>
                    <a:pt x="13" y="274"/>
                    <a:pt x="1" y="262"/>
                  </a:cubicBezTo>
                  <a:cubicBezTo>
                    <a:pt x="1" y="203"/>
                    <a:pt x="13" y="143"/>
                    <a:pt x="60" y="108"/>
                  </a:cubicBezTo>
                  <a:cubicBezTo>
                    <a:pt x="108" y="36"/>
                    <a:pt x="191" y="0"/>
                    <a:pt x="263" y="24"/>
                  </a:cubicBezTo>
                  <a:cubicBezTo>
                    <a:pt x="465" y="72"/>
                    <a:pt x="430" y="250"/>
                    <a:pt x="346" y="358"/>
                  </a:cubicBezTo>
                  <a:cubicBezTo>
                    <a:pt x="310" y="405"/>
                    <a:pt x="251" y="441"/>
                    <a:pt x="180" y="441"/>
                  </a:cubicBezTo>
                  <a:cubicBezTo>
                    <a:pt x="96" y="441"/>
                    <a:pt x="25" y="381"/>
                    <a:pt x="25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"/>
            <p:cNvSpPr/>
            <p:nvPr/>
          </p:nvSpPr>
          <p:spPr>
            <a:xfrm>
              <a:off x="6841925" y="2599850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4" y="286"/>
                  </a:moveTo>
                  <a:cubicBezTo>
                    <a:pt x="24" y="275"/>
                    <a:pt x="12" y="263"/>
                    <a:pt x="12" y="263"/>
                  </a:cubicBezTo>
                  <a:cubicBezTo>
                    <a:pt x="0" y="191"/>
                    <a:pt x="24" y="132"/>
                    <a:pt x="60" y="96"/>
                  </a:cubicBezTo>
                  <a:cubicBezTo>
                    <a:pt x="107" y="24"/>
                    <a:pt x="191" y="1"/>
                    <a:pt x="262" y="13"/>
                  </a:cubicBezTo>
                  <a:cubicBezTo>
                    <a:pt x="464" y="72"/>
                    <a:pt x="429" y="251"/>
                    <a:pt x="345" y="346"/>
                  </a:cubicBezTo>
                  <a:cubicBezTo>
                    <a:pt x="310" y="405"/>
                    <a:pt x="250" y="429"/>
                    <a:pt x="179" y="441"/>
                  </a:cubicBezTo>
                  <a:cubicBezTo>
                    <a:pt x="95" y="441"/>
                    <a:pt x="24" y="370"/>
                    <a:pt x="24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"/>
            <p:cNvSpPr/>
            <p:nvPr/>
          </p:nvSpPr>
          <p:spPr>
            <a:xfrm>
              <a:off x="6039125" y="1720575"/>
              <a:ext cx="30100" cy="22950"/>
            </a:xfrm>
            <a:custGeom>
              <a:avLst/>
              <a:gdLst/>
              <a:ahLst/>
              <a:cxnLst/>
              <a:rect l="l" t="t" r="r" b="b"/>
              <a:pathLst>
                <a:path w="1204" h="918" extrusionOk="0">
                  <a:moveTo>
                    <a:pt x="1096" y="596"/>
                  </a:moveTo>
                  <a:cubicBezTo>
                    <a:pt x="1084" y="620"/>
                    <a:pt x="1084" y="644"/>
                    <a:pt x="1073" y="667"/>
                  </a:cubicBezTo>
                  <a:cubicBezTo>
                    <a:pt x="1013" y="786"/>
                    <a:pt x="894" y="870"/>
                    <a:pt x="751" y="882"/>
                  </a:cubicBezTo>
                  <a:cubicBezTo>
                    <a:pt x="572" y="917"/>
                    <a:pt x="394" y="917"/>
                    <a:pt x="275" y="763"/>
                  </a:cubicBezTo>
                  <a:cubicBezTo>
                    <a:pt x="1" y="394"/>
                    <a:pt x="299" y="108"/>
                    <a:pt x="584" y="48"/>
                  </a:cubicBezTo>
                  <a:cubicBezTo>
                    <a:pt x="727" y="1"/>
                    <a:pt x="882" y="24"/>
                    <a:pt x="1001" y="108"/>
                  </a:cubicBezTo>
                  <a:cubicBezTo>
                    <a:pt x="1156" y="215"/>
                    <a:pt x="1203" y="429"/>
                    <a:pt x="1096" y="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"/>
            <p:cNvSpPr/>
            <p:nvPr/>
          </p:nvSpPr>
          <p:spPr>
            <a:xfrm>
              <a:off x="6571650" y="1992625"/>
              <a:ext cx="88125" cy="84275"/>
            </a:xfrm>
            <a:custGeom>
              <a:avLst/>
              <a:gdLst/>
              <a:ahLst/>
              <a:cxnLst/>
              <a:rect l="l" t="t" r="r" b="b"/>
              <a:pathLst>
                <a:path w="3525" h="3371" extrusionOk="0">
                  <a:moveTo>
                    <a:pt x="203" y="2251"/>
                  </a:moveTo>
                  <a:cubicBezTo>
                    <a:pt x="191" y="2168"/>
                    <a:pt x="143" y="2108"/>
                    <a:pt x="119" y="2013"/>
                  </a:cubicBezTo>
                  <a:cubicBezTo>
                    <a:pt x="0" y="1549"/>
                    <a:pt x="250" y="1156"/>
                    <a:pt x="548" y="822"/>
                  </a:cubicBezTo>
                  <a:cubicBezTo>
                    <a:pt x="953" y="382"/>
                    <a:pt x="1417" y="1"/>
                    <a:pt x="2072" y="180"/>
                  </a:cubicBezTo>
                  <a:cubicBezTo>
                    <a:pt x="3524" y="596"/>
                    <a:pt x="3286" y="1942"/>
                    <a:pt x="2643" y="2680"/>
                  </a:cubicBezTo>
                  <a:cubicBezTo>
                    <a:pt x="2346" y="3013"/>
                    <a:pt x="2024" y="3370"/>
                    <a:pt x="1453" y="3359"/>
                  </a:cubicBezTo>
                  <a:cubicBezTo>
                    <a:pt x="667" y="3347"/>
                    <a:pt x="310" y="2847"/>
                    <a:pt x="203" y="2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"/>
            <p:cNvSpPr/>
            <p:nvPr/>
          </p:nvSpPr>
          <p:spPr>
            <a:xfrm>
              <a:off x="6475200" y="2097125"/>
              <a:ext cx="82475" cy="79200"/>
            </a:xfrm>
            <a:custGeom>
              <a:avLst/>
              <a:gdLst/>
              <a:ahLst/>
              <a:cxnLst/>
              <a:rect l="l" t="t" r="r" b="b"/>
              <a:pathLst>
                <a:path w="3299" h="3168" extrusionOk="0">
                  <a:moveTo>
                    <a:pt x="191" y="2107"/>
                  </a:moveTo>
                  <a:cubicBezTo>
                    <a:pt x="179" y="2036"/>
                    <a:pt x="120" y="1965"/>
                    <a:pt x="108" y="1881"/>
                  </a:cubicBezTo>
                  <a:cubicBezTo>
                    <a:pt x="1" y="1453"/>
                    <a:pt x="227" y="1084"/>
                    <a:pt x="513" y="774"/>
                  </a:cubicBezTo>
                  <a:cubicBezTo>
                    <a:pt x="894" y="357"/>
                    <a:pt x="1322" y="0"/>
                    <a:pt x="1941" y="179"/>
                  </a:cubicBezTo>
                  <a:cubicBezTo>
                    <a:pt x="3299" y="560"/>
                    <a:pt x="3084" y="1834"/>
                    <a:pt x="2477" y="2524"/>
                  </a:cubicBezTo>
                  <a:cubicBezTo>
                    <a:pt x="2191" y="2834"/>
                    <a:pt x="1894" y="3167"/>
                    <a:pt x="1358" y="3155"/>
                  </a:cubicBezTo>
                  <a:cubicBezTo>
                    <a:pt x="620" y="3131"/>
                    <a:pt x="286" y="2667"/>
                    <a:pt x="191" y="2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"/>
            <p:cNvSpPr/>
            <p:nvPr/>
          </p:nvSpPr>
          <p:spPr>
            <a:xfrm>
              <a:off x="6504375" y="2046225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19"/>
                  </a:moveTo>
                  <a:cubicBezTo>
                    <a:pt x="572" y="1119"/>
                    <a:pt x="548" y="1119"/>
                    <a:pt x="524" y="1131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17"/>
                  </a:cubicBezTo>
                  <a:cubicBezTo>
                    <a:pt x="310" y="0"/>
                    <a:pt x="715" y="155"/>
                    <a:pt x="893" y="405"/>
                  </a:cubicBezTo>
                  <a:cubicBezTo>
                    <a:pt x="1001" y="512"/>
                    <a:pt x="1048" y="655"/>
                    <a:pt x="1012" y="810"/>
                  </a:cubicBezTo>
                  <a:cubicBezTo>
                    <a:pt x="977" y="1000"/>
                    <a:pt x="798" y="1143"/>
                    <a:pt x="608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"/>
            <p:cNvSpPr/>
            <p:nvPr/>
          </p:nvSpPr>
          <p:spPr>
            <a:xfrm>
              <a:off x="6427875" y="20581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4" y="572"/>
                  </a:moveTo>
                  <a:cubicBezTo>
                    <a:pt x="1144" y="596"/>
                    <a:pt x="1132" y="619"/>
                    <a:pt x="1132" y="655"/>
                  </a:cubicBezTo>
                  <a:cubicBezTo>
                    <a:pt x="1084" y="786"/>
                    <a:pt x="965" y="869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1" y="477"/>
                    <a:pt x="286" y="155"/>
                    <a:pt x="572" y="72"/>
                  </a:cubicBezTo>
                  <a:cubicBezTo>
                    <a:pt x="703" y="0"/>
                    <a:pt x="870" y="12"/>
                    <a:pt x="1001" y="84"/>
                  </a:cubicBezTo>
                  <a:cubicBezTo>
                    <a:pt x="1167" y="179"/>
                    <a:pt x="1239" y="393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"/>
            <p:cNvSpPr/>
            <p:nvPr/>
          </p:nvSpPr>
          <p:spPr>
            <a:xfrm>
              <a:off x="6310000" y="201882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84" y="298"/>
                  </a:moveTo>
                  <a:cubicBezTo>
                    <a:pt x="572" y="310"/>
                    <a:pt x="572" y="322"/>
                    <a:pt x="584" y="334"/>
                  </a:cubicBezTo>
                  <a:cubicBezTo>
                    <a:pt x="548" y="394"/>
                    <a:pt x="489" y="441"/>
                    <a:pt x="417" y="453"/>
                  </a:cubicBezTo>
                  <a:cubicBezTo>
                    <a:pt x="334" y="501"/>
                    <a:pt x="239" y="489"/>
                    <a:pt x="167" y="417"/>
                  </a:cubicBezTo>
                  <a:cubicBezTo>
                    <a:pt x="1" y="239"/>
                    <a:pt x="144" y="84"/>
                    <a:pt x="298" y="36"/>
                  </a:cubicBezTo>
                  <a:cubicBezTo>
                    <a:pt x="358" y="1"/>
                    <a:pt x="441" y="1"/>
                    <a:pt x="513" y="48"/>
                  </a:cubicBezTo>
                  <a:cubicBezTo>
                    <a:pt x="596" y="96"/>
                    <a:pt x="620" y="203"/>
                    <a:pt x="584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"/>
            <p:cNvSpPr/>
            <p:nvPr/>
          </p:nvSpPr>
          <p:spPr>
            <a:xfrm>
              <a:off x="6482650" y="1992350"/>
              <a:ext cx="26200" cy="28300"/>
            </a:xfrm>
            <a:custGeom>
              <a:avLst/>
              <a:gdLst/>
              <a:ahLst/>
              <a:cxnLst/>
              <a:rect l="l" t="t" r="r" b="b"/>
              <a:pathLst>
                <a:path w="1048" h="1132" extrusionOk="0">
                  <a:moveTo>
                    <a:pt x="607" y="1107"/>
                  </a:moveTo>
                  <a:cubicBezTo>
                    <a:pt x="572" y="1107"/>
                    <a:pt x="548" y="1119"/>
                    <a:pt x="524" y="1119"/>
                  </a:cubicBezTo>
                  <a:cubicBezTo>
                    <a:pt x="381" y="1119"/>
                    <a:pt x="262" y="1036"/>
                    <a:pt x="191" y="917"/>
                  </a:cubicBezTo>
                  <a:cubicBezTo>
                    <a:pt x="84" y="762"/>
                    <a:pt x="0" y="595"/>
                    <a:pt x="96" y="405"/>
                  </a:cubicBezTo>
                  <a:cubicBezTo>
                    <a:pt x="310" y="0"/>
                    <a:pt x="715" y="155"/>
                    <a:pt x="893" y="393"/>
                  </a:cubicBezTo>
                  <a:cubicBezTo>
                    <a:pt x="1000" y="500"/>
                    <a:pt x="1048" y="655"/>
                    <a:pt x="1012" y="810"/>
                  </a:cubicBezTo>
                  <a:cubicBezTo>
                    <a:pt x="977" y="1000"/>
                    <a:pt x="798" y="1131"/>
                    <a:pt x="607" y="11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"/>
            <p:cNvSpPr/>
            <p:nvPr/>
          </p:nvSpPr>
          <p:spPr>
            <a:xfrm>
              <a:off x="6484125" y="2106050"/>
              <a:ext cx="26225" cy="28300"/>
            </a:xfrm>
            <a:custGeom>
              <a:avLst/>
              <a:gdLst/>
              <a:ahLst/>
              <a:cxnLst/>
              <a:rect l="l" t="t" r="r" b="b"/>
              <a:pathLst>
                <a:path w="1049" h="1132" extrusionOk="0">
                  <a:moveTo>
                    <a:pt x="608" y="1108"/>
                  </a:moveTo>
                  <a:cubicBezTo>
                    <a:pt x="584" y="1108"/>
                    <a:pt x="548" y="1119"/>
                    <a:pt x="525" y="1119"/>
                  </a:cubicBezTo>
                  <a:cubicBezTo>
                    <a:pt x="382" y="1119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0"/>
                    <a:pt x="799" y="1131"/>
                    <a:pt x="608" y="1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"/>
            <p:cNvSpPr/>
            <p:nvPr/>
          </p:nvSpPr>
          <p:spPr>
            <a:xfrm>
              <a:off x="6563300" y="2080150"/>
              <a:ext cx="26225" cy="28600"/>
            </a:xfrm>
            <a:custGeom>
              <a:avLst/>
              <a:gdLst/>
              <a:ahLst/>
              <a:cxnLst/>
              <a:rect l="l" t="t" r="r" b="b"/>
              <a:pathLst>
                <a:path w="1049" h="1144" extrusionOk="0">
                  <a:moveTo>
                    <a:pt x="608" y="1120"/>
                  </a:moveTo>
                  <a:cubicBezTo>
                    <a:pt x="584" y="1120"/>
                    <a:pt x="560" y="1120"/>
                    <a:pt x="525" y="1131"/>
                  </a:cubicBezTo>
                  <a:cubicBezTo>
                    <a:pt x="394" y="1120"/>
                    <a:pt x="263" y="1036"/>
                    <a:pt x="191" y="917"/>
                  </a:cubicBezTo>
                  <a:cubicBezTo>
                    <a:pt x="84" y="762"/>
                    <a:pt x="1" y="596"/>
                    <a:pt x="96" y="417"/>
                  </a:cubicBezTo>
                  <a:cubicBezTo>
                    <a:pt x="322" y="0"/>
                    <a:pt x="715" y="155"/>
                    <a:pt x="894" y="405"/>
                  </a:cubicBezTo>
                  <a:cubicBezTo>
                    <a:pt x="1001" y="512"/>
                    <a:pt x="1049" y="655"/>
                    <a:pt x="1025" y="810"/>
                  </a:cubicBezTo>
                  <a:cubicBezTo>
                    <a:pt x="989" y="1001"/>
                    <a:pt x="810" y="1143"/>
                    <a:pt x="608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"/>
            <p:cNvSpPr/>
            <p:nvPr/>
          </p:nvSpPr>
          <p:spPr>
            <a:xfrm>
              <a:off x="6498725" y="18601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20"/>
                  </a:moveTo>
                  <a:cubicBezTo>
                    <a:pt x="572" y="1120"/>
                    <a:pt x="548" y="1120"/>
                    <a:pt x="524" y="1120"/>
                  </a:cubicBezTo>
                  <a:cubicBezTo>
                    <a:pt x="381" y="1120"/>
                    <a:pt x="262" y="1037"/>
                    <a:pt x="191" y="917"/>
                  </a:cubicBezTo>
                  <a:cubicBezTo>
                    <a:pt x="84" y="775"/>
                    <a:pt x="0" y="596"/>
                    <a:pt x="95" y="417"/>
                  </a:cubicBezTo>
                  <a:cubicBezTo>
                    <a:pt x="310" y="1"/>
                    <a:pt x="715" y="155"/>
                    <a:pt x="893" y="406"/>
                  </a:cubicBezTo>
                  <a:cubicBezTo>
                    <a:pt x="1000" y="513"/>
                    <a:pt x="1048" y="656"/>
                    <a:pt x="1024" y="810"/>
                  </a:cubicBezTo>
                  <a:cubicBezTo>
                    <a:pt x="988" y="1001"/>
                    <a:pt x="798" y="1144"/>
                    <a:pt x="607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"/>
            <p:cNvSpPr/>
            <p:nvPr/>
          </p:nvSpPr>
          <p:spPr>
            <a:xfrm>
              <a:off x="6400800" y="194442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3" y="1119"/>
                    <a:pt x="560" y="1131"/>
                    <a:pt x="524" y="1131"/>
                  </a:cubicBezTo>
                  <a:cubicBezTo>
                    <a:pt x="393" y="1119"/>
                    <a:pt x="262" y="1036"/>
                    <a:pt x="191" y="917"/>
                  </a:cubicBezTo>
                  <a:cubicBezTo>
                    <a:pt x="83" y="774"/>
                    <a:pt x="0" y="607"/>
                    <a:pt x="95" y="417"/>
                  </a:cubicBezTo>
                  <a:cubicBezTo>
                    <a:pt x="322" y="0"/>
                    <a:pt x="714" y="155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810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"/>
            <p:cNvSpPr/>
            <p:nvPr/>
          </p:nvSpPr>
          <p:spPr>
            <a:xfrm>
              <a:off x="6484125" y="1983100"/>
              <a:ext cx="30700" cy="24450"/>
            </a:xfrm>
            <a:custGeom>
              <a:avLst/>
              <a:gdLst/>
              <a:ahLst/>
              <a:cxnLst/>
              <a:rect l="l" t="t" r="r" b="b"/>
              <a:pathLst>
                <a:path w="1228" h="978" extrusionOk="0">
                  <a:moveTo>
                    <a:pt x="1144" y="572"/>
                  </a:moveTo>
                  <a:cubicBezTo>
                    <a:pt x="1132" y="596"/>
                    <a:pt x="1144" y="632"/>
                    <a:pt x="1120" y="656"/>
                  </a:cubicBezTo>
                  <a:cubicBezTo>
                    <a:pt x="1072" y="787"/>
                    <a:pt x="965" y="870"/>
                    <a:pt x="822" y="906"/>
                  </a:cubicBezTo>
                  <a:cubicBezTo>
                    <a:pt x="644" y="953"/>
                    <a:pt x="465" y="977"/>
                    <a:pt x="322" y="822"/>
                  </a:cubicBezTo>
                  <a:cubicBezTo>
                    <a:pt x="1" y="477"/>
                    <a:pt x="275" y="156"/>
                    <a:pt x="572" y="72"/>
                  </a:cubicBezTo>
                  <a:cubicBezTo>
                    <a:pt x="703" y="1"/>
                    <a:pt x="858" y="13"/>
                    <a:pt x="989" y="84"/>
                  </a:cubicBezTo>
                  <a:cubicBezTo>
                    <a:pt x="1168" y="180"/>
                    <a:pt x="1227" y="406"/>
                    <a:pt x="1144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"/>
            <p:cNvSpPr/>
            <p:nvPr/>
          </p:nvSpPr>
          <p:spPr>
            <a:xfrm>
              <a:off x="6539800" y="21340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6"/>
                    <a:pt x="1131" y="620"/>
                    <a:pt x="1131" y="655"/>
                  </a:cubicBezTo>
                  <a:cubicBezTo>
                    <a:pt x="1084" y="774"/>
                    <a:pt x="965" y="870"/>
                    <a:pt x="822" y="893"/>
                  </a:cubicBezTo>
                  <a:cubicBezTo>
                    <a:pt x="643" y="953"/>
                    <a:pt x="465" y="977"/>
                    <a:pt x="322" y="822"/>
                  </a:cubicBezTo>
                  <a:cubicBezTo>
                    <a:pt x="0" y="477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4"/>
                  </a:cubicBezTo>
                  <a:cubicBezTo>
                    <a:pt x="1167" y="179"/>
                    <a:pt x="1239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"/>
            <p:cNvSpPr/>
            <p:nvPr/>
          </p:nvSpPr>
          <p:spPr>
            <a:xfrm>
              <a:off x="6445150" y="1906625"/>
              <a:ext cx="30975" cy="24425"/>
            </a:xfrm>
            <a:custGeom>
              <a:avLst/>
              <a:gdLst/>
              <a:ahLst/>
              <a:cxnLst/>
              <a:rect l="l" t="t" r="r" b="b"/>
              <a:pathLst>
                <a:path w="1239" h="977" extrusionOk="0">
                  <a:moveTo>
                    <a:pt x="1143" y="572"/>
                  </a:moveTo>
                  <a:cubicBezTo>
                    <a:pt x="1143" y="595"/>
                    <a:pt x="1143" y="631"/>
                    <a:pt x="1131" y="655"/>
                  </a:cubicBezTo>
                  <a:cubicBezTo>
                    <a:pt x="1084" y="786"/>
                    <a:pt x="964" y="881"/>
                    <a:pt x="822" y="905"/>
                  </a:cubicBezTo>
                  <a:cubicBezTo>
                    <a:pt x="655" y="953"/>
                    <a:pt x="464" y="976"/>
                    <a:pt x="322" y="822"/>
                  </a:cubicBezTo>
                  <a:cubicBezTo>
                    <a:pt x="0" y="476"/>
                    <a:pt x="286" y="155"/>
                    <a:pt x="572" y="72"/>
                  </a:cubicBezTo>
                  <a:cubicBezTo>
                    <a:pt x="703" y="0"/>
                    <a:pt x="869" y="12"/>
                    <a:pt x="1000" y="83"/>
                  </a:cubicBezTo>
                  <a:cubicBezTo>
                    <a:pt x="1167" y="179"/>
                    <a:pt x="1238" y="393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"/>
            <p:cNvSpPr/>
            <p:nvPr/>
          </p:nvSpPr>
          <p:spPr>
            <a:xfrm>
              <a:off x="6488600" y="1923275"/>
              <a:ext cx="30675" cy="24450"/>
            </a:xfrm>
            <a:custGeom>
              <a:avLst/>
              <a:gdLst/>
              <a:ahLst/>
              <a:cxnLst/>
              <a:rect l="l" t="t" r="r" b="b"/>
              <a:pathLst>
                <a:path w="1227" h="978" extrusionOk="0">
                  <a:moveTo>
                    <a:pt x="1143" y="572"/>
                  </a:moveTo>
                  <a:cubicBezTo>
                    <a:pt x="1131" y="596"/>
                    <a:pt x="1143" y="620"/>
                    <a:pt x="1131" y="644"/>
                  </a:cubicBezTo>
                  <a:cubicBezTo>
                    <a:pt x="1072" y="775"/>
                    <a:pt x="965" y="870"/>
                    <a:pt x="822" y="894"/>
                  </a:cubicBezTo>
                  <a:cubicBezTo>
                    <a:pt x="643" y="941"/>
                    <a:pt x="465" y="977"/>
                    <a:pt x="322" y="822"/>
                  </a:cubicBezTo>
                  <a:cubicBezTo>
                    <a:pt x="0" y="477"/>
                    <a:pt x="274" y="156"/>
                    <a:pt x="572" y="60"/>
                  </a:cubicBezTo>
                  <a:cubicBezTo>
                    <a:pt x="703" y="1"/>
                    <a:pt x="858" y="1"/>
                    <a:pt x="989" y="72"/>
                  </a:cubicBezTo>
                  <a:cubicBezTo>
                    <a:pt x="1167" y="168"/>
                    <a:pt x="1227" y="394"/>
                    <a:pt x="114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"/>
            <p:cNvSpPr/>
            <p:nvPr/>
          </p:nvSpPr>
          <p:spPr>
            <a:xfrm>
              <a:off x="6568075" y="2177475"/>
              <a:ext cx="17275" cy="19075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93" y="751"/>
                  </a:moveTo>
                  <a:cubicBezTo>
                    <a:pt x="381" y="751"/>
                    <a:pt x="358" y="751"/>
                    <a:pt x="334" y="751"/>
                  </a:cubicBezTo>
                  <a:cubicBezTo>
                    <a:pt x="250" y="751"/>
                    <a:pt x="155" y="691"/>
                    <a:pt x="119" y="620"/>
                  </a:cubicBezTo>
                  <a:cubicBezTo>
                    <a:pt x="24" y="525"/>
                    <a:pt x="0" y="394"/>
                    <a:pt x="48" y="275"/>
                  </a:cubicBezTo>
                  <a:cubicBezTo>
                    <a:pt x="203" y="1"/>
                    <a:pt x="465" y="108"/>
                    <a:pt x="584" y="275"/>
                  </a:cubicBezTo>
                  <a:cubicBezTo>
                    <a:pt x="655" y="346"/>
                    <a:pt x="691" y="453"/>
                    <a:pt x="667" y="548"/>
                  </a:cubicBezTo>
                  <a:cubicBezTo>
                    <a:pt x="643" y="679"/>
                    <a:pt x="524" y="763"/>
                    <a:pt x="393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"/>
            <p:cNvSpPr/>
            <p:nvPr/>
          </p:nvSpPr>
          <p:spPr>
            <a:xfrm>
              <a:off x="6360600" y="19610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3" y="572"/>
                    <a:pt x="13" y="370"/>
                  </a:cubicBezTo>
                  <a:cubicBezTo>
                    <a:pt x="1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"/>
            <p:cNvSpPr/>
            <p:nvPr/>
          </p:nvSpPr>
          <p:spPr>
            <a:xfrm>
              <a:off x="6431150" y="19875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"/>
            <p:cNvSpPr/>
            <p:nvPr/>
          </p:nvSpPr>
          <p:spPr>
            <a:xfrm>
              <a:off x="6375500" y="20134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2" y="84"/>
                  </a:moveTo>
                  <a:cubicBezTo>
                    <a:pt x="476" y="96"/>
                    <a:pt x="488" y="108"/>
                    <a:pt x="500" y="108"/>
                  </a:cubicBezTo>
                  <a:cubicBezTo>
                    <a:pt x="572" y="167"/>
                    <a:pt x="607" y="262"/>
                    <a:pt x="595" y="358"/>
                  </a:cubicBezTo>
                  <a:cubicBezTo>
                    <a:pt x="619" y="489"/>
                    <a:pt x="560" y="608"/>
                    <a:pt x="452" y="667"/>
                  </a:cubicBezTo>
                  <a:cubicBezTo>
                    <a:pt x="167" y="810"/>
                    <a:pt x="12" y="560"/>
                    <a:pt x="24" y="358"/>
                  </a:cubicBezTo>
                  <a:cubicBezTo>
                    <a:pt x="0" y="250"/>
                    <a:pt x="36" y="155"/>
                    <a:pt x="107" y="84"/>
                  </a:cubicBezTo>
                  <a:cubicBezTo>
                    <a:pt x="214" y="0"/>
                    <a:pt x="357" y="0"/>
                    <a:pt x="45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"/>
            <p:cNvSpPr/>
            <p:nvPr/>
          </p:nvSpPr>
          <p:spPr>
            <a:xfrm>
              <a:off x="6349000" y="1865550"/>
              <a:ext cx="30375" cy="41375"/>
            </a:xfrm>
            <a:custGeom>
              <a:avLst/>
              <a:gdLst/>
              <a:ahLst/>
              <a:cxnLst/>
              <a:rect l="l" t="t" r="r" b="b"/>
              <a:pathLst>
                <a:path w="1215" h="1655" extrusionOk="0">
                  <a:moveTo>
                    <a:pt x="893" y="191"/>
                  </a:moveTo>
                  <a:cubicBezTo>
                    <a:pt x="929" y="214"/>
                    <a:pt x="965" y="226"/>
                    <a:pt x="1000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"/>
            <p:cNvSpPr/>
            <p:nvPr/>
          </p:nvSpPr>
          <p:spPr>
            <a:xfrm>
              <a:off x="6294825" y="1951850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84"/>
                  </a:moveTo>
                  <a:cubicBezTo>
                    <a:pt x="465" y="96"/>
                    <a:pt x="477" y="108"/>
                    <a:pt x="500" y="120"/>
                  </a:cubicBezTo>
                  <a:cubicBezTo>
                    <a:pt x="572" y="179"/>
                    <a:pt x="608" y="263"/>
                    <a:pt x="596" y="358"/>
                  </a:cubicBezTo>
                  <a:cubicBezTo>
                    <a:pt x="608" y="489"/>
                    <a:pt x="548" y="608"/>
                    <a:pt x="441" y="668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46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"/>
            <p:cNvSpPr/>
            <p:nvPr/>
          </p:nvSpPr>
          <p:spPr>
            <a:xfrm>
              <a:off x="6428775" y="1823875"/>
              <a:ext cx="26200" cy="28600"/>
            </a:xfrm>
            <a:custGeom>
              <a:avLst/>
              <a:gdLst/>
              <a:ahLst/>
              <a:cxnLst/>
              <a:rect l="l" t="t" r="r" b="b"/>
              <a:pathLst>
                <a:path w="1048" h="1144" extrusionOk="0">
                  <a:moveTo>
                    <a:pt x="607" y="1119"/>
                  </a:moveTo>
                  <a:cubicBezTo>
                    <a:pt x="584" y="1119"/>
                    <a:pt x="548" y="1131"/>
                    <a:pt x="524" y="1131"/>
                  </a:cubicBezTo>
                  <a:cubicBezTo>
                    <a:pt x="381" y="1119"/>
                    <a:pt x="262" y="1048"/>
                    <a:pt x="191" y="929"/>
                  </a:cubicBezTo>
                  <a:cubicBezTo>
                    <a:pt x="84" y="774"/>
                    <a:pt x="0" y="607"/>
                    <a:pt x="95" y="417"/>
                  </a:cubicBezTo>
                  <a:cubicBezTo>
                    <a:pt x="322" y="0"/>
                    <a:pt x="715" y="167"/>
                    <a:pt x="893" y="405"/>
                  </a:cubicBezTo>
                  <a:cubicBezTo>
                    <a:pt x="1000" y="512"/>
                    <a:pt x="1048" y="667"/>
                    <a:pt x="1024" y="810"/>
                  </a:cubicBezTo>
                  <a:cubicBezTo>
                    <a:pt x="988" y="1012"/>
                    <a:pt x="798" y="1143"/>
                    <a:pt x="607" y="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"/>
            <p:cNvSpPr/>
            <p:nvPr/>
          </p:nvSpPr>
          <p:spPr>
            <a:xfrm>
              <a:off x="6284100" y="17560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13" y="560"/>
                    <a:pt x="13" y="358"/>
                  </a:cubicBezTo>
                  <a:cubicBezTo>
                    <a:pt x="1" y="262"/>
                    <a:pt x="37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"/>
            <p:cNvSpPr/>
            <p:nvPr/>
          </p:nvSpPr>
          <p:spPr>
            <a:xfrm>
              <a:off x="6222800" y="1843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64" y="83"/>
                  </a:moveTo>
                  <a:cubicBezTo>
                    <a:pt x="476" y="95"/>
                    <a:pt x="488" y="107"/>
                    <a:pt x="512" y="119"/>
                  </a:cubicBezTo>
                  <a:cubicBezTo>
                    <a:pt x="584" y="179"/>
                    <a:pt x="619" y="262"/>
                    <a:pt x="607" y="357"/>
                  </a:cubicBezTo>
                  <a:cubicBezTo>
                    <a:pt x="619" y="488"/>
                    <a:pt x="560" y="607"/>
                    <a:pt x="453" y="667"/>
                  </a:cubicBezTo>
                  <a:cubicBezTo>
                    <a:pt x="167" y="810"/>
                    <a:pt x="24" y="560"/>
                    <a:pt x="24" y="357"/>
                  </a:cubicBezTo>
                  <a:cubicBezTo>
                    <a:pt x="0" y="250"/>
                    <a:pt x="36" y="155"/>
                    <a:pt x="119" y="83"/>
                  </a:cubicBezTo>
                  <a:cubicBezTo>
                    <a:pt x="214" y="0"/>
                    <a:pt x="357" y="0"/>
                    <a:pt x="464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"/>
            <p:cNvSpPr/>
            <p:nvPr/>
          </p:nvSpPr>
          <p:spPr>
            <a:xfrm>
              <a:off x="6177250" y="19122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96"/>
                    <a:pt x="489" y="107"/>
                    <a:pt x="501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20" y="488"/>
                    <a:pt x="560" y="608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62"/>
                    <a:pt x="36" y="155"/>
                    <a:pt x="108" y="84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7"/>
            <p:cNvSpPr/>
            <p:nvPr/>
          </p:nvSpPr>
          <p:spPr>
            <a:xfrm>
              <a:off x="6627600" y="2128075"/>
              <a:ext cx="15500" cy="12525"/>
            </a:xfrm>
            <a:custGeom>
              <a:avLst/>
              <a:gdLst/>
              <a:ahLst/>
              <a:cxnLst/>
              <a:rect l="l" t="t" r="r" b="b"/>
              <a:pathLst>
                <a:path w="620" h="501" extrusionOk="0">
                  <a:moveTo>
                    <a:pt x="572" y="298"/>
                  </a:moveTo>
                  <a:cubicBezTo>
                    <a:pt x="572" y="310"/>
                    <a:pt x="572" y="322"/>
                    <a:pt x="572" y="334"/>
                  </a:cubicBezTo>
                  <a:cubicBezTo>
                    <a:pt x="548" y="393"/>
                    <a:pt x="489" y="441"/>
                    <a:pt x="429" y="453"/>
                  </a:cubicBezTo>
                  <a:cubicBezTo>
                    <a:pt x="334" y="500"/>
                    <a:pt x="239" y="488"/>
                    <a:pt x="167" y="417"/>
                  </a:cubicBezTo>
                  <a:cubicBezTo>
                    <a:pt x="1" y="250"/>
                    <a:pt x="143" y="84"/>
                    <a:pt x="298" y="36"/>
                  </a:cubicBezTo>
                  <a:cubicBezTo>
                    <a:pt x="358" y="0"/>
                    <a:pt x="441" y="0"/>
                    <a:pt x="513" y="36"/>
                  </a:cubicBezTo>
                  <a:cubicBezTo>
                    <a:pt x="596" y="96"/>
                    <a:pt x="620" y="203"/>
                    <a:pt x="5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7"/>
            <p:cNvSpPr/>
            <p:nvPr/>
          </p:nvSpPr>
          <p:spPr>
            <a:xfrm>
              <a:off x="6343050" y="1816425"/>
              <a:ext cx="15200" cy="20275"/>
            </a:xfrm>
            <a:custGeom>
              <a:avLst/>
              <a:gdLst/>
              <a:ahLst/>
              <a:cxnLst/>
              <a:rect l="l" t="t" r="r" b="b"/>
              <a:pathLst>
                <a:path w="608" h="811" extrusionOk="0">
                  <a:moveTo>
                    <a:pt x="453" y="96"/>
                  </a:moveTo>
                  <a:cubicBezTo>
                    <a:pt x="465" y="108"/>
                    <a:pt x="488" y="108"/>
                    <a:pt x="500" y="120"/>
                  </a:cubicBezTo>
                  <a:cubicBezTo>
                    <a:pt x="572" y="179"/>
                    <a:pt x="607" y="274"/>
                    <a:pt x="596" y="370"/>
                  </a:cubicBezTo>
                  <a:cubicBezTo>
                    <a:pt x="607" y="489"/>
                    <a:pt x="560" y="620"/>
                    <a:pt x="441" y="679"/>
                  </a:cubicBezTo>
                  <a:cubicBezTo>
                    <a:pt x="155" y="810"/>
                    <a:pt x="12" y="572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"/>
            <p:cNvSpPr/>
            <p:nvPr/>
          </p:nvSpPr>
          <p:spPr>
            <a:xfrm>
              <a:off x="6174275" y="187745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41" y="679"/>
                  </a:cubicBezTo>
                  <a:cubicBezTo>
                    <a:pt x="155" y="810"/>
                    <a:pt x="12" y="572"/>
                    <a:pt x="12" y="357"/>
                  </a:cubicBezTo>
                  <a:cubicBezTo>
                    <a:pt x="0" y="262"/>
                    <a:pt x="36" y="155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"/>
            <p:cNvSpPr/>
            <p:nvPr/>
          </p:nvSpPr>
          <p:spPr>
            <a:xfrm>
              <a:off x="6135575" y="18530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8" y="334"/>
                    <a:pt x="72" y="311"/>
                    <a:pt x="48" y="275"/>
                  </a:cubicBezTo>
                  <a:cubicBezTo>
                    <a:pt x="12" y="239"/>
                    <a:pt x="1" y="180"/>
                    <a:pt x="24" y="120"/>
                  </a:cubicBezTo>
                  <a:cubicBezTo>
                    <a:pt x="84" y="1"/>
                    <a:pt x="203" y="49"/>
                    <a:pt x="251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9"/>
                    <a:pt x="227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"/>
            <p:cNvSpPr/>
            <p:nvPr/>
          </p:nvSpPr>
          <p:spPr>
            <a:xfrm>
              <a:off x="6317150" y="18875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3"/>
                  </a:moveTo>
                  <a:lnTo>
                    <a:pt x="143" y="333"/>
                  </a:lnTo>
                  <a:cubicBezTo>
                    <a:pt x="108" y="333"/>
                    <a:pt x="60" y="310"/>
                    <a:pt x="48" y="274"/>
                  </a:cubicBezTo>
                  <a:cubicBezTo>
                    <a:pt x="0" y="226"/>
                    <a:pt x="0" y="179"/>
                    <a:pt x="12" y="119"/>
                  </a:cubicBezTo>
                  <a:cubicBezTo>
                    <a:pt x="84" y="0"/>
                    <a:pt x="203" y="48"/>
                    <a:pt x="250" y="119"/>
                  </a:cubicBezTo>
                  <a:cubicBezTo>
                    <a:pt x="286" y="155"/>
                    <a:pt x="298" y="202"/>
                    <a:pt x="286" y="238"/>
                  </a:cubicBezTo>
                  <a:cubicBezTo>
                    <a:pt x="286" y="298"/>
                    <a:pt x="227" y="345"/>
                    <a:pt x="167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"/>
            <p:cNvSpPr/>
            <p:nvPr/>
          </p:nvSpPr>
          <p:spPr>
            <a:xfrm>
              <a:off x="6248100" y="19271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2" y="310"/>
                    <a:pt x="60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95" y="1"/>
                    <a:pt x="214" y="48"/>
                    <a:pt x="262" y="132"/>
                  </a:cubicBezTo>
                  <a:cubicBezTo>
                    <a:pt x="298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7"/>
            <p:cNvSpPr/>
            <p:nvPr/>
          </p:nvSpPr>
          <p:spPr>
            <a:xfrm>
              <a:off x="6454375" y="2130450"/>
              <a:ext cx="7750" cy="8650"/>
            </a:xfrm>
            <a:custGeom>
              <a:avLst/>
              <a:gdLst/>
              <a:ahLst/>
              <a:cxnLst/>
              <a:rect l="l" t="t" r="r" b="b"/>
              <a:pathLst>
                <a:path w="310" h="346" extrusionOk="0">
                  <a:moveTo>
                    <a:pt x="179" y="346"/>
                  </a:moveTo>
                  <a:lnTo>
                    <a:pt x="155" y="346"/>
                  </a:ln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2"/>
                  </a:cubicBezTo>
                  <a:cubicBezTo>
                    <a:pt x="84" y="1"/>
                    <a:pt x="203" y="48"/>
                    <a:pt x="262" y="132"/>
                  </a:cubicBezTo>
                  <a:cubicBezTo>
                    <a:pt x="286" y="155"/>
                    <a:pt x="310" y="203"/>
                    <a:pt x="298" y="251"/>
                  </a:cubicBezTo>
                  <a:cubicBezTo>
                    <a:pt x="286" y="310"/>
                    <a:pt x="238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7"/>
            <p:cNvSpPr/>
            <p:nvPr/>
          </p:nvSpPr>
          <p:spPr>
            <a:xfrm>
              <a:off x="6590400" y="1887275"/>
              <a:ext cx="30375" cy="41400"/>
            </a:xfrm>
            <a:custGeom>
              <a:avLst/>
              <a:gdLst/>
              <a:ahLst/>
              <a:cxnLst/>
              <a:rect l="l" t="t" r="r" b="b"/>
              <a:pathLst>
                <a:path w="1215" h="1656" extrusionOk="0">
                  <a:moveTo>
                    <a:pt x="893" y="203"/>
                  </a:moveTo>
                  <a:cubicBezTo>
                    <a:pt x="929" y="214"/>
                    <a:pt x="965" y="226"/>
                    <a:pt x="989" y="250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62"/>
                    <a:pt x="881" y="1381"/>
                  </a:cubicBezTo>
                  <a:cubicBezTo>
                    <a:pt x="298" y="1655"/>
                    <a:pt x="0" y="1155"/>
                    <a:pt x="0" y="738"/>
                  </a:cubicBezTo>
                  <a:cubicBezTo>
                    <a:pt x="0" y="548"/>
                    <a:pt x="0" y="345"/>
                    <a:pt x="191" y="191"/>
                  </a:cubicBezTo>
                  <a:cubicBezTo>
                    <a:pt x="393" y="0"/>
                    <a:pt x="703" y="12"/>
                    <a:pt x="893" y="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"/>
            <p:cNvSpPr/>
            <p:nvPr/>
          </p:nvSpPr>
          <p:spPr>
            <a:xfrm>
              <a:off x="6595150" y="18485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84"/>
                  </a:moveTo>
                  <a:cubicBezTo>
                    <a:pt x="465" y="96"/>
                    <a:pt x="489" y="108"/>
                    <a:pt x="501" y="119"/>
                  </a:cubicBezTo>
                  <a:cubicBezTo>
                    <a:pt x="572" y="179"/>
                    <a:pt x="608" y="262"/>
                    <a:pt x="596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50"/>
                    <a:pt x="37" y="155"/>
                    <a:pt x="108" y="84"/>
                  </a:cubicBezTo>
                  <a:cubicBezTo>
                    <a:pt x="203" y="0"/>
                    <a:pt x="358" y="0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"/>
            <p:cNvSpPr/>
            <p:nvPr/>
          </p:nvSpPr>
          <p:spPr>
            <a:xfrm>
              <a:off x="6544550" y="1795000"/>
              <a:ext cx="7775" cy="8650"/>
            </a:xfrm>
            <a:custGeom>
              <a:avLst/>
              <a:gdLst/>
              <a:ahLst/>
              <a:cxnLst/>
              <a:rect l="l" t="t" r="r" b="b"/>
              <a:pathLst>
                <a:path w="311" h="346" extrusionOk="0">
                  <a:moveTo>
                    <a:pt x="179" y="346"/>
                  </a:moveTo>
                  <a:lnTo>
                    <a:pt x="156" y="346"/>
                  </a:lnTo>
                  <a:cubicBezTo>
                    <a:pt x="108" y="334"/>
                    <a:pt x="72" y="310"/>
                    <a:pt x="60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96" y="0"/>
                    <a:pt x="215" y="48"/>
                    <a:pt x="263" y="131"/>
                  </a:cubicBezTo>
                  <a:cubicBezTo>
                    <a:pt x="298" y="155"/>
                    <a:pt x="310" y="203"/>
                    <a:pt x="298" y="250"/>
                  </a:cubicBezTo>
                  <a:cubicBezTo>
                    <a:pt x="287" y="310"/>
                    <a:pt x="239" y="346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"/>
            <p:cNvSpPr/>
            <p:nvPr/>
          </p:nvSpPr>
          <p:spPr>
            <a:xfrm>
              <a:off x="6490075" y="1757200"/>
              <a:ext cx="15525" cy="20250"/>
            </a:xfrm>
            <a:custGeom>
              <a:avLst/>
              <a:gdLst/>
              <a:ahLst/>
              <a:cxnLst/>
              <a:rect l="l" t="t" r="r" b="b"/>
              <a:pathLst>
                <a:path w="621" h="810" extrusionOk="0">
                  <a:moveTo>
                    <a:pt x="465" y="95"/>
                  </a:moveTo>
                  <a:cubicBezTo>
                    <a:pt x="477" y="107"/>
                    <a:pt x="489" y="119"/>
                    <a:pt x="513" y="119"/>
                  </a:cubicBezTo>
                  <a:cubicBezTo>
                    <a:pt x="584" y="179"/>
                    <a:pt x="620" y="274"/>
                    <a:pt x="608" y="369"/>
                  </a:cubicBezTo>
                  <a:cubicBezTo>
                    <a:pt x="620" y="488"/>
                    <a:pt x="561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70" y="0"/>
                    <a:pt x="465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"/>
            <p:cNvSpPr/>
            <p:nvPr/>
          </p:nvSpPr>
          <p:spPr>
            <a:xfrm>
              <a:off x="6390675" y="1755100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167" y="334"/>
                  </a:moveTo>
                  <a:lnTo>
                    <a:pt x="143" y="334"/>
                  </a:lnTo>
                  <a:cubicBezTo>
                    <a:pt x="107" y="334"/>
                    <a:pt x="72" y="310"/>
                    <a:pt x="48" y="275"/>
                  </a:cubicBezTo>
                  <a:cubicBezTo>
                    <a:pt x="12" y="227"/>
                    <a:pt x="0" y="179"/>
                    <a:pt x="24" y="120"/>
                  </a:cubicBezTo>
                  <a:cubicBezTo>
                    <a:pt x="84" y="1"/>
                    <a:pt x="203" y="48"/>
                    <a:pt x="250" y="120"/>
                  </a:cubicBezTo>
                  <a:cubicBezTo>
                    <a:pt x="286" y="156"/>
                    <a:pt x="298" y="203"/>
                    <a:pt x="298" y="251"/>
                  </a:cubicBezTo>
                  <a:cubicBezTo>
                    <a:pt x="286" y="298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"/>
            <p:cNvSpPr/>
            <p:nvPr/>
          </p:nvSpPr>
          <p:spPr>
            <a:xfrm>
              <a:off x="6499600" y="1691700"/>
              <a:ext cx="7775" cy="8375"/>
            </a:xfrm>
            <a:custGeom>
              <a:avLst/>
              <a:gdLst/>
              <a:ahLst/>
              <a:cxnLst/>
              <a:rect l="l" t="t" r="r" b="b"/>
              <a:pathLst>
                <a:path w="311" h="335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60" y="275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96" y="1"/>
                    <a:pt x="215" y="48"/>
                    <a:pt x="263" y="120"/>
                  </a:cubicBezTo>
                  <a:cubicBezTo>
                    <a:pt x="299" y="156"/>
                    <a:pt x="310" y="191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"/>
            <p:cNvSpPr/>
            <p:nvPr/>
          </p:nvSpPr>
          <p:spPr>
            <a:xfrm>
              <a:off x="6453175" y="17179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1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20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1" y="262"/>
                    <a:pt x="36" y="155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"/>
            <p:cNvSpPr/>
            <p:nvPr/>
          </p:nvSpPr>
          <p:spPr>
            <a:xfrm>
              <a:off x="6283800" y="16818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8" y="810"/>
                    <a:pt x="13" y="560"/>
                    <a:pt x="13" y="358"/>
                  </a:cubicBezTo>
                  <a:cubicBezTo>
                    <a:pt x="1" y="263"/>
                    <a:pt x="37" y="156"/>
                    <a:pt x="108" y="84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"/>
            <p:cNvSpPr/>
            <p:nvPr/>
          </p:nvSpPr>
          <p:spPr>
            <a:xfrm>
              <a:off x="6362700" y="16515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34"/>
                    <a:pt x="71" y="310"/>
                    <a:pt x="48" y="274"/>
                  </a:cubicBezTo>
                  <a:cubicBezTo>
                    <a:pt x="12" y="227"/>
                    <a:pt x="0" y="179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6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"/>
            <p:cNvSpPr/>
            <p:nvPr/>
          </p:nvSpPr>
          <p:spPr>
            <a:xfrm>
              <a:off x="6420425" y="1598550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8" y="333"/>
                  </a:moveTo>
                  <a:lnTo>
                    <a:pt x="144" y="333"/>
                  </a:lnTo>
                  <a:cubicBezTo>
                    <a:pt x="108" y="333"/>
                    <a:pt x="72" y="310"/>
                    <a:pt x="48" y="274"/>
                  </a:cubicBezTo>
                  <a:cubicBezTo>
                    <a:pt x="13" y="238"/>
                    <a:pt x="1" y="179"/>
                    <a:pt x="25" y="131"/>
                  </a:cubicBezTo>
                  <a:cubicBezTo>
                    <a:pt x="84" y="0"/>
                    <a:pt x="203" y="48"/>
                    <a:pt x="251" y="131"/>
                  </a:cubicBezTo>
                  <a:cubicBezTo>
                    <a:pt x="287" y="155"/>
                    <a:pt x="299" y="203"/>
                    <a:pt x="299" y="250"/>
                  </a:cubicBezTo>
                  <a:cubicBezTo>
                    <a:pt x="287" y="310"/>
                    <a:pt x="227" y="345"/>
                    <a:pt x="168" y="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"/>
            <p:cNvSpPr/>
            <p:nvPr/>
          </p:nvSpPr>
          <p:spPr>
            <a:xfrm>
              <a:off x="6329950" y="159497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79" y="334"/>
                  </a:moveTo>
                  <a:lnTo>
                    <a:pt x="143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2" y="238"/>
                    <a:pt x="0" y="179"/>
                    <a:pt x="24" y="119"/>
                  </a:cubicBezTo>
                  <a:cubicBezTo>
                    <a:pt x="84" y="0"/>
                    <a:pt x="203" y="48"/>
                    <a:pt x="262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"/>
            <p:cNvSpPr/>
            <p:nvPr/>
          </p:nvSpPr>
          <p:spPr>
            <a:xfrm>
              <a:off x="6606475" y="1680100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34"/>
                  </a:moveTo>
                  <a:cubicBezTo>
                    <a:pt x="167" y="334"/>
                    <a:pt x="155" y="334"/>
                    <a:pt x="155" y="334"/>
                  </a:cubicBezTo>
                  <a:cubicBezTo>
                    <a:pt x="107" y="334"/>
                    <a:pt x="72" y="310"/>
                    <a:pt x="48" y="274"/>
                  </a:cubicBezTo>
                  <a:cubicBezTo>
                    <a:pt x="12" y="239"/>
                    <a:pt x="0" y="179"/>
                    <a:pt x="24" y="131"/>
                  </a:cubicBezTo>
                  <a:cubicBezTo>
                    <a:pt x="84" y="0"/>
                    <a:pt x="203" y="48"/>
                    <a:pt x="262" y="131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310"/>
                    <a:pt x="226" y="346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"/>
            <p:cNvSpPr/>
            <p:nvPr/>
          </p:nvSpPr>
          <p:spPr>
            <a:xfrm>
              <a:off x="6582950" y="177117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65" y="84"/>
                  </a:moveTo>
                  <a:cubicBezTo>
                    <a:pt x="477" y="96"/>
                    <a:pt x="489" y="108"/>
                    <a:pt x="513" y="108"/>
                  </a:cubicBezTo>
                  <a:cubicBezTo>
                    <a:pt x="584" y="179"/>
                    <a:pt x="620" y="263"/>
                    <a:pt x="608" y="358"/>
                  </a:cubicBezTo>
                  <a:cubicBezTo>
                    <a:pt x="620" y="489"/>
                    <a:pt x="560" y="608"/>
                    <a:pt x="453" y="667"/>
                  </a:cubicBezTo>
                  <a:cubicBezTo>
                    <a:pt x="167" y="810"/>
                    <a:pt x="24" y="560"/>
                    <a:pt x="24" y="358"/>
                  </a:cubicBezTo>
                  <a:cubicBezTo>
                    <a:pt x="1" y="251"/>
                    <a:pt x="36" y="156"/>
                    <a:pt x="120" y="84"/>
                  </a:cubicBezTo>
                  <a:cubicBezTo>
                    <a:pt x="215" y="1"/>
                    <a:pt x="358" y="1"/>
                    <a:pt x="465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"/>
            <p:cNvSpPr/>
            <p:nvPr/>
          </p:nvSpPr>
          <p:spPr>
            <a:xfrm>
              <a:off x="6695175" y="192567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65" y="95"/>
                    <a:pt x="488" y="107"/>
                    <a:pt x="500" y="119"/>
                  </a:cubicBezTo>
                  <a:cubicBezTo>
                    <a:pt x="572" y="179"/>
                    <a:pt x="608" y="274"/>
                    <a:pt x="596" y="357"/>
                  </a:cubicBezTo>
                  <a:cubicBezTo>
                    <a:pt x="619" y="488"/>
                    <a:pt x="560" y="607"/>
                    <a:pt x="441" y="667"/>
                  </a:cubicBezTo>
                  <a:cubicBezTo>
                    <a:pt x="155" y="810"/>
                    <a:pt x="12" y="560"/>
                    <a:pt x="12" y="357"/>
                  </a:cubicBezTo>
                  <a:cubicBezTo>
                    <a:pt x="0" y="250"/>
                    <a:pt x="36" y="155"/>
                    <a:pt x="107" y="83"/>
                  </a:cubicBezTo>
                  <a:cubicBezTo>
                    <a:pt x="203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"/>
            <p:cNvSpPr/>
            <p:nvPr/>
          </p:nvSpPr>
          <p:spPr>
            <a:xfrm>
              <a:off x="6723450" y="188785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65" y="108"/>
                    <a:pt x="489" y="108"/>
                    <a:pt x="500" y="120"/>
                  </a:cubicBezTo>
                  <a:cubicBezTo>
                    <a:pt x="572" y="180"/>
                    <a:pt x="608" y="275"/>
                    <a:pt x="596" y="370"/>
                  </a:cubicBezTo>
                  <a:cubicBezTo>
                    <a:pt x="620" y="489"/>
                    <a:pt x="560" y="620"/>
                    <a:pt x="453" y="680"/>
                  </a:cubicBezTo>
                  <a:cubicBezTo>
                    <a:pt x="167" y="811"/>
                    <a:pt x="12" y="572"/>
                    <a:pt x="12" y="370"/>
                  </a:cubicBezTo>
                  <a:cubicBezTo>
                    <a:pt x="0" y="263"/>
                    <a:pt x="36" y="168"/>
                    <a:pt x="108" y="96"/>
                  </a:cubicBezTo>
                  <a:cubicBezTo>
                    <a:pt x="203" y="1"/>
                    <a:pt x="358" y="1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"/>
            <p:cNvSpPr/>
            <p:nvPr/>
          </p:nvSpPr>
          <p:spPr>
            <a:xfrm>
              <a:off x="6432350" y="16676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4" y="96"/>
                    <a:pt x="476" y="108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489"/>
                    <a:pt x="560" y="608"/>
                    <a:pt x="441" y="679"/>
                  </a:cubicBezTo>
                  <a:cubicBezTo>
                    <a:pt x="155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96"/>
                  </a:cubicBezTo>
                  <a:cubicBezTo>
                    <a:pt x="203" y="0"/>
                    <a:pt x="357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"/>
            <p:cNvSpPr/>
            <p:nvPr/>
          </p:nvSpPr>
          <p:spPr>
            <a:xfrm>
              <a:off x="6587725" y="1782200"/>
              <a:ext cx="15500" cy="20550"/>
            </a:xfrm>
            <a:custGeom>
              <a:avLst/>
              <a:gdLst/>
              <a:ahLst/>
              <a:cxnLst/>
              <a:rect l="l" t="t" r="r" b="b"/>
              <a:pathLst>
                <a:path w="620" h="822" extrusionOk="0">
                  <a:moveTo>
                    <a:pt x="453" y="96"/>
                  </a:moveTo>
                  <a:cubicBezTo>
                    <a:pt x="465" y="107"/>
                    <a:pt x="488" y="119"/>
                    <a:pt x="500" y="119"/>
                  </a:cubicBezTo>
                  <a:cubicBezTo>
                    <a:pt x="572" y="179"/>
                    <a:pt x="607" y="274"/>
                    <a:pt x="595" y="369"/>
                  </a:cubicBezTo>
                  <a:cubicBezTo>
                    <a:pt x="619" y="500"/>
                    <a:pt x="560" y="619"/>
                    <a:pt x="453" y="679"/>
                  </a:cubicBezTo>
                  <a:cubicBezTo>
                    <a:pt x="167" y="822"/>
                    <a:pt x="12" y="572"/>
                    <a:pt x="12" y="369"/>
                  </a:cubicBezTo>
                  <a:cubicBezTo>
                    <a:pt x="0" y="262"/>
                    <a:pt x="36" y="167"/>
                    <a:pt x="107" y="96"/>
                  </a:cubicBezTo>
                  <a:cubicBezTo>
                    <a:pt x="203" y="0"/>
                    <a:pt x="357" y="12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"/>
            <p:cNvSpPr/>
            <p:nvPr/>
          </p:nvSpPr>
          <p:spPr>
            <a:xfrm>
              <a:off x="6683275" y="1855725"/>
              <a:ext cx="7450" cy="8650"/>
            </a:xfrm>
            <a:custGeom>
              <a:avLst/>
              <a:gdLst/>
              <a:ahLst/>
              <a:cxnLst/>
              <a:rect l="l" t="t" r="r" b="b"/>
              <a:pathLst>
                <a:path w="298" h="346" extrusionOk="0">
                  <a:moveTo>
                    <a:pt x="167" y="345"/>
                  </a:moveTo>
                  <a:lnTo>
                    <a:pt x="143" y="345"/>
                  </a:lnTo>
                  <a:cubicBezTo>
                    <a:pt x="107" y="333"/>
                    <a:pt x="72" y="310"/>
                    <a:pt x="48" y="274"/>
                  </a:cubicBezTo>
                  <a:cubicBezTo>
                    <a:pt x="12" y="238"/>
                    <a:pt x="0" y="179"/>
                    <a:pt x="12" y="131"/>
                  </a:cubicBezTo>
                  <a:cubicBezTo>
                    <a:pt x="83" y="0"/>
                    <a:pt x="202" y="48"/>
                    <a:pt x="250" y="131"/>
                  </a:cubicBezTo>
                  <a:cubicBezTo>
                    <a:pt x="286" y="155"/>
                    <a:pt x="298" y="203"/>
                    <a:pt x="286" y="250"/>
                  </a:cubicBezTo>
                  <a:cubicBezTo>
                    <a:pt x="286" y="310"/>
                    <a:pt x="226" y="345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"/>
            <p:cNvSpPr/>
            <p:nvPr/>
          </p:nvSpPr>
          <p:spPr>
            <a:xfrm>
              <a:off x="6534150" y="164290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179" y="334"/>
                  </a:moveTo>
                  <a:lnTo>
                    <a:pt x="155" y="334"/>
                  </a:lnTo>
                  <a:cubicBezTo>
                    <a:pt x="107" y="322"/>
                    <a:pt x="71" y="298"/>
                    <a:pt x="48" y="274"/>
                  </a:cubicBezTo>
                  <a:cubicBezTo>
                    <a:pt x="12" y="226"/>
                    <a:pt x="0" y="167"/>
                    <a:pt x="24" y="119"/>
                  </a:cubicBezTo>
                  <a:cubicBezTo>
                    <a:pt x="83" y="0"/>
                    <a:pt x="202" y="48"/>
                    <a:pt x="262" y="119"/>
                  </a:cubicBezTo>
                  <a:cubicBezTo>
                    <a:pt x="286" y="155"/>
                    <a:pt x="298" y="191"/>
                    <a:pt x="298" y="238"/>
                  </a:cubicBezTo>
                  <a:cubicBezTo>
                    <a:pt x="286" y="298"/>
                    <a:pt x="226" y="334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"/>
            <p:cNvSpPr/>
            <p:nvPr/>
          </p:nvSpPr>
          <p:spPr>
            <a:xfrm>
              <a:off x="6658550" y="1744700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5"/>
                  </a:moveTo>
                  <a:cubicBezTo>
                    <a:pt x="477" y="107"/>
                    <a:pt x="489" y="107"/>
                    <a:pt x="501" y="119"/>
                  </a:cubicBezTo>
                  <a:cubicBezTo>
                    <a:pt x="572" y="179"/>
                    <a:pt x="620" y="274"/>
                    <a:pt x="608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8" y="810"/>
                    <a:pt x="25" y="572"/>
                    <a:pt x="25" y="369"/>
                  </a:cubicBezTo>
                  <a:cubicBezTo>
                    <a:pt x="1" y="262"/>
                    <a:pt x="37" y="167"/>
                    <a:pt x="120" y="95"/>
                  </a:cubicBezTo>
                  <a:cubicBezTo>
                    <a:pt x="215" y="0"/>
                    <a:pt x="358" y="0"/>
                    <a:pt x="45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"/>
            <p:cNvSpPr/>
            <p:nvPr/>
          </p:nvSpPr>
          <p:spPr>
            <a:xfrm>
              <a:off x="6726725" y="1804225"/>
              <a:ext cx="15500" cy="20250"/>
            </a:xfrm>
            <a:custGeom>
              <a:avLst/>
              <a:gdLst/>
              <a:ahLst/>
              <a:cxnLst/>
              <a:rect l="l" t="t" r="r" b="b"/>
              <a:pathLst>
                <a:path w="620" h="810" extrusionOk="0">
                  <a:moveTo>
                    <a:pt x="453" y="96"/>
                  </a:moveTo>
                  <a:cubicBezTo>
                    <a:pt x="465" y="107"/>
                    <a:pt x="489" y="107"/>
                    <a:pt x="500" y="119"/>
                  </a:cubicBezTo>
                  <a:cubicBezTo>
                    <a:pt x="572" y="179"/>
                    <a:pt x="608" y="274"/>
                    <a:pt x="596" y="369"/>
                  </a:cubicBezTo>
                  <a:cubicBezTo>
                    <a:pt x="620" y="488"/>
                    <a:pt x="560" y="619"/>
                    <a:pt x="453" y="679"/>
                  </a:cubicBezTo>
                  <a:cubicBezTo>
                    <a:pt x="167" y="810"/>
                    <a:pt x="12" y="572"/>
                    <a:pt x="12" y="369"/>
                  </a:cubicBezTo>
                  <a:cubicBezTo>
                    <a:pt x="0" y="262"/>
                    <a:pt x="36" y="167"/>
                    <a:pt x="108" y="96"/>
                  </a:cubicBezTo>
                  <a:cubicBezTo>
                    <a:pt x="203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"/>
            <p:cNvSpPr/>
            <p:nvPr/>
          </p:nvSpPr>
          <p:spPr>
            <a:xfrm>
              <a:off x="6697850" y="2005725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84"/>
                  </a:moveTo>
                  <a:cubicBezTo>
                    <a:pt x="465" y="96"/>
                    <a:pt x="489" y="108"/>
                    <a:pt x="501" y="120"/>
                  </a:cubicBezTo>
                  <a:cubicBezTo>
                    <a:pt x="572" y="179"/>
                    <a:pt x="608" y="275"/>
                    <a:pt x="596" y="358"/>
                  </a:cubicBezTo>
                  <a:cubicBezTo>
                    <a:pt x="620" y="489"/>
                    <a:pt x="560" y="608"/>
                    <a:pt x="453" y="668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51"/>
                    <a:pt x="36" y="156"/>
                    <a:pt x="108" y="84"/>
                  </a:cubicBezTo>
                  <a:cubicBezTo>
                    <a:pt x="203" y="1"/>
                    <a:pt x="358" y="1"/>
                    <a:pt x="45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7"/>
            <p:cNvSpPr/>
            <p:nvPr/>
          </p:nvSpPr>
          <p:spPr>
            <a:xfrm>
              <a:off x="6628500" y="1959300"/>
              <a:ext cx="15500" cy="20275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453" y="96"/>
                  </a:moveTo>
                  <a:cubicBezTo>
                    <a:pt x="477" y="108"/>
                    <a:pt x="488" y="108"/>
                    <a:pt x="500" y="120"/>
                  </a:cubicBezTo>
                  <a:cubicBezTo>
                    <a:pt x="572" y="179"/>
                    <a:pt x="608" y="274"/>
                    <a:pt x="596" y="370"/>
                  </a:cubicBezTo>
                  <a:cubicBezTo>
                    <a:pt x="619" y="489"/>
                    <a:pt x="560" y="608"/>
                    <a:pt x="453" y="679"/>
                  </a:cubicBezTo>
                  <a:cubicBezTo>
                    <a:pt x="167" y="810"/>
                    <a:pt x="12" y="560"/>
                    <a:pt x="12" y="358"/>
                  </a:cubicBezTo>
                  <a:cubicBezTo>
                    <a:pt x="0" y="262"/>
                    <a:pt x="36" y="155"/>
                    <a:pt x="107" y="84"/>
                  </a:cubicBezTo>
                  <a:cubicBezTo>
                    <a:pt x="215" y="0"/>
                    <a:pt x="358" y="0"/>
                    <a:pt x="453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7"/>
            <p:cNvSpPr/>
            <p:nvPr/>
          </p:nvSpPr>
          <p:spPr>
            <a:xfrm>
              <a:off x="6542475" y="1979250"/>
              <a:ext cx="30375" cy="41100"/>
            </a:xfrm>
            <a:custGeom>
              <a:avLst/>
              <a:gdLst/>
              <a:ahLst/>
              <a:cxnLst/>
              <a:rect l="l" t="t" r="r" b="b"/>
              <a:pathLst>
                <a:path w="1215" h="1644" extrusionOk="0">
                  <a:moveTo>
                    <a:pt x="893" y="191"/>
                  </a:moveTo>
                  <a:cubicBezTo>
                    <a:pt x="929" y="215"/>
                    <a:pt x="965" y="226"/>
                    <a:pt x="1001" y="238"/>
                  </a:cubicBezTo>
                  <a:cubicBezTo>
                    <a:pt x="1143" y="369"/>
                    <a:pt x="1215" y="560"/>
                    <a:pt x="1191" y="750"/>
                  </a:cubicBezTo>
                  <a:cubicBezTo>
                    <a:pt x="1191" y="1000"/>
                    <a:pt x="1143" y="1250"/>
                    <a:pt x="881" y="1369"/>
                  </a:cubicBezTo>
                  <a:cubicBezTo>
                    <a:pt x="298" y="1643"/>
                    <a:pt x="0" y="1155"/>
                    <a:pt x="0" y="738"/>
                  </a:cubicBezTo>
                  <a:cubicBezTo>
                    <a:pt x="0" y="548"/>
                    <a:pt x="0" y="345"/>
                    <a:pt x="191" y="179"/>
                  </a:cubicBezTo>
                  <a:cubicBezTo>
                    <a:pt x="393" y="0"/>
                    <a:pt x="703" y="0"/>
                    <a:pt x="893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"/>
            <p:cNvSpPr/>
            <p:nvPr/>
          </p:nvSpPr>
          <p:spPr>
            <a:xfrm>
              <a:off x="6630575" y="2055150"/>
              <a:ext cx="30400" cy="41400"/>
            </a:xfrm>
            <a:custGeom>
              <a:avLst/>
              <a:gdLst/>
              <a:ahLst/>
              <a:cxnLst/>
              <a:rect l="l" t="t" r="r" b="b"/>
              <a:pathLst>
                <a:path w="1216" h="1656" extrusionOk="0">
                  <a:moveTo>
                    <a:pt x="894" y="191"/>
                  </a:moveTo>
                  <a:cubicBezTo>
                    <a:pt x="917" y="215"/>
                    <a:pt x="965" y="226"/>
                    <a:pt x="989" y="250"/>
                  </a:cubicBezTo>
                  <a:cubicBezTo>
                    <a:pt x="1132" y="369"/>
                    <a:pt x="1215" y="560"/>
                    <a:pt x="1179" y="750"/>
                  </a:cubicBezTo>
                  <a:cubicBezTo>
                    <a:pt x="1179" y="1000"/>
                    <a:pt x="1144" y="1250"/>
                    <a:pt x="882" y="1381"/>
                  </a:cubicBezTo>
                  <a:cubicBezTo>
                    <a:pt x="298" y="1655"/>
                    <a:pt x="1" y="1155"/>
                    <a:pt x="1" y="738"/>
                  </a:cubicBezTo>
                  <a:cubicBezTo>
                    <a:pt x="1" y="548"/>
                    <a:pt x="1" y="346"/>
                    <a:pt x="191" y="191"/>
                  </a:cubicBezTo>
                  <a:cubicBezTo>
                    <a:pt x="394" y="0"/>
                    <a:pt x="703" y="0"/>
                    <a:pt x="894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"/>
            <p:cNvSpPr/>
            <p:nvPr/>
          </p:nvSpPr>
          <p:spPr>
            <a:xfrm>
              <a:off x="6807675" y="187417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62"/>
                  </a:cubicBezTo>
                  <a:cubicBezTo>
                    <a:pt x="13" y="227"/>
                    <a:pt x="1" y="167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7" y="155"/>
                    <a:pt x="299" y="203"/>
                    <a:pt x="299" y="238"/>
                  </a:cubicBezTo>
                  <a:cubicBezTo>
                    <a:pt x="287" y="298"/>
                    <a:pt x="227" y="334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"/>
            <p:cNvSpPr/>
            <p:nvPr/>
          </p:nvSpPr>
          <p:spPr>
            <a:xfrm>
              <a:off x="6807375" y="1815525"/>
              <a:ext cx="7475" cy="8675"/>
            </a:xfrm>
            <a:custGeom>
              <a:avLst/>
              <a:gdLst/>
              <a:ahLst/>
              <a:cxnLst/>
              <a:rect l="l" t="t" r="r" b="b"/>
              <a:pathLst>
                <a:path w="299" h="347" extrusionOk="0">
                  <a:moveTo>
                    <a:pt x="168" y="334"/>
                  </a:moveTo>
                  <a:lnTo>
                    <a:pt x="144" y="334"/>
                  </a:lnTo>
                  <a:cubicBezTo>
                    <a:pt x="108" y="334"/>
                    <a:pt x="61" y="310"/>
                    <a:pt x="49" y="275"/>
                  </a:cubicBezTo>
                  <a:cubicBezTo>
                    <a:pt x="13" y="239"/>
                    <a:pt x="1" y="179"/>
                    <a:pt x="13" y="132"/>
                  </a:cubicBezTo>
                  <a:cubicBezTo>
                    <a:pt x="84" y="1"/>
                    <a:pt x="203" y="48"/>
                    <a:pt x="251" y="132"/>
                  </a:cubicBezTo>
                  <a:cubicBezTo>
                    <a:pt x="287" y="156"/>
                    <a:pt x="299" y="203"/>
                    <a:pt x="287" y="251"/>
                  </a:cubicBezTo>
                  <a:cubicBezTo>
                    <a:pt x="275" y="310"/>
                    <a:pt x="227" y="346"/>
                    <a:pt x="168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"/>
            <p:cNvSpPr/>
            <p:nvPr/>
          </p:nvSpPr>
          <p:spPr>
            <a:xfrm>
              <a:off x="6747850" y="202062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67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8" y="274"/>
                  </a:cubicBezTo>
                  <a:cubicBezTo>
                    <a:pt x="13" y="238"/>
                    <a:pt x="1" y="179"/>
                    <a:pt x="25" y="119"/>
                  </a:cubicBezTo>
                  <a:cubicBezTo>
                    <a:pt x="84" y="0"/>
                    <a:pt x="203" y="48"/>
                    <a:pt x="251" y="119"/>
                  </a:cubicBezTo>
                  <a:cubicBezTo>
                    <a:pt x="286" y="155"/>
                    <a:pt x="298" y="203"/>
                    <a:pt x="298" y="250"/>
                  </a:cubicBezTo>
                  <a:cubicBezTo>
                    <a:pt x="286" y="298"/>
                    <a:pt x="227" y="345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7"/>
            <p:cNvSpPr/>
            <p:nvPr/>
          </p:nvSpPr>
          <p:spPr>
            <a:xfrm>
              <a:off x="6664500" y="2025975"/>
              <a:ext cx="7775" cy="8350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80" y="334"/>
                  </a:moveTo>
                  <a:lnTo>
                    <a:pt x="156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67"/>
                    <a:pt x="25" y="120"/>
                  </a:cubicBezTo>
                  <a:cubicBezTo>
                    <a:pt x="84" y="0"/>
                    <a:pt x="203" y="48"/>
                    <a:pt x="263" y="120"/>
                  </a:cubicBezTo>
                  <a:cubicBezTo>
                    <a:pt x="299" y="155"/>
                    <a:pt x="311" y="203"/>
                    <a:pt x="299" y="239"/>
                  </a:cubicBezTo>
                  <a:cubicBezTo>
                    <a:pt x="287" y="298"/>
                    <a:pt x="239" y="334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7"/>
            <p:cNvSpPr/>
            <p:nvPr/>
          </p:nvSpPr>
          <p:spPr>
            <a:xfrm>
              <a:off x="6741000" y="19494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179" y="334"/>
                  </a:moveTo>
                  <a:lnTo>
                    <a:pt x="144" y="334"/>
                  </a:lnTo>
                  <a:cubicBezTo>
                    <a:pt x="108" y="334"/>
                    <a:pt x="72" y="310"/>
                    <a:pt x="49" y="274"/>
                  </a:cubicBezTo>
                  <a:cubicBezTo>
                    <a:pt x="13" y="227"/>
                    <a:pt x="1" y="179"/>
                    <a:pt x="25" y="120"/>
                  </a:cubicBezTo>
                  <a:cubicBezTo>
                    <a:pt x="84" y="1"/>
                    <a:pt x="203" y="48"/>
                    <a:pt x="263" y="120"/>
                  </a:cubicBezTo>
                  <a:cubicBezTo>
                    <a:pt x="287" y="155"/>
                    <a:pt x="299" y="203"/>
                    <a:pt x="299" y="239"/>
                  </a:cubicBezTo>
                  <a:cubicBezTo>
                    <a:pt x="287" y="298"/>
                    <a:pt x="227" y="346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"/>
            <p:cNvSpPr/>
            <p:nvPr/>
          </p:nvSpPr>
          <p:spPr>
            <a:xfrm>
              <a:off x="6493650" y="2182550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25" y="381"/>
                  </a:moveTo>
                  <a:lnTo>
                    <a:pt x="25" y="334"/>
                  </a:lnTo>
                  <a:cubicBezTo>
                    <a:pt x="37" y="238"/>
                    <a:pt x="84" y="155"/>
                    <a:pt x="167" y="107"/>
                  </a:cubicBezTo>
                  <a:cubicBezTo>
                    <a:pt x="263" y="24"/>
                    <a:pt x="406" y="0"/>
                    <a:pt x="513" y="60"/>
                  </a:cubicBezTo>
                  <a:cubicBezTo>
                    <a:pt x="787" y="214"/>
                    <a:pt x="668" y="476"/>
                    <a:pt x="501" y="595"/>
                  </a:cubicBezTo>
                  <a:cubicBezTo>
                    <a:pt x="429" y="667"/>
                    <a:pt x="322" y="691"/>
                    <a:pt x="227" y="667"/>
                  </a:cubicBezTo>
                  <a:cubicBezTo>
                    <a:pt x="96" y="643"/>
                    <a:pt x="1" y="524"/>
                    <a:pt x="25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"/>
            <p:cNvSpPr/>
            <p:nvPr/>
          </p:nvSpPr>
          <p:spPr>
            <a:xfrm>
              <a:off x="6435625" y="2105450"/>
              <a:ext cx="7450" cy="8350"/>
            </a:xfrm>
            <a:custGeom>
              <a:avLst/>
              <a:gdLst/>
              <a:ahLst/>
              <a:cxnLst/>
              <a:rect l="l" t="t" r="r" b="b"/>
              <a:pathLst>
                <a:path w="298" h="334" extrusionOk="0">
                  <a:moveTo>
                    <a:pt x="262" y="72"/>
                  </a:moveTo>
                  <a:cubicBezTo>
                    <a:pt x="262" y="84"/>
                    <a:pt x="274" y="84"/>
                    <a:pt x="274" y="96"/>
                  </a:cubicBezTo>
                  <a:cubicBezTo>
                    <a:pt x="298" y="131"/>
                    <a:pt x="298" y="167"/>
                    <a:pt x="274" y="203"/>
                  </a:cubicBezTo>
                  <a:cubicBezTo>
                    <a:pt x="262" y="262"/>
                    <a:pt x="226" y="310"/>
                    <a:pt x="167" y="322"/>
                  </a:cubicBezTo>
                  <a:cubicBezTo>
                    <a:pt x="24" y="334"/>
                    <a:pt x="0" y="215"/>
                    <a:pt x="24" y="119"/>
                  </a:cubicBezTo>
                  <a:cubicBezTo>
                    <a:pt x="36" y="84"/>
                    <a:pt x="72" y="36"/>
                    <a:pt x="107" y="24"/>
                  </a:cubicBezTo>
                  <a:cubicBezTo>
                    <a:pt x="167" y="0"/>
                    <a:pt x="226" y="12"/>
                    <a:pt x="262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"/>
            <p:cNvSpPr/>
            <p:nvPr/>
          </p:nvSpPr>
          <p:spPr>
            <a:xfrm>
              <a:off x="6321600" y="2051575"/>
              <a:ext cx="7175" cy="8350"/>
            </a:xfrm>
            <a:custGeom>
              <a:avLst/>
              <a:gdLst/>
              <a:ahLst/>
              <a:cxnLst/>
              <a:rect l="l" t="t" r="r" b="b"/>
              <a:pathLst>
                <a:path w="287" h="334" extrusionOk="0">
                  <a:moveTo>
                    <a:pt x="251" y="72"/>
                  </a:moveTo>
                  <a:cubicBezTo>
                    <a:pt x="263" y="84"/>
                    <a:pt x="263" y="84"/>
                    <a:pt x="275" y="96"/>
                  </a:cubicBezTo>
                  <a:cubicBezTo>
                    <a:pt x="287" y="131"/>
                    <a:pt x="287" y="167"/>
                    <a:pt x="275" y="215"/>
                  </a:cubicBezTo>
                  <a:cubicBezTo>
                    <a:pt x="251" y="262"/>
                    <a:pt x="227" y="310"/>
                    <a:pt x="168" y="322"/>
                  </a:cubicBezTo>
                  <a:cubicBezTo>
                    <a:pt x="25" y="334"/>
                    <a:pt x="1" y="215"/>
                    <a:pt x="25" y="119"/>
                  </a:cubicBezTo>
                  <a:cubicBezTo>
                    <a:pt x="37" y="84"/>
                    <a:pt x="61" y="48"/>
                    <a:pt x="108" y="24"/>
                  </a:cubicBezTo>
                  <a:cubicBezTo>
                    <a:pt x="156" y="0"/>
                    <a:pt x="227" y="24"/>
                    <a:pt x="251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"/>
            <p:cNvSpPr/>
            <p:nvPr/>
          </p:nvSpPr>
          <p:spPr>
            <a:xfrm>
              <a:off x="6366550" y="2064975"/>
              <a:ext cx="19675" cy="17275"/>
            </a:xfrm>
            <a:custGeom>
              <a:avLst/>
              <a:gdLst/>
              <a:ahLst/>
              <a:cxnLst/>
              <a:rect l="l" t="t" r="r" b="b"/>
              <a:pathLst>
                <a:path w="787" h="691" extrusionOk="0">
                  <a:moveTo>
                    <a:pt x="13" y="381"/>
                  </a:moveTo>
                  <a:lnTo>
                    <a:pt x="13" y="334"/>
                  </a:lnTo>
                  <a:cubicBezTo>
                    <a:pt x="25" y="238"/>
                    <a:pt x="84" y="155"/>
                    <a:pt x="168" y="107"/>
                  </a:cubicBezTo>
                  <a:cubicBezTo>
                    <a:pt x="263" y="24"/>
                    <a:pt x="394" y="0"/>
                    <a:pt x="513" y="60"/>
                  </a:cubicBezTo>
                  <a:cubicBezTo>
                    <a:pt x="787" y="214"/>
                    <a:pt x="656" y="476"/>
                    <a:pt x="489" y="595"/>
                  </a:cubicBezTo>
                  <a:cubicBezTo>
                    <a:pt x="418" y="667"/>
                    <a:pt x="322" y="691"/>
                    <a:pt x="215" y="667"/>
                  </a:cubicBezTo>
                  <a:cubicBezTo>
                    <a:pt x="84" y="643"/>
                    <a:pt x="1" y="512"/>
                    <a:pt x="1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7"/>
            <p:cNvSpPr/>
            <p:nvPr/>
          </p:nvSpPr>
          <p:spPr>
            <a:xfrm>
              <a:off x="6432925" y="2225100"/>
              <a:ext cx="19675" cy="17000"/>
            </a:xfrm>
            <a:custGeom>
              <a:avLst/>
              <a:gdLst/>
              <a:ahLst/>
              <a:cxnLst/>
              <a:rect l="l" t="t" r="r" b="b"/>
              <a:pathLst>
                <a:path w="787" h="680" extrusionOk="0">
                  <a:moveTo>
                    <a:pt x="25" y="382"/>
                  </a:moveTo>
                  <a:lnTo>
                    <a:pt x="25" y="322"/>
                  </a:lnTo>
                  <a:cubicBezTo>
                    <a:pt x="25" y="227"/>
                    <a:pt x="84" y="144"/>
                    <a:pt x="168" y="108"/>
                  </a:cubicBezTo>
                  <a:cubicBezTo>
                    <a:pt x="263" y="13"/>
                    <a:pt x="394" y="1"/>
                    <a:pt x="513" y="48"/>
                  </a:cubicBezTo>
                  <a:cubicBezTo>
                    <a:pt x="787" y="215"/>
                    <a:pt x="656" y="477"/>
                    <a:pt x="501" y="584"/>
                  </a:cubicBezTo>
                  <a:cubicBezTo>
                    <a:pt x="418" y="656"/>
                    <a:pt x="322" y="679"/>
                    <a:pt x="215" y="667"/>
                  </a:cubicBezTo>
                  <a:cubicBezTo>
                    <a:pt x="84" y="644"/>
                    <a:pt x="1" y="513"/>
                    <a:pt x="25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7"/>
            <p:cNvSpPr/>
            <p:nvPr/>
          </p:nvSpPr>
          <p:spPr>
            <a:xfrm>
              <a:off x="6366250" y="2187000"/>
              <a:ext cx="7175" cy="867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51" y="84"/>
                  </a:moveTo>
                  <a:cubicBezTo>
                    <a:pt x="251" y="84"/>
                    <a:pt x="263" y="96"/>
                    <a:pt x="275" y="96"/>
                  </a:cubicBezTo>
                  <a:cubicBezTo>
                    <a:pt x="287" y="132"/>
                    <a:pt x="287" y="179"/>
                    <a:pt x="275" y="215"/>
                  </a:cubicBezTo>
                  <a:cubicBezTo>
                    <a:pt x="251" y="263"/>
                    <a:pt x="227" y="310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60" y="48"/>
                    <a:pt x="108" y="25"/>
                  </a:cubicBezTo>
                  <a:cubicBezTo>
                    <a:pt x="156" y="1"/>
                    <a:pt x="227" y="25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"/>
            <p:cNvSpPr/>
            <p:nvPr/>
          </p:nvSpPr>
          <p:spPr>
            <a:xfrm>
              <a:off x="6290050" y="21694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107"/>
                  </a:cubicBezTo>
                  <a:cubicBezTo>
                    <a:pt x="287" y="143"/>
                    <a:pt x="287" y="179"/>
                    <a:pt x="263" y="215"/>
                  </a:cubicBezTo>
                  <a:cubicBezTo>
                    <a:pt x="251" y="274"/>
                    <a:pt x="227" y="322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"/>
            <p:cNvSpPr/>
            <p:nvPr/>
          </p:nvSpPr>
          <p:spPr>
            <a:xfrm>
              <a:off x="6338275" y="224595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95"/>
                    <a:pt x="263" y="95"/>
                    <a:pt x="275" y="107"/>
                  </a:cubicBezTo>
                  <a:cubicBezTo>
                    <a:pt x="286" y="143"/>
                    <a:pt x="286" y="179"/>
                    <a:pt x="275" y="214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"/>
            <p:cNvSpPr/>
            <p:nvPr/>
          </p:nvSpPr>
          <p:spPr>
            <a:xfrm>
              <a:off x="6251675" y="1970025"/>
              <a:ext cx="7150" cy="8350"/>
            </a:xfrm>
            <a:custGeom>
              <a:avLst/>
              <a:gdLst/>
              <a:ahLst/>
              <a:cxnLst/>
              <a:rect l="l" t="t" r="r" b="b"/>
              <a:pathLst>
                <a:path w="286" h="334" extrusionOk="0">
                  <a:moveTo>
                    <a:pt x="250" y="83"/>
                  </a:moveTo>
                  <a:cubicBezTo>
                    <a:pt x="262" y="83"/>
                    <a:pt x="262" y="95"/>
                    <a:pt x="274" y="95"/>
                  </a:cubicBezTo>
                  <a:cubicBezTo>
                    <a:pt x="286" y="131"/>
                    <a:pt x="286" y="179"/>
                    <a:pt x="274" y="214"/>
                  </a:cubicBezTo>
                  <a:cubicBezTo>
                    <a:pt x="250" y="262"/>
                    <a:pt x="226" y="310"/>
                    <a:pt x="167" y="322"/>
                  </a:cubicBezTo>
                  <a:cubicBezTo>
                    <a:pt x="24" y="333"/>
                    <a:pt x="0" y="214"/>
                    <a:pt x="24" y="131"/>
                  </a:cubicBezTo>
                  <a:cubicBezTo>
                    <a:pt x="36" y="83"/>
                    <a:pt x="60" y="48"/>
                    <a:pt x="107" y="24"/>
                  </a:cubicBezTo>
                  <a:cubicBezTo>
                    <a:pt x="155" y="0"/>
                    <a:pt x="226" y="24"/>
                    <a:pt x="250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"/>
            <p:cNvSpPr/>
            <p:nvPr/>
          </p:nvSpPr>
          <p:spPr>
            <a:xfrm>
              <a:off x="6336800" y="2110800"/>
              <a:ext cx="19650" cy="17300"/>
            </a:xfrm>
            <a:custGeom>
              <a:avLst/>
              <a:gdLst/>
              <a:ahLst/>
              <a:cxnLst/>
              <a:rect l="l" t="t" r="r" b="b"/>
              <a:pathLst>
                <a:path w="786" h="692" extrusionOk="0">
                  <a:moveTo>
                    <a:pt x="24" y="382"/>
                  </a:moveTo>
                  <a:lnTo>
                    <a:pt x="24" y="322"/>
                  </a:lnTo>
                  <a:cubicBezTo>
                    <a:pt x="36" y="227"/>
                    <a:pt x="95" y="144"/>
                    <a:pt x="179" y="108"/>
                  </a:cubicBezTo>
                  <a:cubicBezTo>
                    <a:pt x="262" y="13"/>
                    <a:pt x="405" y="1"/>
                    <a:pt x="512" y="48"/>
                  </a:cubicBezTo>
                  <a:cubicBezTo>
                    <a:pt x="786" y="215"/>
                    <a:pt x="667" y="477"/>
                    <a:pt x="500" y="596"/>
                  </a:cubicBezTo>
                  <a:cubicBezTo>
                    <a:pt x="429" y="656"/>
                    <a:pt x="322" y="691"/>
                    <a:pt x="226" y="667"/>
                  </a:cubicBezTo>
                  <a:cubicBezTo>
                    <a:pt x="95" y="644"/>
                    <a:pt x="0" y="513"/>
                    <a:pt x="24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7"/>
            <p:cNvSpPr/>
            <p:nvPr/>
          </p:nvSpPr>
          <p:spPr>
            <a:xfrm>
              <a:off x="6261775" y="2050675"/>
              <a:ext cx="7475" cy="8650"/>
            </a:xfrm>
            <a:custGeom>
              <a:avLst/>
              <a:gdLst/>
              <a:ahLst/>
              <a:cxnLst/>
              <a:rect l="l" t="t" r="r" b="b"/>
              <a:pathLst>
                <a:path w="299" h="346" extrusionOk="0">
                  <a:moveTo>
                    <a:pt x="263" y="84"/>
                  </a:moveTo>
                  <a:cubicBezTo>
                    <a:pt x="263" y="84"/>
                    <a:pt x="263" y="96"/>
                    <a:pt x="275" y="96"/>
                  </a:cubicBezTo>
                  <a:cubicBezTo>
                    <a:pt x="298" y="132"/>
                    <a:pt x="298" y="179"/>
                    <a:pt x="275" y="215"/>
                  </a:cubicBezTo>
                  <a:cubicBezTo>
                    <a:pt x="251" y="263"/>
                    <a:pt x="227" y="322"/>
                    <a:pt x="168" y="322"/>
                  </a:cubicBezTo>
                  <a:cubicBezTo>
                    <a:pt x="25" y="346"/>
                    <a:pt x="1" y="215"/>
                    <a:pt x="25" y="132"/>
                  </a:cubicBezTo>
                  <a:cubicBezTo>
                    <a:pt x="37" y="84"/>
                    <a:pt x="72" y="48"/>
                    <a:pt x="108" y="36"/>
                  </a:cubicBezTo>
                  <a:cubicBezTo>
                    <a:pt x="168" y="1"/>
                    <a:pt x="227" y="24"/>
                    <a:pt x="263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"/>
            <p:cNvSpPr/>
            <p:nvPr/>
          </p:nvSpPr>
          <p:spPr>
            <a:xfrm>
              <a:off x="6183200" y="1782200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lnTo>
                    <a:pt x="274" y="96"/>
                  </a:lnTo>
                  <a:cubicBezTo>
                    <a:pt x="286" y="131"/>
                    <a:pt x="286" y="179"/>
                    <a:pt x="274" y="215"/>
                  </a:cubicBezTo>
                  <a:cubicBezTo>
                    <a:pt x="251" y="274"/>
                    <a:pt x="227" y="322"/>
                    <a:pt x="167" y="322"/>
                  </a:cubicBezTo>
                  <a:cubicBezTo>
                    <a:pt x="24" y="346"/>
                    <a:pt x="1" y="215"/>
                    <a:pt x="24" y="131"/>
                  </a:cubicBezTo>
                  <a:cubicBezTo>
                    <a:pt x="36" y="84"/>
                    <a:pt x="60" y="48"/>
                    <a:pt x="108" y="36"/>
                  </a:cubicBezTo>
                  <a:cubicBezTo>
                    <a:pt x="155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"/>
            <p:cNvSpPr/>
            <p:nvPr/>
          </p:nvSpPr>
          <p:spPr>
            <a:xfrm>
              <a:off x="6283225" y="1821775"/>
              <a:ext cx="7450" cy="8675"/>
            </a:xfrm>
            <a:custGeom>
              <a:avLst/>
              <a:gdLst/>
              <a:ahLst/>
              <a:cxnLst/>
              <a:rect l="l" t="t" r="r" b="b"/>
              <a:pathLst>
                <a:path w="298" h="347" extrusionOk="0">
                  <a:moveTo>
                    <a:pt x="262" y="84"/>
                  </a:moveTo>
                  <a:cubicBezTo>
                    <a:pt x="262" y="84"/>
                    <a:pt x="274" y="96"/>
                    <a:pt x="274" y="96"/>
                  </a:cubicBezTo>
                  <a:cubicBezTo>
                    <a:pt x="298" y="132"/>
                    <a:pt x="298" y="179"/>
                    <a:pt x="274" y="215"/>
                  </a:cubicBezTo>
                  <a:cubicBezTo>
                    <a:pt x="262" y="263"/>
                    <a:pt x="238" y="322"/>
                    <a:pt x="167" y="322"/>
                  </a:cubicBezTo>
                  <a:cubicBezTo>
                    <a:pt x="36" y="346"/>
                    <a:pt x="0" y="215"/>
                    <a:pt x="36" y="132"/>
                  </a:cubicBezTo>
                  <a:cubicBezTo>
                    <a:pt x="36" y="84"/>
                    <a:pt x="72" y="48"/>
                    <a:pt x="107" y="25"/>
                  </a:cubicBezTo>
                  <a:cubicBezTo>
                    <a:pt x="167" y="1"/>
                    <a:pt x="238" y="25"/>
                    <a:pt x="26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"/>
            <p:cNvSpPr/>
            <p:nvPr/>
          </p:nvSpPr>
          <p:spPr>
            <a:xfrm>
              <a:off x="6341250" y="17226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3"/>
                  </a:moveTo>
                  <a:cubicBezTo>
                    <a:pt x="263" y="95"/>
                    <a:pt x="263" y="95"/>
                    <a:pt x="275" y="107"/>
                  </a:cubicBezTo>
                  <a:cubicBezTo>
                    <a:pt x="287" y="143"/>
                    <a:pt x="287" y="179"/>
                    <a:pt x="275" y="214"/>
                  </a:cubicBezTo>
                  <a:cubicBezTo>
                    <a:pt x="251" y="274"/>
                    <a:pt x="227" y="321"/>
                    <a:pt x="167" y="321"/>
                  </a:cubicBezTo>
                  <a:cubicBezTo>
                    <a:pt x="25" y="345"/>
                    <a:pt x="1" y="214"/>
                    <a:pt x="25" y="131"/>
                  </a:cubicBezTo>
                  <a:cubicBezTo>
                    <a:pt x="37" y="95"/>
                    <a:pt x="60" y="48"/>
                    <a:pt x="108" y="36"/>
                  </a:cubicBezTo>
                  <a:cubicBezTo>
                    <a:pt x="156" y="0"/>
                    <a:pt x="227" y="24"/>
                    <a:pt x="251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"/>
            <p:cNvSpPr/>
            <p:nvPr/>
          </p:nvSpPr>
          <p:spPr>
            <a:xfrm>
              <a:off x="6173375" y="1690525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8" y="131"/>
                    <a:pt x="298" y="179"/>
                    <a:pt x="275" y="214"/>
                  </a:cubicBezTo>
                  <a:cubicBezTo>
                    <a:pt x="263" y="262"/>
                    <a:pt x="227" y="310"/>
                    <a:pt x="167" y="322"/>
                  </a:cubicBezTo>
                  <a:cubicBezTo>
                    <a:pt x="36" y="334"/>
                    <a:pt x="1" y="214"/>
                    <a:pt x="36" y="131"/>
                  </a:cubicBezTo>
                  <a:cubicBezTo>
                    <a:pt x="36" y="83"/>
                    <a:pt x="72" y="48"/>
                    <a:pt x="108" y="24"/>
                  </a:cubicBezTo>
                  <a:cubicBezTo>
                    <a:pt x="167" y="0"/>
                    <a:pt x="239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"/>
            <p:cNvSpPr/>
            <p:nvPr/>
          </p:nvSpPr>
          <p:spPr>
            <a:xfrm>
              <a:off x="6193325" y="2034900"/>
              <a:ext cx="7175" cy="8375"/>
            </a:xfrm>
            <a:custGeom>
              <a:avLst/>
              <a:gdLst/>
              <a:ahLst/>
              <a:cxnLst/>
              <a:rect l="l" t="t" r="r" b="b"/>
              <a:pathLst>
                <a:path w="287" h="335" extrusionOk="0">
                  <a:moveTo>
                    <a:pt x="250" y="72"/>
                  </a:moveTo>
                  <a:cubicBezTo>
                    <a:pt x="262" y="84"/>
                    <a:pt x="262" y="84"/>
                    <a:pt x="274" y="96"/>
                  </a:cubicBezTo>
                  <a:cubicBezTo>
                    <a:pt x="286" y="132"/>
                    <a:pt x="286" y="179"/>
                    <a:pt x="274" y="215"/>
                  </a:cubicBezTo>
                  <a:cubicBezTo>
                    <a:pt x="250" y="263"/>
                    <a:pt x="227" y="310"/>
                    <a:pt x="167" y="322"/>
                  </a:cubicBezTo>
                  <a:cubicBezTo>
                    <a:pt x="24" y="334"/>
                    <a:pt x="0" y="215"/>
                    <a:pt x="24" y="132"/>
                  </a:cubicBezTo>
                  <a:cubicBezTo>
                    <a:pt x="36" y="84"/>
                    <a:pt x="60" y="48"/>
                    <a:pt x="108" y="24"/>
                  </a:cubicBezTo>
                  <a:cubicBezTo>
                    <a:pt x="155" y="1"/>
                    <a:pt x="227" y="24"/>
                    <a:pt x="250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"/>
            <p:cNvSpPr/>
            <p:nvPr/>
          </p:nvSpPr>
          <p:spPr>
            <a:xfrm>
              <a:off x="6226950" y="1734275"/>
              <a:ext cx="7175" cy="8650"/>
            </a:xfrm>
            <a:custGeom>
              <a:avLst/>
              <a:gdLst/>
              <a:ahLst/>
              <a:cxnLst/>
              <a:rect l="l" t="t" r="r" b="b"/>
              <a:pathLst>
                <a:path w="287" h="346" extrusionOk="0">
                  <a:moveTo>
                    <a:pt x="251" y="84"/>
                  </a:moveTo>
                  <a:cubicBezTo>
                    <a:pt x="251" y="84"/>
                    <a:pt x="263" y="96"/>
                    <a:pt x="263" y="96"/>
                  </a:cubicBezTo>
                  <a:cubicBezTo>
                    <a:pt x="287" y="131"/>
                    <a:pt x="287" y="179"/>
                    <a:pt x="263" y="215"/>
                  </a:cubicBezTo>
                  <a:cubicBezTo>
                    <a:pt x="251" y="274"/>
                    <a:pt x="227" y="310"/>
                    <a:pt x="156" y="322"/>
                  </a:cubicBezTo>
                  <a:cubicBezTo>
                    <a:pt x="25" y="346"/>
                    <a:pt x="1" y="215"/>
                    <a:pt x="25" y="131"/>
                  </a:cubicBezTo>
                  <a:cubicBezTo>
                    <a:pt x="37" y="84"/>
                    <a:pt x="60" y="48"/>
                    <a:pt x="96" y="36"/>
                  </a:cubicBezTo>
                  <a:cubicBezTo>
                    <a:pt x="156" y="0"/>
                    <a:pt x="227" y="24"/>
                    <a:pt x="251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"/>
            <p:cNvSpPr/>
            <p:nvPr/>
          </p:nvSpPr>
          <p:spPr>
            <a:xfrm>
              <a:off x="6258200" y="1636650"/>
              <a:ext cx="7475" cy="8350"/>
            </a:xfrm>
            <a:custGeom>
              <a:avLst/>
              <a:gdLst/>
              <a:ahLst/>
              <a:cxnLst/>
              <a:rect l="l" t="t" r="r" b="b"/>
              <a:pathLst>
                <a:path w="299" h="334" extrusionOk="0">
                  <a:moveTo>
                    <a:pt x="263" y="83"/>
                  </a:moveTo>
                  <a:cubicBezTo>
                    <a:pt x="263" y="83"/>
                    <a:pt x="275" y="95"/>
                    <a:pt x="275" y="95"/>
                  </a:cubicBezTo>
                  <a:cubicBezTo>
                    <a:pt x="299" y="131"/>
                    <a:pt x="299" y="179"/>
                    <a:pt x="275" y="214"/>
                  </a:cubicBezTo>
                  <a:cubicBezTo>
                    <a:pt x="263" y="262"/>
                    <a:pt x="227" y="310"/>
                    <a:pt x="168" y="322"/>
                  </a:cubicBezTo>
                  <a:cubicBezTo>
                    <a:pt x="25" y="333"/>
                    <a:pt x="1" y="214"/>
                    <a:pt x="37" y="131"/>
                  </a:cubicBezTo>
                  <a:cubicBezTo>
                    <a:pt x="37" y="83"/>
                    <a:pt x="72" y="48"/>
                    <a:pt x="108" y="24"/>
                  </a:cubicBezTo>
                  <a:cubicBezTo>
                    <a:pt x="168" y="0"/>
                    <a:pt x="227" y="24"/>
                    <a:pt x="263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"/>
            <p:cNvSpPr/>
            <p:nvPr/>
          </p:nvSpPr>
          <p:spPr>
            <a:xfrm>
              <a:off x="6729400" y="20128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5" y="1001"/>
                    <a:pt x="132" y="989"/>
                  </a:cubicBezTo>
                  <a:cubicBezTo>
                    <a:pt x="36" y="882"/>
                    <a:pt x="1" y="739"/>
                    <a:pt x="24" y="608"/>
                  </a:cubicBezTo>
                  <a:cubicBezTo>
                    <a:pt x="48" y="417"/>
                    <a:pt x="96" y="239"/>
                    <a:pt x="286" y="167"/>
                  </a:cubicBezTo>
                  <a:cubicBezTo>
                    <a:pt x="739" y="1"/>
                    <a:pt x="917" y="382"/>
                    <a:pt x="882" y="691"/>
                  </a:cubicBezTo>
                  <a:cubicBezTo>
                    <a:pt x="894" y="834"/>
                    <a:pt x="834" y="989"/>
                    <a:pt x="715" y="1072"/>
                  </a:cubicBezTo>
                  <a:cubicBezTo>
                    <a:pt x="560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"/>
            <p:cNvSpPr/>
            <p:nvPr/>
          </p:nvSpPr>
          <p:spPr>
            <a:xfrm>
              <a:off x="6668675" y="197357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8" y="882"/>
                  </a:moveTo>
                  <a:cubicBezTo>
                    <a:pt x="775" y="894"/>
                    <a:pt x="751" y="918"/>
                    <a:pt x="739" y="930"/>
                  </a:cubicBezTo>
                  <a:cubicBezTo>
                    <a:pt x="608" y="989"/>
                    <a:pt x="465" y="989"/>
                    <a:pt x="334" y="918"/>
                  </a:cubicBezTo>
                  <a:cubicBezTo>
                    <a:pt x="167" y="834"/>
                    <a:pt x="13" y="727"/>
                    <a:pt x="13" y="525"/>
                  </a:cubicBezTo>
                  <a:cubicBezTo>
                    <a:pt x="1" y="49"/>
                    <a:pt x="417" y="1"/>
                    <a:pt x="703" y="120"/>
                  </a:cubicBezTo>
                  <a:cubicBezTo>
                    <a:pt x="846" y="168"/>
                    <a:pt x="965" y="275"/>
                    <a:pt x="1013" y="418"/>
                  </a:cubicBezTo>
                  <a:cubicBezTo>
                    <a:pt x="1072" y="608"/>
                    <a:pt x="977" y="811"/>
                    <a:pt x="798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"/>
            <p:cNvSpPr/>
            <p:nvPr/>
          </p:nvSpPr>
          <p:spPr>
            <a:xfrm>
              <a:off x="6610625" y="1861975"/>
              <a:ext cx="13425" cy="12525"/>
            </a:xfrm>
            <a:custGeom>
              <a:avLst/>
              <a:gdLst/>
              <a:ahLst/>
              <a:cxnLst/>
              <a:rect l="l" t="t" r="r" b="b"/>
              <a:pathLst>
                <a:path w="537" h="501" extrusionOk="0">
                  <a:moveTo>
                    <a:pt x="406" y="453"/>
                  </a:moveTo>
                  <a:cubicBezTo>
                    <a:pt x="394" y="453"/>
                    <a:pt x="382" y="464"/>
                    <a:pt x="370" y="476"/>
                  </a:cubicBezTo>
                  <a:cubicBezTo>
                    <a:pt x="299" y="500"/>
                    <a:pt x="227" y="500"/>
                    <a:pt x="168" y="464"/>
                  </a:cubicBezTo>
                  <a:cubicBezTo>
                    <a:pt x="84" y="429"/>
                    <a:pt x="1" y="369"/>
                    <a:pt x="1" y="262"/>
                  </a:cubicBezTo>
                  <a:cubicBezTo>
                    <a:pt x="1" y="24"/>
                    <a:pt x="215" y="0"/>
                    <a:pt x="346" y="60"/>
                  </a:cubicBezTo>
                  <a:cubicBezTo>
                    <a:pt x="418" y="83"/>
                    <a:pt x="477" y="143"/>
                    <a:pt x="501" y="214"/>
                  </a:cubicBezTo>
                  <a:cubicBezTo>
                    <a:pt x="537" y="310"/>
                    <a:pt x="489" y="405"/>
                    <a:pt x="406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"/>
            <p:cNvSpPr/>
            <p:nvPr/>
          </p:nvSpPr>
          <p:spPr>
            <a:xfrm>
              <a:off x="6748750" y="1958100"/>
              <a:ext cx="23250" cy="29800"/>
            </a:xfrm>
            <a:custGeom>
              <a:avLst/>
              <a:gdLst/>
              <a:ahLst/>
              <a:cxnLst/>
              <a:rect l="l" t="t" r="r" b="b"/>
              <a:pathLst>
                <a:path w="930" h="1192" extrusionOk="0">
                  <a:moveTo>
                    <a:pt x="215" y="1025"/>
                  </a:moveTo>
                  <a:cubicBezTo>
                    <a:pt x="191" y="1013"/>
                    <a:pt x="167" y="1001"/>
                    <a:pt x="143" y="989"/>
                  </a:cubicBezTo>
                  <a:cubicBezTo>
                    <a:pt x="48" y="882"/>
                    <a:pt x="0" y="739"/>
                    <a:pt x="36" y="608"/>
                  </a:cubicBezTo>
                  <a:cubicBezTo>
                    <a:pt x="60" y="418"/>
                    <a:pt x="96" y="239"/>
                    <a:pt x="298" y="168"/>
                  </a:cubicBezTo>
                  <a:cubicBezTo>
                    <a:pt x="751" y="1"/>
                    <a:pt x="929" y="382"/>
                    <a:pt x="893" y="680"/>
                  </a:cubicBezTo>
                  <a:cubicBezTo>
                    <a:pt x="905" y="834"/>
                    <a:pt x="834" y="977"/>
                    <a:pt x="715" y="1072"/>
                  </a:cubicBezTo>
                  <a:cubicBezTo>
                    <a:pt x="560" y="1191"/>
                    <a:pt x="346" y="1168"/>
                    <a:pt x="215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"/>
            <p:cNvSpPr/>
            <p:nvPr/>
          </p:nvSpPr>
          <p:spPr>
            <a:xfrm>
              <a:off x="6674625" y="204412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79" y="1013"/>
                    <a:pt x="156" y="1001"/>
                    <a:pt x="132" y="989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87" y="167"/>
                  </a:cubicBezTo>
                  <a:cubicBezTo>
                    <a:pt x="739" y="1"/>
                    <a:pt x="918" y="394"/>
                    <a:pt x="882" y="691"/>
                  </a:cubicBezTo>
                  <a:cubicBezTo>
                    <a:pt x="894" y="834"/>
                    <a:pt x="822" y="989"/>
                    <a:pt x="715" y="1084"/>
                  </a:cubicBezTo>
                  <a:cubicBezTo>
                    <a:pt x="548" y="1191"/>
                    <a:pt x="334" y="1179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"/>
            <p:cNvSpPr/>
            <p:nvPr/>
          </p:nvSpPr>
          <p:spPr>
            <a:xfrm>
              <a:off x="6750825" y="207747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12"/>
                    <a:pt x="156" y="1000"/>
                    <a:pt x="144" y="988"/>
                  </a:cubicBezTo>
                  <a:cubicBezTo>
                    <a:pt x="37" y="881"/>
                    <a:pt x="1" y="738"/>
                    <a:pt x="25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8" y="381"/>
                    <a:pt x="894" y="691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"/>
            <p:cNvSpPr/>
            <p:nvPr/>
          </p:nvSpPr>
          <p:spPr>
            <a:xfrm>
              <a:off x="6848750" y="1870300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4"/>
                  </a:moveTo>
                  <a:cubicBezTo>
                    <a:pt x="180" y="1013"/>
                    <a:pt x="156" y="1001"/>
                    <a:pt x="132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9" y="417"/>
                    <a:pt x="96" y="239"/>
                    <a:pt x="287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1" y="1191"/>
                    <a:pt x="334" y="1179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"/>
            <p:cNvSpPr/>
            <p:nvPr/>
          </p:nvSpPr>
          <p:spPr>
            <a:xfrm>
              <a:off x="6719575" y="1868225"/>
              <a:ext cx="22950" cy="29775"/>
            </a:xfrm>
            <a:custGeom>
              <a:avLst/>
              <a:gdLst/>
              <a:ahLst/>
              <a:cxnLst/>
              <a:rect l="l" t="t" r="r" b="b"/>
              <a:pathLst>
                <a:path w="918" h="1191" extrusionOk="0">
                  <a:moveTo>
                    <a:pt x="203" y="1024"/>
                  </a:moveTo>
                  <a:cubicBezTo>
                    <a:pt x="191" y="1000"/>
                    <a:pt x="167" y="1000"/>
                    <a:pt x="144" y="976"/>
                  </a:cubicBezTo>
                  <a:cubicBezTo>
                    <a:pt x="36" y="881"/>
                    <a:pt x="1" y="738"/>
                    <a:pt x="24" y="607"/>
                  </a:cubicBezTo>
                  <a:cubicBezTo>
                    <a:pt x="48" y="417"/>
                    <a:pt x="96" y="238"/>
                    <a:pt x="298" y="167"/>
                  </a:cubicBezTo>
                  <a:cubicBezTo>
                    <a:pt x="739" y="0"/>
                    <a:pt x="917" y="381"/>
                    <a:pt x="894" y="679"/>
                  </a:cubicBezTo>
                  <a:cubicBezTo>
                    <a:pt x="894" y="834"/>
                    <a:pt x="834" y="976"/>
                    <a:pt x="715" y="1072"/>
                  </a:cubicBezTo>
                  <a:cubicBezTo>
                    <a:pt x="560" y="1191"/>
                    <a:pt x="334" y="1167"/>
                    <a:pt x="203" y="10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"/>
            <p:cNvSpPr/>
            <p:nvPr/>
          </p:nvSpPr>
          <p:spPr>
            <a:xfrm>
              <a:off x="6760350" y="1954825"/>
              <a:ext cx="26825" cy="24750"/>
            </a:xfrm>
            <a:custGeom>
              <a:avLst/>
              <a:gdLst/>
              <a:ahLst/>
              <a:cxnLst/>
              <a:rect l="l" t="t" r="r" b="b"/>
              <a:pathLst>
                <a:path w="1073" h="990" extrusionOk="0">
                  <a:moveTo>
                    <a:pt x="799" y="882"/>
                  </a:moveTo>
                  <a:cubicBezTo>
                    <a:pt x="775" y="894"/>
                    <a:pt x="751" y="918"/>
                    <a:pt x="727" y="930"/>
                  </a:cubicBezTo>
                  <a:cubicBezTo>
                    <a:pt x="608" y="989"/>
                    <a:pt x="453" y="977"/>
                    <a:pt x="334" y="906"/>
                  </a:cubicBezTo>
                  <a:cubicBezTo>
                    <a:pt x="167" y="834"/>
                    <a:pt x="13" y="727"/>
                    <a:pt x="13" y="513"/>
                  </a:cubicBezTo>
                  <a:cubicBezTo>
                    <a:pt x="1" y="49"/>
                    <a:pt x="418" y="1"/>
                    <a:pt x="691" y="120"/>
                  </a:cubicBezTo>
                  <a:cubicBezTo>
                    <a:pt x="846" y="156"/>
                    <a:pt x="953" y="275"/>
                    <a:pt x="1013" y="418"/>
                  </a:cubicBezTo>
                  <a:cubicBezTo>
                    <a:pt x="1072" y="608"/>
                    <a:pt x="977" y="811"/>
                    <a:pt x="799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"/>
            <p:cNvSpPr/>
            <p:nvPr/>
          </p:nvSpPr>
          <p:spPr>
            <a:xfrm>
              <a:off x="6702025" y="2104550"/>
              <a:ext cx="26500" cy="24725"/>
            </a:xfrm>
            <a:custGeom>
              <a:avLst/>
              <a:gdLst/>
              <a:ahLst/>
              <a:cxnLst/>
              <a:rect l="l" t="t" r="r" b="b"/>
              <a:pathLst>
                <a:path w="1060" h="989" extrusionOk="0">
                  <a:moveTo>
                    <a:pt x="786" y="882"/>
                  </a:moveTo>
                  <a:cubicBezTo>
                    <a:pt x="762" y="894"/>
                    <a:pt x="750" y="917"/>
                    <a:pt x="726" y="929"/>
                  </a:cubicBezTo>
                  <a:cubicBezTo>
                    <a:pt x="595" y="989"/>
                    <a:pt x="453" y="989"/>
                    <a:pt x="334" y="917"/>
                  </a:cubicBezTo>
                  <a:cubicBezTo>
                    <a:pt x="167" y="834"/>
                    <a:pt x="12" y="727"/>
                    <a:pt x="0" y="525"/>
                  </a:cubicBezTo>
                  <a:cubicBezTo>
                    <a:pt x="0" y="48"/>
                    <a:pt x="417" y="1"/>
                    <a:pt x="691" y="120"/>
                  </a:cubicBezTo>
                  <a:cubicBezTo>
                    <a:pt x="834" y="167"/>
                    <a:pt x="953" y="275"/>
                    <a:pt x="1000" y="417"/>
                  </a:cubicBezTo>
                  <a:cubicBezTo>
                    <a:pt x="1060" y="608"/>
                    <a:pt x="976" y="810"/>
                    <a:pt x="786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7"/>
            <p:cNvSpPr/>
            <p:nvPr/>
          </p:nvSpPr>
          <p:spPr>
            <a:xfrm>
              <a:off x="6782075" y="1871800"/>
              <a:ext cx="26825" cy="25025"/>
            </a:xfrm>
            <a:custGeom>
              <a:avLst/>
              <a:gdLst/>
              <a:ahLst/>
              <a:cxnLst/>
              <a:rect l="l" t="t" r="r" b="b"/>
              <a:pathLst>
                <a:path w="1073" h="1001" extrusionOk="0">
                  <a:moveTo>
                    <a:pt x="799" y="881"/>
                  </a:moveTo>
                  <a:cubicBezTo>
                    <a:pt x="775" y="893"/>
                    <a:pt x="763" y="917"/>
                    <a:pt x="739" y="929"/>
                  </a:cubicBezTo>
                  <a:cubicBezTo>
                    <a:pt x="608" y="1000"/>
                    <a:pt x="465" y="988"/>
                    <a:pt x="346" y="917"/>
                  </a:cubicBezTo>
                  <a:cubicBezTo>
                    <a:pt x="180" y="833"/>
                    <a:pt x="25" y="738"/>
                    <a:pt x="13" y="524"/>
                  </a:cubicBezTo>
                  <a:cubicBezTo>
                    <a:pt x="1" y="48"/>
                    <a:pt x="430" y="0"/>
                    <a:pt x="703" y="119"/>
                  </a:cubicBezTo>
                  <a:cubicBezTo>
                    <a:pt x="846" y="167"/>
                    <a:pt x="965" y="274"/>
                    <a:pt x="1013" y="417"/>
                  </a:cubicBezTo>
                  <a:cubicBezTo>
                    <a:pt x="1073" y="607"/>
                    <a:pt x="977" y="810"/>
                    <a:pt x="799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"/>
            <p:cNvSpPr/>
            <p:nvPr/>
          </p:nvSpPr>
          <p:spPr>
            <a:xfrm>
              <a:off x="6803525" y="1912875"/>
              <a:ext cx="26800" cy="25025"/>
            </a:xfrm>
            <a:custGeom>
              <a:avLst/>
              <a:gdLst/>
              <a:ahLst/>
              <a:cxnLst/>
              <a:rect l="l" t="t" r="r" b="b"/>
              <a:pathLst>
                <a:path w="1072" h="1001" extrusionOk="0">
                  <a:moveTo>
                    <a:pt x="798" y="881"/>
                  </a:moveTo>
                  <a:cubicBezTo>
                    <a:pt x="774" y="893"/>
                    <a:pt x="762" y="917"/>
                    <a:pt x="738" y="929"/>
                  </a:cubicBezTo>
                  <a:cubicBezTo>
                    <a:pt x="607" y="1000"/>
                    <a:pt x="465" y="988"/>
                    <a:pt x="345" y="917"/>
                  </a:cubicBezTo>
                  <a:cubicBezTo>
                    <a:pt x="179" y="834"/>
                    <a:pt x="24" y="738"/>
                    <a:pt x="12" y="524"/>
                  </a:cubicBezTo>
                  <a:cubicBezTo>
                    <a:pt x="0" y="60"/>
                    <a:pt x="429" y="0"/>
                    <a:pt x="703" y="119"/>
                  </a:cubicBezTo>
                  <a:cubicBezTo>
                    <a:pt x="846" y="167"/>
                    <a:pt x="965" y="274"/>
                    <a:pt x="1012" y="417"/>
                  </a:cubicBezTo>
                  <a:cubicBezTo>
                    <a:pt x="1072" y="607"/>
                    <a:pt x="988" y="810"/>
                    <a:pt x="798" y="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"/>
            <p:cNvSpPr/>
            <p:nvPr/>
          </p:nvSpPr>
          <p:spPr>
            <a:xfrm>
              <a:off x="6693375" y="2151275"/>
              <a:ext cx="15800" cy="20275"/>
            </a:xfrm>
            <a:custGeom>
              <a:avLst/>
              <a:gdLst/>
              <a:ahLst/>
              <a:cxnLst/>
              <a:rect l="l" t="t" r="r" b="b"/>
              <a:pathLst>
                <a:path w="632" h="811" extrusionOk="0">
                  <a:moveTo>
                    <a:pt x="144" y="692"/>
                  </a:moveTo>
                  <a:cubicBezTo>
                    <a:pt x="132" y="680"/>
                    <a:pt x="120" y="680"/>
                    <a:pt x="108" y="668"/>
                  </a:cubicBezTo>
                  <a:cubicBezTo>
                    <a:pt x="37" y="596"/>
                    <a:pt x="1" y="501"/>
                    <a:pt x="25" y="418"/>
                  </a:cubicBezTo>
                  <a:cubicBezTo>
                    <a:pt x="13" y="287"/>
                    <a:pt x="84" y="168"/>
                    <a:pt x="203" y="120"/>
                  </a:cubicBezTo>
                  <a:cubicBezTo>
                    <a:pt x="501" y="1"/>
                    <a:pt x="632" y="263"/>
                    <a:pt x="608" y="465"/>
                  </a:cubicBezTo>
                  <a:cubicBezTo>
                    <a:pt x="620" y="572"/>
                    <a:pt x="572" y="668"/>
                    <a:pt x="489" y="727"/>
                  </a:cubicBezTo>
                  <a:cubicBezTo>
                    <a:pt x="382" y="811"/>
                    <a:pt x="239" y="799"/>
                    <a:pt x="144" y="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"/>
            <p:cNvSpPr/>
            <p:nvPr/>
          </p:nvSpPr>
          <p:spPr>
            <a:xfrm>
              <a:off x="6680300" y="18521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2" y="262"/>
                    <a:pt x="714" y="286"/>
                  </a:cubicBezTo>
                  <a:cubicBezTo>
                    <a:pt x="726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72"/>
                    <a:pt x="48" y="298"/>
                    <a:pt x="179" y="143"/>
                  </a:cubicBezTo>
                  <a:cubicBezTo>
                    <a:pt x="238" y="60"/>
                    <a:pt x="333" y="0"/>
                    <a:pt x="429" y="0"/>
                  </a:cubicBezTo>
                  <a:cubicBezTo>
                    <a:pt x="572" y="0"/>
                    <a:pt x="679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"/>
            <p:cNvSpPr/>
            <p:nvPr/>
          </p:nvSpPr>
          <p:spPr>
            <a:xfrm>
              <a:off x="6715700" y="19185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15" y="381"/>
                    <a:pt x="691" y="477"/>
                    <a:pt x="620" y="536"/>
                  </a:cubicBezTo>
                  <a:cubicBezTo>
                    <a:pt x="549" y="643"/>
                    <a:pt x="418" y="703"/>
                    <a:pt x="299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"/>
            <p:cNvSpPr/>
            <p:nvPr/>
          </p:nvSpPr>
          <p:spPr>
            <a:xfrm>
              <a:off x="6657075" y="19012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7"/>
                  </a:cubicBezTo>
                  <a:cubicBezTo>
                    <a:pt x="715" y="382"/>
                    <a:pt x="679" y="465"/>
                    <a:pt x="608" y="537"/>
                  </a:cubicBezTo>
                  <a:cubicBezTo>
                    <a:pt x="548" y="632"/>
                    <a:pt x="417" y="691"/>
                    <a:pt x="298" y="668"/>
                  </a:cubicBezTo>
                  <a:cubicBezTo>
                    <a:pt x="0" y="572"/>
                    <a:pt x="36" y="287"/>
                    <a:pt x="179" y="144"/>
                  </a:cubicBezTo>
                  <a:cubicBezTo>
                    <a:pt x="238" y="60"/>
                    <a:pt x="322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7"/>
            <p:cNvSpPr/>
            <p:nvPr/>
          </p:nvSpPr>
          <p:spPr>
            <a:xfrm>
              <a:off x="6723750" y="1775650"/>
              <a:ext cx="37225" cy="36325"/>
            </a:xfrm>
            <a:custGeom>
              <a:avLst/>
              <a:gdLst/>
              <a:ahLst/>
              <a:cxnLst/>
              <a:rect l="l" t="t" r="r" b="b"/>
              <a:pathLst>
                <a:path w="1489" h="1453" extrusionOk="0">
                  <a:moveTo>
                    <a:pt x="1417" y="500"/>
                  </a:moveTo>
                  <a:cubicBezTo>
                    <a:pt x="1417" y="536"/>
                    <a:pt x="1453" y="560"/>
                    <a:pt x="1453" y="596"/>
                  </a:cubicBezTo>
                  <a:cubicBezTo>
                    <a:pt x="1489" y="786"/>
                    <a:pt x="1417" y="977"/>
                    <a:pt x="1274" y="1108"/>
                  </a:cubicBezTo>
                  <a:cubicBezTo>
                    <a:pt x="1096" y="1286"/>
                    <a:pt x="893" y="1453"/>
                    <a:pt x="619" y="1370"/>
                  </a:cubicBezTo>
                  <a:cubicBezTo>
                    <a:pt x="0" y="1191"/>
                    <a:pt x="107" y="608"/>
                    <a:pt x="381" y="298"/>
                  </a:cubicBezTo>
                  <a:cubicBezTo>
                    <a:pt x="512" y="155"/>
                    <a:pt x="655" y="0"/>
                    <a:pt x="893" y="24"/>
                  </a:cubicBezTo>
                  <a:cubicBezTo>
                    <a:pt x="1167" y="12"/>
                    <a:pt x="1393" y="227"/>
                    <a:pt x="1417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7"/>
            <p:cNvSpPr/>
            <p:nvPr/>
          </p:nvSpPr>
          <p:spPr>
            <a:xfrm>
              <a:off x="6637425" y="18012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0"/>
                    <a:pt x="429" y="0"/>
                  </a:cubicBezTo>
                  <a:cubicBezTo>
                    <a:pt x="572" y="0"/>
                    <a:pt x="679" y="96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7"/>
            <p:cNvSpPr/>
            <p:nvPr/>
          </p:nvSpPr>
          <p:spPr>
            <a:xfrm>
              <a:off x="6820475" y="1796775"/>
              <a:ext cx="22950" cy="29800"/>
            </a:xfrm>
            <a:custGeom>
              <a:avLst/>
              <a:gdLst/>
              <a:ahLst/>
              <a:cxnLst/>
              <a:rect l="l" t="t" r="r" b="b"/>
              <a:pathLst>
                <a:path w="918" h="1192" extrusionOk="0">
                  <a:moveTo>
                    <a:pt x="203" y="1025"/>
                  </a:moveTo>
                  <a:cubicBezTo>
                    <a:pt x="191" y="1001"/>
                    <a:pt x="156" y="1001"/>
                    <a:pt x="144" y="977"/>
                  </a:cubicBezTo>
                  <a:cubicBezTo>
                    <a:pt x="37" y="882"/>
                    <a:pt x="1" y="739"/>
                    <a:pt x="25" y="608"/>
                  </a:cubicBezTo>
                  <a:cubicBezTo>
                    <a:pt x="48" y="417"/>
                    <a:pt x="96" y="239"/>
                    <a:pt x="299" y="167"/>
                  </a:cubicBezTo>
                  <a:cubicBezTo>
                    <a:pt x="739" y="1"/>
                    <a:pt x="918" y="382"/>
                    <a:pt x="894" y="679"/>
                  </a:cubicBezTo>
                  <a:cubicBezTo>
                    <a:pt x="894" y="834"/>
                    <a:pt x="834" y="977"/>
                    <a:pt x="715" y="1072"/>
                  </a:cubicBezTo>
                  <a:cubicBezTo>
                    <a:pt x="560" y="1191"/>
                    <a:pt x="334" y="1167"/>
                    <a:pt x="203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7"/>
            <p:cNvSpPr/>
            <p:nvPr/>
          </p:nvSpPr>
          <p:spPr>
            <a:xfrm>
              <a:off x="6759475" y="16479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14" y="262"/>
                    <a:pt x="714" y="286"/>
                  </a:cubicBezTo>
                  <a:cubicBezTo>
                    <a:pt x="726" y="382"/>
                    <a:pt x="691" y="465"/>
                    <a:pt x="619" y="536"/>
                  </a:cubicBezTo>
                  <a:cubicBezTo>
                    <a:pt x="548" y="632"/>
                    <a:pt x="429" y="691"/>
                    <a:pt x="298" y="667"/>
                  </a:cubicBezTo>
                  <a:cubicBezTo>
                    <a:pt x="0" y="572"/>
                    <a:pt x="48" y="286"/>
                    <a:pt x="191" y="143"/>
                  </a:cubicBezTo>
                  <a:cubicBezTo>
                    <a:pt x="238" y="60"/>
                    <a:pt x="333" y="1"/>
                    <a:pt x="441" y="1"/>
                  </a:cubicBezTo>
                  <a:cubicBezTo>
                    <a:pt x="572" y="1"/>
                    <a:pt x="691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7"/>
            <p:cNvSpPr/>
            <p:nvPr/>
          </p:nvSpPr>
          <p:spPr>
            <a:xfrm>
              <a:off x="6655875" y="1672350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29" y="691"/>
                    <a:pt x="298" y="668"/>
                  </a:cubicBezTo>
                  <a:cubicBezTo>
                    <a:pt x="1" y="572"/>
                    <a:pt x="48" y="299"/>
                    <a:pt x="191" y="144"/>
                  </a:cubicBezTo>
                  <a:cubicBezTo>
                    <a:pt x="239" y="60"/>
                    <a:pt x="334" y="1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"/>
            <p:cNvSpPr/>
            <p:nvPr/>
          </p:nvSpPr>
          <p:spPr>
            <a:xfrm>
              <a:off x="6576100" y="16935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79" y="143"/>
                  </a:cubicBezTo>
                  <a:cubicBezTo>
                    <a:pt x="239" y="60"/>
                    <a:pt x="334" y="12"/>
                    <a:pt x="429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"/>
            <p:cNvSpPr/>
            <p:nvPr/>
          </p:nvSpPr>
          <p:spPr>
            <a:xfrm>
              <a:off x="6775250" y="2154550"/>
              <a:ext cx="13700" cy="12825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05" y="453"/>
                  </a:moveTo>
                  <a:cubicBezTo>
                    <a:pt x="393" y="453"/>
                    <a:pt x="381" y="465"/>
                    <a:pt x="369" y="477"/>
                  </a:cubicBezTo>
                  <a:cubicBezTo>
                    <a:pt x="310" y="513"/>
                    <a:pt x="226" y="501"/>
                    <a:pt x="167" y="465"/>
                  </a:cubicBezTo>
                  <a:cubicBezTo>
                    <a:pt x="83" y="430"/>
                    <a:pt x="0" y="370"/>
                    <a:pt x="0" y="263"/>
                  </a:cubicBezTo>
                  <a:cubicBezTo>
                    <a:pt x="0" y="25"/>
                    <a:pt x="214" y="1"/>
                    <a:pt x="345" y="60"/>
                  </a:cubicBezTo>
                  <a:cubicBezTo>
                    <a:pt x="429" y="84"/>
                    <a:pt x="488" y="144"/>
                    <a:pt x="512" y="215"/>
                  </a:cubicBezTo>
                  <a:cubicBezTo>
                    <a:pt x="548" y="311"/>
                    <a:pt x="500" y="418"/>
                    <a:pt x="405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"/>
            <p:cNvSpPr/>
            <p:nvPr/>
          </p:nvSpPr>
          <p:spPr>
            <a:xfrm>
              <a:off x="6763325" y="1732200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80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"/>
            <p:cNvSpPr/>
            <p:nvPr/>
          </p:nvSpPr>
          <p:spPr>
            <a:xfrm>
              <a:off x="6596650" y="1665525"/>
              <a:ext cx="18175" cy="17575"/>
            </a:xfrm>
            <a:custGeom>
              <a:avLst/>
              <a:gdLst/>
              <a:ahLst/>
              <a:cxnLst/>
              <a:rect l="l" t="t" r="r" b="b"/>
              <a:pathLst>
                <a:path w="727" h="703" extrusionOk="0">
                  <a:moveTo>
                    <a:pt x="691" y="238"/>
                  </a:moveTo>
                  <a:cubicBezTo>
                    <a:pt x="691" y="262"/>
                    <a:pt x="703" y="274"/>
                    <a:pt x="715" y="298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702"/>
                    <a:pt x="298" y="667"/>
                  </a:cubicBezTo>
                  <a:cubicBezTo>
                    <a:pt x="0" y="583"/>
                    <a:pt x="48" y="298"/>
                    <a:pt x="179" y="143"/>
                  </a:cubicBezTo>
                  <a:cubicBezTo>
                    <a:pt x="238" y="60"/>
                    <a:pt x="334" y="12"/>
                    <a:pt x="441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7"/>
            <p:cNvSpPr/>
            <p:nvPr/>
          </p:nvSpPr>
          <p:spPr>
            <a:xfrm>
              <a:off x="6590400" y="16199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298"/>
                  </a:moveTo>
                  <a:cubicBezTo>
                    <a:pt x="72" y="298"/>
                    <a:pt x="48" y="298"/>
                    <a:pt x="48" y="286"/>
                  </a:cubicBezTo>
                  <a:cubicBezTo>
                    <a:pt x="12" y="262"/>
                    <a:pt x="0" y="215"/>
                    <a:pt x="12" y="179"/>
                  </a:cubicBezTo>
                  <a:cubicBezTo>
                    <a:pt x="12" y="119"/>
                    <a:pt x="36" y="72"/>
                    <a:pt x="96" y="48"/>
                  </a:cubicBezTo>
                  <a:cubicBezTo>
                    <a:pt x="227" y="0"/>
                    <a:pt x="274" y="108"/>
                    <a:pt x="274" y="191"/>
                  </a:cubicBezTo>
                  <a:cubicBezTo>
                    <a:pt x="274" y="238"/>
                    <a:pt x="250" y="286"/>
                    <a:pt x="215" y="310"/>
                  </a:cubicBezTo>
                  <a:cubicBezTo>
                    <a:pt x="167" y="346"/>
                    <a:pt x="107" y="346"/>
                    <a:pt x="72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7"/>
            <p:cNvSpPr/>
            <p:nvPr/>
          </p:nvSpPr>
          <p:spPr>
            <a:xfrm>
              <a:off x="6703200" y="17664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86"/>
                    <a:pt x="37" y="286"/>
                  </a:cubicBezTo>
                  <a:cubicBezTo>
                    <a:pt x="13" y="250"/>
                    <a:pt x="1" y="215"/>
                    <a:pt x="13" y="179"/>
                  </a:cubicBezTo>
                  <a:cubicBezTo>
                    <a:pt x="13" y="119"/>
                    <a:pt x="25" y="60"/>
                    <a:pt x="84" y="48"/>
                  </a:cubicBezTo>
                  <a:cubicBezTo>
                    <a:pt x="215" y="0"/>
                    <a:pt x="275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7"/>
            <p:cNvSpPr/>
            <p:nvPr/>
          </p:nvSpPr>
          <p:spPr>
            <a:xfrm>
              <a:off x="6625225" y="1750050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2"/>
                    <a:pt x="0" y="227"/>
                    <a:pt x="12" y="179"/>
                  </a:cubicBezTo>
                  <a:cubicBezTo>
                    <a:pt x="12" y="131"/>
                    <a:pt x="36" y="72"/>
                    <a:pt x="96" y="48"/>
                  </a:cubicBezTo>
                  <a:cubicBezTo>
                    <a:pt x="227" y="0"/>
                    <a:pt x="274" y="119"/>
                    <a:pt x="274" y="203"/>
                  </a:cubicBezTo>
                  <a:cubicBezTo>
                    <a:pt x="274" y="250"/>
                    <a:pt x="250" y="286"/>
                    <a:pt x="215" y="322"/>
                  </a:cubicBezTo>
                  <a:cubicBezTo>
                    <a:pt x="167" y="358"/>
                    <a:pt x="108" y="346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7"/>
            <p:cNvSpPr/>
            <p:nvPr/>
          </p:nvSpPr>
          <p:spPr>
            <a:xfrm>
              <a:off x="6644575" y="20390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48" y="310"/>
                    <a:pt x="48" y="298"/>
                    <a:pt x="36" y="298"/>
                  </a:cubicBezTo>
                  <a:cubicBezTo>
                    <a:pt x="12" y="262"/>
                    <a:pt x="0" y="227"/>
                    <a:pt x="0" y="179"/>
                  </a:cubicBezTo>
                  <a:cubicBezTo>
                    <a:pt x="0" y="131"/>
                    <a:pt x="36" y="72"/>
                    <a:pt x="84" y="48"/>
                  </a:cubicBezTo>
                  <a:cubicBezTo>
                    <a:pt x="215" y="0"/>
                    <a:pt x="274" y="119"/>
                    <a:pt x="262" y="203"/>
                  </a:cubicBezTo>
                  <a:cubicBezTo>
                    <a:pt x="262" y="250"/>
                    <a:pt x="250" y="286"/>
                    <a:pt x="215" y="322"/>
                  </a:cubicBezTo>
                  <a:cubicBezTo>
                    <a:pt x="167" y="358"/>
                    <a:pt x="96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7"/>
            <p:cNvSpPr/>
            <p:nvPr/>
          </p:nvSpPr>
          <p:spPr>
            <a:xfrm>
              <a:off x="6889550" y="1952750"/>
              <a:ext cx="37225" cy="35750"/>
            </a:xfrm>
            <a:custGeom>
              <a:avLst/>
              <a:gdLst/>
              <a:ahLst/>
              <a:cxnLst/>
              <a:rect l="l" t="t" r="r" b="b"/>
              <a:pathLst>
                <a:path w="1489" h="1430" extrusionOk="0">
                  <a:moveTo>
                    <a:pt x="1417" y="477"/>
                  </a:moveTo>
                  <a:cubicBezTo>
                    <a:pt x="1417" y="513"/>
                    <a:pt x="1453" y="548"/>
                    <a:pt x="1453" y="584"/>
                  </a:cubicBezTo>
                  <a:cubicBezTo>
                    <a:pt x="1488" y="774"/>
                    <a:pt x="1417" y="965"/>
                    <a:pt x="1274" y="1084"/>
                  </a:cubicBezTo>
                  <a:cubicBezTo>
                    <a:pt x="1095" y="1275"/>
                    <a:pt x="905" y="1429"/>
                    <a:pt x="619" y="1358"/>
                  </a:cubicBezTo>
                  <a:cubicBezTo>
                    <a:pt x="0" y="1167"/>
                    <a:pt x="107" y="596"/>
                    <a:pt x="393" y="286"/>
                  </a:cubicBezTo>
                  <a:cubicBezTo>
                    <a:pt x="512" y="143"/>
                    <a:pt x="655" y="1"/>
                    <a:pt x="893" y="1"/>
                  </a:cubicBezTo>
                  <a:cubicBezTo>
                    <a:pt x="1167" y="1"/>
                    <a:pt x="1393" y="203"/>
                    <a:pt x="1417" y="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7"/>
            <p:cNvSpPr/>
            <p:nvPr/>
          </p:nvSpPr>
          <p:spPr>
            <a:xfrm>
              <a:off x="6930625" y="19235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26" y="382"/>
                    <a:pt x="691" y="465"/>
                    <a:pt x="619" y="537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48" y="286"/>
                    <a:pt x="179" y="144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7"/>
            <p:cNvSpPr/>
            <p:nvPr/>
          </p:nvSpPr>
          <p:spPr>
            <a:xfrm>
              <a:off x="6934775" y="18482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3" y="262"/>
                    <a:pt x="1" y="227"/>
                    <a:pt x="13" y="179"/>
                  </a:cubicBezTo>
                  <a:cubicBezTo>
                    <a:pt x="1" y="131"/>
                    <a:pt x="37" y="72"/>
                    <a:pt x="84" y="48"/>
                  </a:cubicBezTo>
                  <a:cubicBezTo>
                    <a:pt x="215" y="0"/>
                    <a:pt x="275" y="120"/>
                    <a:pt x="263" y="203"/>
                  </a:cubicBezTo>
                  <a:cubicBezTo>
                    <a:pt x="263" y="250"/>
                    <a:pt x="251" y="286"/>
                    <a:pt x="215" y="322"/>
                  </a:cubicBezTo>
                  <a:cubicBezTo>
                    <a:pt x="168" y="358"/>
                    <a:pt x="108" y="358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7"/>
            <p:cNvSpPr/>
            <p:nvPr/>
          </p:nvSpPr>
          <p:spPr>
            <a:xfrm>
              <a:off x="6912750" y="178577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8" y="691"/>
                    <a:pt x="298" y="667"/>
                  </a:cubicBezTo>
                  <a:cubicBezTo>
                    <a:pt x="1" y="584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6846075" y="17161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72" y="310"/>
                  </a:moveTo>
                  <a:cubicBezTo>
                    <a:pt x="72" y="310"/>
                    <a:pt x="60" y="298"/>
                    <a:pt x="48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48" y="72"/>
                    <a:pt x="96" y="48"/>
                  </a:cubicBezTo>
                  <a:cubicBezTo>
                    <a:pt x="227" y="0"/>
                    <a:pt x="275" y="119"/>
                    <a:pt x="275" y="202"/>
                  </a:cubicBezTo>
                  <a:cubicBezTo>
                    <a:pt x="275" y="238"/>
                    <a:pt x="251" y="286"/>
                    <a:pt x="227" y="310"/>
                  </a:cubicBezTo>
                  <a:cubicBezTo>
                    <a:pt x="179" y="345"/>
                    <a:pt x="108" y="345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6969900" y="17411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60" y="310"/>
                  </a:moveTo>
                  <a:lnTo>
                    <a:pt x="48" y="298"/>
                  </a:lnTo>
                  <a:cubicBezTo>
                    <a:pt x="13" y="262"/>
                    <a:pt x="1" y="226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63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7" y="357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6911275" y="17316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691" y="262"/>
                    <a:pt x="703" y="274"/>
                    <a:pt x="703" y="286"/>
                  </a:cubicBezTo>
                  <a:cubicBezTo>
                    <a:pt x="727" y="381"/>
                    <a:pt x="691" y="476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2"/>
                    <a:pt x="429" y="12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6808575" y="159230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691" y="238"/>
                  </a:moveTo>
                  <a:cubicBezTo>
                    <a:pt x="703" y="250"/>
                    <a:pt x="703" y="274"/>
                    <a:pt x="715" y="286"/>
                  </a:cubicBezTo>
                  <a:cubicBezTo>
                    <a:pt x="727" y="381"/>
                    <a:pt x="691" y="476"/>
                    <a:pt x="620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1" y="583"/>
                    <a:pt x="48" y="298"/>
                    <a:pt x="191" y="143"/>
                  </a:cubicBezTo>
                  <a:cubicBezTo>
                    <a:pt x="239" y="60"/>
                    <a:pt x="334" y="12"/>
                    <a:pt x="441" y="0"/>
                  </a:cubicBezTo>
                  <a:cubicBezTo>
                    <a:pt x="572" y="0"/>
                    <a:pt x="679" y="107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6894300" y="16202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3" y="250"/>
                    <a:pt x="1" y="215"/>
                    <a:pt x="1" y="179"/>
                  </a:cubicBezTo>
                  <a:cubicBezTo>
                    <a:pt x="1" y="119"/>
                    <a:pt x="24" y="60"/>
                    <a:pt x="84" y="48"/>
                  </a:cubicBezTo>
                  <a:cubicBezTo>
                    <a:pt x="215" y="0"/>
                    <a:pt x="274" y="107"/>
                    <a:pt x="263" y="191"/>
                  </a:cubicBezTo>
                  <a:cubicBezTo>
                    <a:pt x="263" y="238"/>
                    <a:pt x="251" y="274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6972300" y="1618775"/>
              <a:ext cx="6850" cy="8950"/>
            </a:xfrm>
            <a:custGeom>
              <a:avLst/>
              <a:gdLst/>
              <a:ahLst/>
              <a:cxnLst/>
              <a:rect l="l" t="t" r="r" b="b"/>
              <a:pathLst>
                <a:path w="274" h="358" extrusionOk="0">
                  <a:moveTo>
                    <a:pt x="71" y="310"/>
                  </a:moveTo>
                  <a:cubicBezTo>
                    <a:pt x="60" y="310"/>
                    <a:pt x="48" y="298"/>
                    <a:pt x="48" y="298"/>
                  </a:cubicBezTo>
                  <a:cubicBezTo>
                    <a:pt x="12" y="263"/>
                    <a:pt x="0" y="227"/>
                    <a:pt x="12" y="179"/>
                  </a:cubicBezTo>
                  <a:cubicBezTo>
                    <a:pt x="12" y="132"/>
                    <a:pt x="36" y="72"/>
                    <a:pt x="95" y="60"/>
                  </a:cubicBezTo>
                  <a:cubicBezTo>
                    <a:pt x="226" y="1"/>
                    <a:pt x="274" y="120"/>
                    <a:pt x="274" y="203"/>
                  </a:cubicBezTo>
                  <a:cubicBezTo>
                    <a:pt x="274" y="251"/>
                    <a:pt x="250" y="286"/>
                    <a:pt x="214" y="322"/>
                  </a:cubicBezTo>
                  <a:cubicBezTo>
                    <a:pt x="179" y="358"/>
                    <a:pt x="107" y="358"/>
                    <a:pt x="7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6907100" y="155597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72" y="310"/>
                    <a:pt x="48" y="310"/>
                    <a:pt x="48" y="298"/>
                  </a:cubicBezTo>
                  <a:cubicBezTo>
                    <a:pt x="12" y="274"/>
                    <a:pt x="1" y="227"/>
                    <a:pt x="12" y="191"/>
                  </a:cubicBezTo>
                  <a:cubicBezTo>
                    <a:pt x="12" y="132"/>
                    <a:pt x="36" y="84"/>
                    <a:pt x="96" y="60"/>
                  </a:cubicBezTo>
                  <a:cubicBezTo>
                    <a:pt x="227" y="1"/>
                    <a:pt x="274" y="120"/>
                    <a:pt x="274" y="203"/>
                  </a:cubicBezTo>
                  <a:cubicBezTo>
                    <a:pt x="274" y="251"/>
                    <a:pt x="251" y="298"/>
                    <a:pt x="215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7057425" y="180362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60" y="298"/>
                    <a:pt x="48" y="298"/>
                    <a:pt x="36" y="286"/>
                  </a:cubicBezTo>
                  <a:cubicBezTo>
                    <a:pt x="12" y="262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50" y="286"/>
                    <a:pt x="215" y="310"/>
                  </a:cubicBezTo>
                  <a:cubicBezTo>
                    <a:pt x="167" y="346"/>
                    <a:pt x="95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6972875" y="1857800"/>
              <a:ext cx="18200" cy="17300"/>
            </a:xfrm>
            <a:custGeom>
              <a:avLst/>
              <a:gdLst/>
              <a:ahLst/>
              <a:cxnLst/>
              <a:rect l="l" t="t" r="r" b="b"/>
              <a:pathLst>
                <a:path w="728" h="692" extrusionOk="0">
                  <a:moveTo>
                    <a:pt x="691" y="239"/>
                  </a:moveTo>
                  <a:cubicBezTo>
                    <a:pt x="691" y="250"/>
                    <a:pt x="715" y="274"/>
                    <a:pt x="715" y="286"/>
                  </a:cubicBezTo>
                  <a:cubicBezTo>
                    <a:pt x="727" y="381"/>
                    <a:pt x="691" y="477"/>
                    <a:pt x="620" y="536"/>
                  </a:cubicBezTo>
                  <a:cubicBezTo>
                    <a:pt x="549" y="643"/>
                    <a:pt x="429" y="691"/>
                    <a:pt x="299" y="667"/>
                  </a:cubicBezTo>
                  <a:cubicBezTo>
                    <a:pt x="1" y="572"/>
                    <a:pt x="48" y="298"/>
                    <a:pt x="191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6954125" y="204770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1" y="239"/>
                  </a:moveTo>
                  <a:cubicBezTo>
                    <a:pt x="691" y="251"/>
                    <a:pt x="703" y="263"/>
                    <a:pt x="703" y="286"/>
                  </a:cubicBezTo>
                  <a:cubicBezTo>
                    <a:pt x="715" y="382"/>
                    <a:pt x="691" y="477"/>
                    <a:pt x="620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1" y="572"/>
                    <a:pt x="48" y="298"/>
                    <a:pt x="179" y="143"/>
                  </a:cubicBezTo>
                  <a:cubicBezTo>
                    <a:pt x="239" y="60"/>
                    <a:pt x="334" y="1"/>
                    <a:pt x="429" y="1"/>
                  </a:cubicBezTo>
                  <a:cubicBezTo>
                    <a:pt x="560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7000275" y="2038475"/>
              <a:ext cx="18175" cy="17300"/>
            </a:xfrm>
            <a:custGeom>
              <a:avLst/>
              <a:gdLst/>
              <a:ahLst/>
              <a:cxnLst/>
              <a:rect l="l" t="t" r="r" b="b"/>
              <a:pathLst>
                <a:path w="727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15" y="286"/>
                  </a:cubicBezTo>
                  <a:cubicBezTo>
                    <a:pt x="727" y="382"/>
                    <a:pt x="691" y="477"/>
                    <a:pt x="619" y="536"/>
                  </a:cubicBezTo>
                  <a:cubicBezTo>
                    <a:pt x="548" y="643"/>
                    <a:pt x="417" y="691"/>
                    <a:pt x="298" y="667"/>
                  </a:cubicBezTo>
                  <a:cubicBezTo>
                    <a:pt x="0" y="584"/>
                    <a:pt x="48" y="298"/>
                    <a:pt x="179" y="143"/>
                  </a:cubicBezTo>
                  <a:cubicBezTo>
                    <a:pt x="238" y="60"/>
                    <a:pt x="334" y="1"/>
                    <a:pt x="429" y="1"/>
                  </a:cubicBezTo>
                  <a:cubicBezTo>
                    <a:pt x="572" y="1"/>
                    <a:pt x="679" y="96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6929125" y="1680100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691" y="239"/>
                  </a:moveTo>
                  <a:cubicBezTo>
                    <a:pt x="691" y="262"/>
                    <a:pt x="703" y="274"/>
                    <a:pt x="703" y="298"/>
                  </a:cubicBezTo>
                  <a:cubicBezTo>
                    <a:pt x="715" y="381"/>
                    <a:pt x="679" y="477"/>
                    <a:pt x="608" y="536"/>
                  </a:cubicBezTo>
                  <a:cubicBezTo>
                    <a:pt x="548" y="643"/>
                    <a:pt x="417" y="703"/>
                    <a:pt x="298" y="667"/>
                  </a:cubicBezTo>
                  <a:cubicBezTo>
                    <a:pt x="1" y="584"/>
                    <a:pt x="36" y="298"/>
                    <a:pt x="179" y="143"/>
                  </a:cubicBezTo>
                  <a:cubicBezTo>
                    <a:pt x="239" y="60"/>
                    <a:pt x="334" y="12"/>
                    <a:pt x="429" y="12"/>
                  </a:cubicBezTo>
                  <a:cubicBezTo>
                    <a:pt x="560" y="0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6969025" y="1869100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03" y="299"/>
                  </a:cubicBezTo>
                  <a:cubicBezTo>
                    <a:pt x="714" y="382"/>
                    <a:pt x="691" y="477"/>
                    <a:pt x="619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0" y="584"/>
                    <a:pt x="48" y="299"/>
                    <a:pt x="179" y="144"/>
                  </a:cubicBezTo>
                  <a:cubicBezTo>
                    <a:pt x="238" y="60"/>
                    <a:pt x="333" y="13"/>
                    <a:pt x="429" y="13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6997875" y="19858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1" y="310"/>
                  </a:moveTo>
                  <a:cubicBezTo>
                    <a:pt x="61" y="310"/>
                    <a:pt x="49" y="298"/>
                    <a:pt x="49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3" y="119"/>
                    <a:pt x="37" y="72"/>
                    <a:pt x="84" y="48"/>
                  </a:cubicBezTo>
                  <a:cubicBezTo>
                    <a:pt x="215" y="0"/>
                    <a:pt x="275" y="119"/>
                    <a:pt x="275" y="203"/>
                  </a:cubicBezTo>
                  <a:cubicBezTo>
                    <a:pt x="275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1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7027950" y="1727425"/>
              <a:ext cx="6875" cy="8950"/>
            </a:xfrm>
            <a:custGeom>
              <a:avLst/>
              <a:gdLst/>
              <a:ahLst/>
              <a:cxnLst/>
              <a:rect l="l" t="t" r="r" b="b"/>
              <a:pathLst>
                <a:path w="275" h="358" extrusionOk="0">
                  <a:moveTo>
                    <a:pt x="72" y="310"/>
                  </a:moveTo>
                  <a:cubicBezTo>
                    <a:pt x="60" y="310"/>
                    <a:pt x="60" y="298"/>
                    <a:pt x="48" y="298"/>
                  </a:cubicBezTo>
                  <a:cubicBezTo>
                    <a:pt x="12" y="262"/>
                    <a:pt x="1" y="227"/>
                    <a:pt x="12" y="179"/>
                  </a:cubicBezTo>
                  <a:cubicBezTo>
                    <a:pt x="12" y="131"/>
                    <a:pt x="48" y="72"/>
                    <a:pt x="96" y="48"/>
                  </a:cubicBezTo>
                  <a:cubicBezTo>
                    <a:pt x="227" y="1"/>
                    <a:pt x="274" y="120"/>
                    <a:pt x="274" y="215"/>
                  </a:cubicBezTo>
                  <a:cubicBezTo>
                    <a:pt x="274" y="251"/>
                    <a:pt x="251" y="298"/>
                    <a:pt x="227" y="322"/>
                  </a:cubicBezTo>
                  <a:cubicBezTo>
                    <a:pt x="179" y="358"/>
                    <a:pt x="108" y="358"/>
                    <a:pt x="72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7047000" y="1888150"/>
              <a:ext cx="18175" cy="17600"/>
            </a:xfrm>
            <a:custGeom>
              <a:avLst/>
              <a:gdLst/>
              <a:ahLst/>
              <a:cxnLst/>
              <a:rect l="l" t="t" r="r" b="b"/>
              <a:pathLst>
                <a:path w="727" h="704" extrusionOk="0">
                  <a:moveTo>
                    <a:pt x="691" y="239"/>
                  </a:moveTo>
                  <a:cubicBezTo>
                    <a:pt x="691" y="263"/>
                    <a:pt x="703" y="275"/>
                    <a:pt x="715" y="287"/>
                  </a:cubicBezTo>
                  <a:cubicBezTo>
                    <a:pt x="727" y="382"/>
                    <a:pt x="691" y="477"/>
                    <a:pt x="620" y="537"/>
                  </a:cubicBezTo>
                  <a:cubicBezTo>
                    <a:pt x="548" y="644"/>
                    <a:pt x="417" y="703"/>
                    <a:pt x="298" y="668"/>
                  </a:cubicBezTo>
                  <a:cubicBezTo>
                    <a:pt x="1" y="584"/>
                    <a:pt x="48" y="299"/>
                    <a:pt x="191" y="144"/>
                  </a:cubicBezTo>
                  <a:cubicBezTo>
                    <a:pt x="239" y="60"/>
                    <a:pt x="334" y="13"/>
                    <a:pt x="441" y="1"/>
                  </a:cubicBezTo>
                  <a:cubicBezTo>
                    <a:pt x="572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7058300" y="1978050"/>
              <a:ext cx="17900" cy="17300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692" y="239"/>
                  </a:moveTo>
                  <a:cubicBezTo>
                    <a:pt x="692" y="263"/>
                    <a:pt x="703" y="274"/>
                    <a:pt x="703" y="286"/>
                  </a:cubicBezTo>
                  <a:cubicBezTo>
                    <a:pt x="715" y="382"/>
                    <a:pt x="680" y="477"/>
                    <a:pt x="620" y="536"/>
                  </a:cubicBezTo>
                  <a:cubicBezTo>
                    <a:pt x="549" y="643"/>
                    <a:pt x="418" y="691"/>
                    <a:pt x="299" y="667"/>
                  </a:cubicBezTo>
                  <a:cubicBezTo>
                    <a:pt x="1" y="584"/>
                    <a:pt x="49" y="298"/>
                    <a:pt x="180" y="143"/>
                  </a:cubicBezTo>
                  <a:cubicBezTo>
                    <a:pt x="239" y="60"/>
                    <a:pt x="334" y="12"/>
                    <a:pt x="430" y="12"/>
                  </a:cubicBezTo>
                  <a:cubicBezTo>
                    <a:pt x="561" y="1"/>
                    <a:pt x="680" y="108"/>
                    <a:pt x="692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6902925" y="2109625"/>
              <a:ext cx="18200" cy="17275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691" y="238"/>
                  </a:moveTo>
                  <a:cubicBezTo>
                    <a:pt x="691" y="250"/>
                    <a:pt x="703" y="262"/>
                    <a:pt x="715" y="286"/>
                  </a:cubicBezTo>
                  <a:cubicBezTo>
                    <a:pt x="727" y="381"/>
                    <a:pt x="691" y="464"/>
                    <a:pt x="620" y="536"/>
                  </a:cubicBezTo>
                  <a:cubicBezTo>
                    <a:pt x="549" y="631"/>
                    <a:pt x="418" y="691"/>
                    <a:pt x="299" y="667"/>
                  </a:cubicBezTo>
                  <a:cubicBezTo>
                    <a:pt x="1" y="572"/>
                    <a:pt x="49" y="286"/>
                    <a:pt x="179" y="143"/>
                  </a:cubicBezTo>
                  <a:cubicBezTo>
                    <a:pt x="239" y="60"/>
                    <a:pt x="334" y="0"/>
                    <a:pt x="441" y="0"/>
                  </a:cubicBezTo>
                  <a:cubicBezTo>
                    <a:pt x="572" y="0"/>
                    <a:pt x="680" y="95"/>
                    <a:pt x="691" y="2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6882100" y="2028650"/>
              <a:ext cx="17875" cy="17300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691" y="239"/>
                  </a:moveTo>
                  <a:cubicBezTo>
                    <a:pt x="691" y="251"/>
                    <a:pt x="703" y="274"/>
                    <a:pt x="703" y="286"/>
                  </a:cubicBezTo>
                  <a:cubicBezTo>
                    <a:pt x="715" y="382"/>
                    <a:pt x="679" y="477"/>
                    <a:pt x="608" y="536"/>
                  </a:cubicBezTo>
                  <a:cubicBezTo>
                    <a:pt x="548" y="644"/>
                    <a:pt x="417" y="691"/>
                    <a:pt x="298" y="667"/>
                  </a:cubicBezTo>
                  <a:cubicBezTo>
                    <a:pt x="0" y="572"/>
                    <a:pt x="36" y="298"/>
                    <a:pt x="179" y="143"/>
                  </a:cubicBezTo>
                  <a:cubicBezTo>
                    <a:pt x="239" y="60"/>
                    <a:pt x="322" y="13"/>
                    <a:pt x="429" y="1"/>
                  </a:cubicBezTo>
                  <a:cubicBezTo>
                    <a:pt x="560" y="1"/>
                    <a:pt x="679" y="108"/>
                    <a:pt x="691" y="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6792800" y="1989350"/>
              <a:ext cx="37225" cy="36050"/>
            </a:xfrm>
            <a:custGeom>
              <a:avLst/>
              <a:gdLst/>
              <a:ahLst/>
              <a:cxnLst/>
              <a:rect l="l" t="t" r="r" b="b"/>
              <a:pathLst>
                <a:path w="1489" h="1442" extrusionOk="0">
                  <a:moveTo>
                    <a:pt x="1417" y="489"/>
                  </a:moveTo>
                  <a:cubicBezTo>
                    <a:pt x="1417" y="525"/>
                    <a:pt x="1453" y="549"/>
                    <a:pt x="1453" y="584"/>
                  </a:cubicBezTo>
                  <a:cubicBezTo>
                    <a:pt x="1489" y="775"/>
                    <a:pt x="1417" y="965"/>
                    <a:pt x="1275" y="1096"/>
                  </a:cubicBezTo>
                  <a:cubicBezTo>
                    <a:pt x="1096" y="1275"/>
                    <a:pt x="905" y="1442"/>
                    <a:pt x="620" y="1358"/>
                  </a:cubicBezTo>
                  <a:cubicBezTo>
                    <a:pt x="1" y="1180"/>
                    <a:pt x="108" y="608"/>
                    <a:pt x="393" y="299"/>
                  </a:cubicBezTo>
                  <a:cubicBezTo>
                    <a:pt x="513" y="144"/>
                    <a:pt x="655" y="1"/>
                    <a:pt x="894" y="13"/>
                  </a:cubicBezTo>
                  <a:cubicBezTo>
                    <a:pt x="1167" y="1"/>
                    <a:pt x="1394" y="215"/>
                    <a:pt x="1417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6808275" y="2104550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1406" y="489"/>
                  </a:moveTo>
                  <a:cubicBezTo>
                    <a:pt x="1406" y="525"/>
                    <a:pt x="1441" y="560"/>
                    <a:pt x="1453" y="596"/>
                  </a:cubicBezTo>
                  <a:cubicBezTo>
                    <a:pt x="1477" y="775"/>
                    <a:pt x="1406" y="965"/>
                    <a:pt x="1263" y="1096"/>
                  </a:cubicBezTo>
                  <a:cubicBezTo>
                    <a:pt x="1084" y="1287"/>
                    <a:pt x="894" y="1441"/>
                    <a:pt x="608" y="1358"/>
                  </a:cubicBezTo>
                  <a:cubicBezTo>
                    <a:pt x="1" y="1179"/>
                    <a:pt x="96" y="608"/>
                    <a:pt x="382" y="298"/>
                  </a:cubicBezTo>
                  <a:cubicBezTo>
                    <a:pt x="501" y="155"/>
                    <a:pt x="644" y="1"/>
                    <a:pt x="894" y="13"/>
                  </a:cubicBezTo>
                  <a:cubicBezTo>
                    <a:pt x="1156" y="13"/>
                    <a:pt x="1394" y="215"/>
                    <a:pt x="1406" y="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7078850" y="208222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298"/>
                  </a:moveTo>
                  <a:cubicBezTo>
                    <a:pt x="60" y="298"/>
                    <a:pt x="48" y="298"/>
                    <a:pt x="48" y="286"/>
                  </a:cubicBezTo>
                  <a:cubicBezTo>
                    <a:pt x="12" y="251"/>
                    <a:pt x="0" y="215"/>
                    <a:pt x="12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74" y="191"/>
                  </a:cubicBezTo>
                  <a:cubicBezTo>
                    <a:pt x="274" y="239"/>
                    <a:pt x="251" y="275"/>
                    <a:pt x="215" y="310"/>
                  </a:cubicBezTo>
                  <a:cubicBezTo>
                    <a:pt x="167" y="346"/>
                    <a:pt x="108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7117550" y="2038175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298"/>
                  </a:moveTo>
                  <a:cubicBezTo>
                    <a:pt x="48" y="298"/>
                    <a:pt x="48" y="298"/>
                    <a:pt x="36" y="286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08"/>
                    <a:pt x="262" y="191"/>
                  </a:cubicBezTo>
                  <a:cubicBezTo>
                    <a:pt x="262" y="239"/>
                    <a:pt x="238" y="286"/>
                    <a:pt x="215" y="310"/>
                  </a:cubicBezTo>
                  <a:cubicBezTo>
                    <a:pt x="167" y="346"/>
                    <a:pt x="96" y="346"/>
                    <a:pt x="60" y="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6936875" y="2151875"/>
              <a:ext cx="6875" cy="8675"/>
            </a:xfrm>
            <a:custGeom>
              <a:avLst/>
              <a:gdLst/>
              <a:ahLst/>
              <a:cxnLst/>
              <a:rect l="l" t="t" r="r" b="b"/>
              <a:pathLst>
                <a:path w="275" h="347" extrusionOk="0">
                  <a:moveTo>
                    <a:pt x="60" y="310"/>
                  </a:moveTo>
                  <a:cubicBezTo>
                    <a:pt x="48" y="298"/>
                    <a:pt x="48" y="298"/>
                    <a:pt x="36" y="298"/>
                  </a:cubicBezTo>
                  <a:cubicBezTo>
                    <a:pt x="12" y="263"/>
                    <a:pt x="0" y="215"/>
                    <a:pt x="0" y="179"/>
                  </a:cubicBezTo>
                  <a:cubicBezTo>
                    <a:pt x="0" y="120"/>
                    <a:pt x="36" y="72"/>
                    <a:pt x="84" y="48"/>
                  </a:cubicBezTo>
                  <a:cubicBezTo>
                    <a:pt x="215" y="1"/>
                    <a:pt x="274" y="120"/>
                    <a:pt x="262" y="203"/>
                  </a:cubicBezTo>
                  <a:cubicBezTo>
                    <a:pt x="262" y="239"/>
                    <a:pt x="238" y="287"/>
                    <a:pt x="215" y="310"/>
                  </a:cubicBezTo>
                  <a:cubicBezTo>
                    <a:pt x="167" y="346"/>
                    <a:pt x="95" y="346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6871075" y="2100400"/>
              <a:ext cx="6875" cy="8650"/>
            </a:xfrm>
            <a:custGeom>
              <a:avLst/>
              <a:gdLst/>
              <a:ahLst/>
              <a:cxnLst/>
              <a:rect l="l" t="t" r="r" b="b"/>
              <a:pathLst>
                <a:path w="275" h="346" extrusionOk="0">
                  <a:moveTo>
                    <a:pt x="60" y="310"/>
                  </a:moveTo>
                  <a:cubicBezTo>
                    <a:pt x="60" y="310"/>
                    <a:pt x="49" y="310"/>
                    <a:pt x="37" y="286"/>
                  </a:cubicBezTo>
                  <a:cubicBezTo>
                    <a:pt x="13" y="262"/>
                    <a:pt x="1" y="214"/>
                    <a:pt x="13" y="179"/>
                  </a:cubicBezTo>
                  <a:cubicBezTo>
                    <a:pt x="1" y="119"/>
                    <a:pt x="37" y="71"/>
                    <a:pt x="84" y="48"/>
                  </a:cubicBezTo>
                  <a:cubicBezTo>
                    <a:pt x="215" y="0"/>
                    <a:pt x="275" y="119"/>
                    <a:pt x="263" y="202"/>
                  </a:cubicBezTo>
                  <a:cubicBezTo>
                    <a:pt x="263" y="238"/>
                    <a:pt x="251" y="286"/>
                    <a:pt x="215" y="310"/>
                  </a:cubicBezTo>
                  <a:cubicBezTo>
                    <a:pt x="168" y="345"/>
                    <a:pt x="108" y="345"/>
                    <a:pt x="60" y="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7"/>
            <p:cNvSpPr/>
            <p:nvPr/>
          </p:nvSpPr>
          <p:spPr>
            <a:xfrm>
              <a:off x="6978825" y="2094125"/>
              <a:ext cx="6875" cy="8975"/>
            </a:xfrm>
            <a:custGeom>
              <a:avLst/>
              <a:gdLst/>
              <a:ahLst/>
              <a:cxnLst/>
              <a:rect l="l" t="t" r="r" b="b"/>
              <a:pathLst>
                <a:path w="275" h="359" extrusionOk="0">
                  <a:moveTo>
                    <a:pt x="72" y="311"/>
                  </a:moveTo>
                  <a:cubicBezTo>
                    <a:pt x="61" y="299"/>
                    <a:pt x="61" y="299"/>
                    <a:pt x="49" y="299"/>
                  </a:cubicBezTo>
                  <a:cubicBezTo>
                    <a:pt x="25" y="263"/>
                    <a:pt x="1" y="227"/>
                    <a:pt x="13" y="180"/>
                  </a:cubicBezTo>
                  <a:cubicBezTo>
                    <a:pt x="13" y="120"/>
                    <a:pt x="49" y="72"/>
                    <a:pt x="96" y="49"/>
                  </a:cubicBezTo>
                  <a:cubicBezTo>
                    <a:pt x="227" y="1"/>
                    <a:pt x="275" y="120"/>
                    <a:pt x="275" y="203"/>
                  </a:cubicBezTo>
                  <a:cubicBezTo>
                    <a:pt x="275" y="239"/>
                    <a:pt x="251" y="287"/>
                    <a:pt x="227" y="311"/>
                  </a:cubicBezTo>
                  <a:cubicBezTo>
                    <a:pt x="180" y="358"/>
                    <a:pt x="108" y="346"/>
                    <a:pt x="72" y="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7"/>
            <p:cNvSpPr/>
            <p:nvPr/>
          </p:nvSpPr>
          <p:spPr>
            <a:xfrm>
              <a:off x="6634150" y="2106925"/>
              <a:ext cx="19975" cy="1552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120" y="132"/>
                  </a:moveTo>
                  <a:cubicBezTo>
                    <a:pt x="132" y="108"/>
                    <a:pt x="143" y="96"/>
                    <a:pt x="155" y="84"/>
                  </a:cubicBezTo>
                  <a:cubicBezTo>
                    <a:pt x="227" y="25"/>
                    <a:pt x="322" y="1"/>
                    <a:pt x="405" y="25"/>
                  </a:cubicBezTo>
                  <a:cubicBezTo>
                    <a:pt x="536" y="37"/>
                    <a:pt x="655" y="72"/>
                    <a:pt x="703" y="203"/>
                  </a:cubicBezTo>
                  <a:cubicBezTo>
                    <a:pt x="798" y="501"/>
                    <a:pt x="536" y="620"/>
                    <a:pt x="334" y="596"/>
                  </a:cubicBezTo>
                  <a:cubicBezTo>
                    <a:pt x="227" y="596"/>
                    <a:pt x="132" y="549"/>
                    <a:pt x="72" y="465"/>
                  </a:cubicBezTo>
                  <a:cubicBezTo>
                    <a:pt x="1" y="358"/>
                    <a:pt x="12" y="215"/>
                    <a:pt x="12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7"/>
            <p:cNvSpPr/>
            <p:nvPr/>
          </p:nvSpPr>
          <p:spPr>
            <a:xfrm>
              <a:off x="6646050" y="2008400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46" y="144"/>
                  </a:moveTo>
                  <a:lnTo>
                    <a:pt x="346" y="168"/>
                  </a:lnTo>
                  <a:cubicBezTo>
                    <a:pt x="334" y="215"/>
                    <a:pt x="310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"/>
                    <a:pt x="227" y="1"/>
                    <a:pt x="263" y="13"/>
                  </a:cubicBezTo>
                  <a:cubicBezTo>
                    <a:pt x="322" y="25"/>
                    <a:pt x="358" y="84"/>
                    <a:pt x="346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7"/>
            <p:cNvSpPr/>
            <p:nvPr/>
          </p:nvSpPr>
          <p:spPr>
            <a:xfrm>
              <a:off x="6596650" y="18923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22" y="203"/>
                    <a:pt x="298" y="239"/>
                    <a:pt x="262" y="263"/>
                  </a:cubicBezTo>
                  <a:cubicBezTo>
                    <a:pt x="215" y="286"/>
                    <a:pt x="155" y="298"/>
                    <a:pt x="108" y="263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"/>
                    <a:pt x="215" y="1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7"/>
            <p:cNvSpPr/>
            <p:nvPr/>
          </p:nvSpPr>
          <p:spPr>
            <a:xfrm>
              <a:off x="6617175" y="1934300"/>
              <a:ext cx="19975" cy="15800"/>
            </a:xfrm>
            <a:custGeom>
              <a:avLst/>
              <a:gdLst/>
              <a:ahLst/>
              <a:cxnLst/>
              <a:rect l="l" t="t" r="r" b="b"/>
              <a:pathLst>
                <a:path w="799" h="632" extrusionOk="0">
                  <a:moveTo>
                    <a:pt x="120" y="131"/>
                  </a:moveTo>
                  <a:cubicBezTo>
                    <a:pt x="132" y="119"/>
                    <a:pt x="144" y="108"/>
                    <a:pt x="156" y="96"/>
                  </a:cubicBezTo>
                  <a:cubicBezTo>
                    <a:pt x="227" y="24"/>
                    <a:pt x="322" y="0"/>
                    <a:pt x="406" y="24"/>
                  </a:cubicBezTo>
                  <a:cubicBezTo>
                    <a:pt x="537" y="48"/>
                    <a:pt x="656" y="84"/>
                    <a:pt x="703" y="215"/>
                  </a:cubicBezTo>
                  <a:cubicBezTo>
                    <a:pt x="799" y="512"/>
                    <a:pt x="537" y="631"/>
                    <a:pt x="334" y="608"/>
                  </a:cubicBezTo>
                  <a:cubicBezTo>
                    <a:pt x="227" y="608"/>
                    <a:pt x="132" y="560"/>
                    <a:pt x="72" y="477"/>
                  </a:cubicBezTo>
                  <a:cubicBezTo>
                    <a:pt x="1" y="369"/>
                    <a:pt x="13" y="215"/>
                    <a:pt x="12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7"/>
            <p:cNvSpPr/>
            <p:nvPr/>
          </p:nvSpPr>
          <p:spPr>
            <a:xfrm>
              <a:off x="6560325" y="2098000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2" y="132"/>
                  </a:moveTo>
                  <a:cubicBezTo>
                    <a:pt x="144" y="120"/>
                    <a:pt x="156" y="96"/>
                    <a:pt x="167" y="84"/>
                  </a:cubicBezTo>
                  <a:cubicBezTo>
                    <a:pt x="227" y="25"/>
                    <a:pt x="334" y="1"/>
                    <a:pt x="418" y="25"/>
                  </a:cubicBezTo>
                  <a:cubicBezTo>
                    <a:pt x="548" y="36"/>
                    <a:pt x="668" y="72"/>
                    <a:pt x="703" y="215"/>
                  </a:cubicBezTo>
                  <a:cubicBezTo>
                    <a:pt x="810" y="513"/>
                    <a:pt x="548" y="632"/>
                    <a:pt x="346" y="596"/>
                  </a:cubicBezTo>
                  <a:cubicBezTo>
                    <a:pt x="239" y="608"/>
                    <a:pt x="144" y="560"/>
                    <a:pt x="84" y="477"/>
                  </a:cubicBezTo>
                  <a:cubicBezTo>
                    <a:pt x="1" y="370"/>
                    <a:pt x="25" y="215"/>
                    <a:pt x="132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7"/>
            <p:cNvSpPr/>
            <p:nvPr/>
          </p:nvSpPr>
          <p:spPr>
            <a:xfrm>
              <a:off x="6539800" y="2023300"/>
              <a:ext cx="8950" cy="7450"/>
            </a:xfrm>
            <a:custGeom>
              <a:avLst/>
              <a:gdLst/>
              <a:ahLst/>
              <a:cxnLst/>
              <a:rect l="l" t="t" r="r" b="b"/>
              <a:pathLst>
                <a:path w="358" h="298" extrusionOk="0">
                  <a:moveTo>
                    <a:pt x="346" y="143"/>
                  </a:moveTo>
                  <a:cubicBezTo>
                    <a:pt x="346" y="155"/>
                    <a:pt x="346" y="167"/>
                    <a:pt x="346" y="167"/>
                  </a:cubicBezTo>
                  <a:cubicBezTo>
                    <a:pt x="334" y="215"/>
                    <a:pt x="310" y="250"/>
                    <a:pt x="262" y="262"/>
                  </a:cubicBezTo>
                  <a:cubicBezTo>
                    <a:pt x="226" y="298"/>
                    <a:pt x="167" y="298"/>
                    <a:pt x="119" y="274"/>
                  </a:cubicBezTo>
                  <a:cubicBezTo>
                    <a:pt x="0" y="191"/>
                    <a:pt x="60" y="84"/>
                    <a:pt x="143" y="36"/>
                  </a:cubicBezTo>
                  <a:cubicBezTo>
                    <a:pt x="179" y="12"/>
                    <a:pt x="226" y="0"/>
                    <a:pt x="274" y="12"/>
                  </a:cubicBezTo>
                  <a:cubicBezTo>
                    <a:pt x="322" y="36"/>
                    <a:pt x="357" y="84"/>
                    <a:pt x="346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7"/>
            <p:cNvSpPr/>
            <p:nvPr/>
          </p:nvSpPr>
          <p:spPr>
            <a:xfrm>
              <a:off x="6494550" y="19596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cubicBezTo>
                    <a:pt x="334" y="155"/>
                    <a:pt x="334" y="155"/>
                    <a:pt x="334" y="167"/>
                  </a:cubicBezTo>
                  <a:cubicBezTo>
                    <a:pt x="334" y="215"/>
                    <a:pt x="298" y="239"/>
                    <a:pt x="262" y="262"/>
                  </a:cubicBezTo>
                  <a:cubicBezTo>
                    <a:pt x="215" y="298"/>
                    <a:pt x="155" y="298"/>
                    <a:pt x="120" y="274"/>
                  </a:cubicBezTo>
                  <a:cubicBezTo>
                    <a:pt x="1" y="191"/>
                    <a:pt x="60" y="84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7"/>
            <p:cNvSpPr/>
            <p:nvPr/>
          </p:nvSpPr>
          <p:spPr>
            <a:xfrm>
              <a:off x="6479975" y="20489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lnTo>
                    <a:pt x="333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4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4" y="0"/>
                    <a:pt x="262" y="12"/>
                  </a:cubicBezTo>
                  <a:cubicBezTo>
                    <a:pt x="310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7"/>
            <p:cNvSpPr/>
            <p:nvPr/>
          </p:nvSpPr>
          <p:spPr>
            <a:xfrm>
              <a:off x="6598425" y="178487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5"/>
                    <a:pt x="298" y="250"/>
                    <a:pt x="263" y="262"/>
                  </a:cubicBezTo>
                  <a:cubicBezTo>
                    <a:pt x="227" y="298"/>
                    <a:pt x="167" y="298"/>
                    <a:pt x="120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79" y="12"/>
                    <a:pt x="227" y="0"/>
                    <a:pt x="275" y="12"/>
                  </a:cubicBezTo>
                  <a:cubicBezTo>
                    <a:pt x="322" y="36"/>
                    <a:pt x="358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7"/>
            <p:cNvSpPr/>
            <p:nvPr/>
          </p:nvSpPr>
          <p:spPr>
            <a:xfrm>
              <a:off x="6564500" y="1948875"/>
              <a:ext cx="20275" cy="15800"/>
            </a:xfrm>
            <a:custGeom>
              <a:avLst/>
              <a:gdLst/>
              <a:ahLst/>
              <a:cxnLst/>
              <a:rect l="l" t="t" r="r" b="b"/>
              <a:pathLst>
                <a:path w="811" h="632" extrusionOk="0">
                  <a:moveTo>
                    <a:pt x="131" y="132"/>
                  </a:moveTo>
                  <a:cubicBezTo>
                    <a:pt x="143" y="120"/>
                    <a:pt x="155" y="108"/>
                    <a:pt x="167" y="84"/>
                  </a:cubicBezTo>
                  <a:cubicBezTo>
                    <a:pt x="227" y="25"/>
                    <a:pt x="322" y="1"/>
                    <a:pt x="417" y="25"/>
                  </a:cubicBezTo>
                  <a:cubicBezTo>
                    <a:pt x="548" y="48"/>
                    <a:pt x="667" y="84"/>
                    <a:pt x="703" y="215"/>
                  </a:cubicBezTo>
                  <a:cubicBezTo>
                    <a:pt x="810" y="513"/>
                    <a:pt x="548" y="632"/>
                    <a:pt x="346" y="608"/>
                  </a:cubicBezTo>
                  <a:cubicBezTo>
                    <a:pt x="239" y="608"/>
                    <a:pt x="143" y="560"/>
                    <a:pt x="84" y="477"/>
                  </a:cubicBezTo>
                  <a:cubicBezTo>
                    <a:pt x="0" y="370"/>
                    <a:pt x="24" y="215"/>
                    <a:pt x="13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7"/>
            <p:cNvSpPr/>
            <p:nvPr/>
          </p:nvSpPr>
          <p:spPr>
            <a:xfrm>
              <a:off x="6552600" y="185215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38"/>
                    <a:pt x="262" y="262"/>
                  </a:cubicBezTo>
                  <a:cubicBezTo>
                    <a:pt x="215" y="286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0"/>
                    <a:pt x="215" y="0"/>
                    <a:pt x="262" y="12"/>
                  </a:cubicBezTo>
                  <a:cubicBezTo>
                    <a:pt x="310" y="24"/>
                    <a:pt x="346" y="84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7"/>
            <p:cNvSpPr/>
            <p:nvPr/>
          </p:nvSpPr>
          <p:spPr>
            <a:xfrm>
              <a:off x="6671950" y="1599125"/>
              <a:ext cx="8950" cy="7475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34" y="144"/>
                  </a:moveTo>
                  <a:lnTo>
                    <a:pt x="334" y="168"/>
                  </a:lnTo>
                  <a:cubicBezTo>
                    <a:pt x="334" y="215"/>
                    <a:pt x="298" y="239"/>
                    <a:pt x="263" y="263"/>
                  </a:cubicBezTo>
                  <a:cubicBezTo>
                    <a:pt x="227" y="299"/>
                    <a:pt x="167" y="299"/>
                    <a:pt x="120" y="275"/>
                  </a:cubicBezTo>
                  <a:cubicBezTo>
                    <a:pt x="1" y="191"/>
                    <a:pt x="60" y="84"/>
                    <a:pt x="144" y="37"/>
                  </a:cubicBezTo>
                  <a:cubicBezTo>
                    <a:pt x="179" y="13"/>
                    <a:pt x="227" y="1"/>
                    <a:pt x="274" y="13"/>
                  </a:cubicBezTo>
                  <a:cubicBezTo>
                    <a:pt x="322" y="37"/>
                    <a:pt x="358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"/>
            <p:cNvSpPr/>
            <p:nvPr/>
          </p:nvSpPr>
          <p:spPr>
            <a:xfrm>
              <a:off x="6720775" y="169527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4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3"/>
                  </a:cubicBezTo>
                  <a:cubicBezTo>
                    <a:pt x="215" y="298"/>
                    <a:pt x="155" y="298"/>
                    <a:pt x="107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3"/>
                    <a:pt x="215" y="1"/>
                    <a:pt x="262" y="13"/>
                  </a:cubicBezTo>
                  <a:cubicBezTo>
                    <a:pt x="310" y="36"/>
                    <a:pt x="346" y="96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"/>
            <p:cNvSpPr/>
            <p:nvPr/>
          </p:nvSpPr>
          <p:spPr>
            <a:xfrm>
              <a:off x="6829700" y="1659850"/>
              <a:ext cx="8675" cy="7475"/>
            </a:xfrm>
            <a:custGeom>
              <a:avLst/>
              <a:gdLst/>
              <a:ahLst/>
              <a:cxnLst/>
              <a:rect l="l" t="t" r="r" b="b"/>
              <a:pathLst>
                <a:path w="347" h="299" extrusionOk="0">
                  <a:moveTo>
                    <a:pt x="334" y="144"/>
                  </a:moveTo>
                  <a:cubicBezTo>
                    <a:pt x="334" y="156"/>
                    <a:pt x="334" y="156"/>
                    <a:pt x="334" y="167"/>
                  </a:cubicBezTo>
                  <a:cubicBezTo>
                    <a:pt x="322" y="203"/>
                    <a:pt x="299" y="239"/>
                    <a:pt x="263" y="263"/>
                  </a:cubicBezTo>
                  <a:cubicBezTo>
                    <a:pt x="215" y="287"/>
                    <a:pt x="156" y="298"/>
                    <a:pt x="108" y="263"/>
                  </a:cubicBezTo>
                  <a:cubicBezTo>
                    <a:pt x="1" y="191"/>
                    <a:pt x="60" y="72"/>
                    <a:pt x="144" y="37"/>
                  </a:cubicBezTo>
                  <a:cubicBezTo>
                    <a:pt x="168" y="1"/>
                    <a:pt x="215" y="1"/>
                    <a:pt x="263" y="13"/>
                  </a:cubicBezTo>
                  <a:cubicBezTo>
                    <a:pt x="322" y="25"/>
                    <a:pt x="346" y="84"/>
                    <a:pt x="334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"/>
            <p:cNvSpPr/>
            <p:nvPr/>
          </p:nvSpPr>
          <p:spPr>
            <a:xfrm>
              <a:off x="6725825" y="1524125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22" y="215"/>
                    <a:pt x="298" y="251"/>
                    <a:pt x="263" y="263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1" y="191"/>
                    <a:pt x="60" y="84"/>
                    <a:pt x="144" y="36"/>
                  </a:cubicBezTo>
                  <a:cubicBezTo>
                    <a:pt x="167" y="12"/>
                    <a:pt x="215" y="1"/>
                    <a:pt x="263" y="12"/>
                  </a:cubicBezTo>
                  <a:cubicBezTo>
                    <a:pt x="322" y="36"/>
                    <a:pt x="346" y="96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"/>
            <p:cNvSpPr/>
            <p:nvPr/>
          </p:nvSpPr>
          <p:spPr>
            <a:xfrm>
              <a:off x="6511825" y="17947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3" y="143"/>
                  </a:moveTo>
                  <a:cubicBezTo>
                    <a:pt x="333" y="155"/>
                    <a:pt x="333" y="155"/>
                    <a:pt x="333" y="167"/>
                  </a:cubicBezTo>
                  <a:cubicBezTo>
                    <a:pt x="322" y="203"/>
                    <a:pt x="298" y="238"/>
                    <a:pt x="262" y="262"/>
                  </a:cubicBezTo>
                  <a:cubicBezTo>
                    <a:pt x="214" y="286"/>
                    <a:pt x="155" y="298"/>
                    <a:pt x="107" y="262"/>
                  </a:cubicBezTo>
                  <a:cubicBezTo>
                    <a:pt x="0" y="191"/>
                    <a:pt x="60" y="72"/>
                    <a:pt x="143" y="36"/>
                  </a:cubicBezTo>
                  <a:cubicBezTo>
                    <a:pt x="179" y="12"/>
                    <a:pt x="214" y="0"/>
                    <a:pt x="262" y="12"/>
                  </a:cubicBezTo>
                  <a:cubicBezTo>
                    <a:pt x="322" y="24"/>
                    <a:pt x="345" y="84"/>
                    <a:pt x="333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"/>
            <p:cNvSpPr/>
            <p:nvPr/>
          </p:nvSpPr>
          <p:spPr>
            <a:xfrm>
              <a:off x="6736550" y="1592300"/>
              <a:ext cx="8650" cy="7450"/>
            </a:xfrm>
            <a:custGeom>
              <a:avLst/>
              <a:gdLst/>
              <a:ahLst/>
              <a:cxnLst/>
              <a:rect l="l" t="t" r="r" b="b"/>
              <a:pathLst>
                <a:path w="346" h="298" extrusionOk="0">
                  <a:moveTo>
                    <a:pt x="334" y="155"/>
                  </a:moveTo>
                  <a:lnTo>
                    <a:pt x="334" y="179"/>
                  </a:lnTo>
                  <a:cubicBezTo>
                    <a:pt x="334" y="214"/>
                    <a:pt x="298" y="250"/>
                    <a:pt x="262" y="262"/>
                  </a:cubicBezTo>
                  <a:cubicBezTo>
                    <a:pt x="215" y="298"/>
                    <a:pt x="155" y="298"/>
                    <a:pt x="119" y="274"/>
                  </a:cubicBezTo>
                  <a:cubicBezTo>
                    <a:pt x="0" y="191"/>
                    <a:pt x="60" y="83"/>
                    <a:pt x="143" y="36"/>
                  </a:cubicBezTo>
                  <a:cubicBezTo>
                    <a:pt x="179" y="12"/>
                    <a:pt x="227" y="0"/>
                    <a:pt x="262" y="12"/>
                  </a:cubicBezTo>
                  <a:cubicBezTo>
                    <a:pt x="322" y="36"/>
                    <a:pt x="346" y="95"/>
                    <a:pt x="33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7"/>
            <p:cNvSpPr/>
            <p:nvPr/>
          </p:nvSpPr>
          <p:spPr>
            <a:xfrm>
              <a:off x="6824950" y="1540200"/>
              <a:ext cx="8650" cy="7475"/>
            </a:xfrm>
            <a:custGeom>
              <a:avLst/>
              <a:gdLst/>
              <a:ahLst/>
              <a:cxnLst/>
              <a:rect l="l" t="t" r="r" b="b"/>
              <a:pathLst>
                <a:path w="346" h="299" extrusionOk="0">
                  <a:moveTo>
                    <a:pt x="334" y="143"/>
                  </a:moveTo>
                  <a:lnTo>
                    <a:pt x="334" y="167"/>
                  </a:lnTo>
                  <a:cubicBezTo>
                    <a:pt x="322" y="215"/>
                    <a:pt x="298" y="251"/>
                    <a:pt x="262" y="262"/>
                  </a:cubicBezTo>
                  <a:cubicBezTo>
                    <a:pt x="215" y="298"/>
                    <a:pt x="155" y="298"/>
                    <a:pt x="108" y="274"/>
                  </a:cubicBezTo>
                  <a:cubicBezTo>
                    <a:pt x="0" y="191"/>
                    <a:pt x="60" y="84"/>
                    <a:pt x="131" y="36"/>
                  </a:cubicBezTo>
                  <a:cubicBezTo>
                    <a:pt x="167" y="12"/>
                    <a:pt x="215" y="1"/>
                    <a:pt x="262" y="12"/>
                  </a:cubicBezTo>
                  <a:cubicBezTo>
                    <a:pt x="322" y="36"/>
                    <a:pt x="346" y="96"/>
                    <a:pt x="334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7"/>
            <p:cNvSpPr/>
            <p:nvPr/>
          </p:nvSpPr>
          <p:spPr>
            <a:xfrm>
              <a:off x="6484725" y="2016450"/>
              <a:ext cx="27700" cy="24725"/>
            </a:xfrm>
            <a:custGeom>
              <a:avLst/>
              <a:gdLst/>
              <a:ahLst/>
              <a:cxnLst/>
              <a:rect l="l" t="t" r="r" b="b"/>
              <a:pathLst>
                <a:path w="1108" h="989" extrusionOk="0">
                  <a:moveTo>
                    <a:pt x="858" y="131"/>
                  </a:moveTo>
                  <a:cubicBezTo>
                    <a:pt x="834" y="120"/>
                    <a:pt x="822" y="96"/>
                    <a:pt x="798" y="84"/>
                  </a:cubicBezTo>
                  <a:cubicBezTo>
                    <a:pt x="679" y="12"/>
                    <a:pt x="524" y="0"/>
                    <a:pt x="405" y="72"/>
                  </a:cubicBezTo>
                  <a:cubicBezTo>
                    <a:pt x="227" y="131"/>
                    <a:pt x="72" y="215"/>
                    <a:pt x="48" y="429"/>
                  </a:cubicBezTo>
                  <a:cubicBezTo>
                    <a:pt x="1" y="905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29"/>
                    <a:pt x="1036" y="227"/>
                    <a:pt x="858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7"/>
            <p:cNvSpPr/>
            <p:nvPr/>
          </p:nvSpPr>
          <p:spPr>
            <a:xfrm>
              <a:off x="6427875" y="1968225"/>
              <a:ext cx="26525" cy="26525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1013" y="715"/>
                  </a:moveTo>
                  <a:cubicBezTo>
                    <a:pt x="1013" y="691"/>
                    <a:pt x="1036" y="667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53" y="48"/>
                  </a:cubicBezTo>
                  <a:cubicBezTo>
                    <a:pt x="1" y="155"/>
                    <a:pt x="60" y="584"/>
                    <a:pt x="251" y="810"/>
                  </a:cubicBezTo>
                  <a:cubicBezTo>
                    <a:pt x="322" y="941"/>
                    <a:pt x="453" y="1036"/>
                    <a:pt x="608" y="1048"/>
                  </a:cubicBezTo>
                  <a:cubicBezTo>
                    <a:pt x="810" y="1060"/>
                    <a:pt x="977" y="917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7"/>
            <p:cNvSpPr/>
            <p:nvPr/>
          </p:nvSpPr>
          <p:spPr>
            <a:xfrm>
              <a:off x="6304650" y="1942325"/>
              <a:ext cx="13700" cy="13125"/>
            </a:xfrm>
            <a:custGeom>
              <a:avLst/>
              <a:gdLst/>
              <a:ahLst/>
              <a:cxnLst/>
              <a:rect l="l" t="t" r="r" b="b"/>
              <a:pathLst>
                <a:path w="548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48" y="251"/>
                    <a:pt x="524" y="179"/>
                    <a:pt x="465" y="132"/>
                  </a:cubicBezTo>
                  <a:cubicBezTo>
                    <a:pt x="417" y="48"/>
                    <a:pt x="334" y="1"/>
                    <a:pt x="238" y="13"/>
                  </a:cubicBezTo>
                  <a:cubicBezTo>
                    <a:pt x="0" y="72"/>
                    <a:pt x="36" y="287"/>
                    <a:pt x="119" y="406"/>
                  </a:cubicBezTo>
                  <a:cubicBezTo>
                    <a:pt x="167" y="465"/>
                    <a:pt x="238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7"/>
            <p:cNvSpPr/>
            <p:nvPr/>
          </p:nvSpPr>
          <p:spPr>
            <a:xfrm>
              <a:off x="6436500" y="204920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1"/>
                  </a:moveTo>
                  <a:cubicBezTo>
                    <a:pt x="846" y="119"/>
                    <a:pt x="822" y="95"/>
                    <a:pt x="810" y="83"/>
                  </a:cubicBezTo>
                  <a:cubicBezTo>
                    <a:pt x="679" y="12"/>
                    <a:pt x="537" y="0"/>
                    <a:pt x="418" y="72"/>
                  </a:cubicBezTo>
                  <a:cubicBezTo>
                    <a:pt x="239" y="131"/>
                    <a:pt x="72" y="214"/>
                    <a:pt x="48" y="429"/>
                  </a:cubicBezTo>
                  <a:cubicBezTo>
                    <a:pt x="1" y="893"/>
                    <a:pt x="418" y="988"/>
                    <a:pt x="703" y="881"/>
                  </a:cubicBezTo>
                  <a:cubicBezTo>
                    <a:pt x="858" y="845"/>
                    <a:pt x="977" y="750"/>
                    <a:pt x="1037" y="607"/>
                  </a:cubicBezTo>
                  <a:cubicBezTo>
                    <a:pt x="1120" y="429"/>
                    <a:pt x="1037" y="226"/>
                    <a:pt x="870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7"/>
            <p:cNvSpPr/>
            <p:nvPr/>
          </p:nvSpPr>
          <p:spPr>
            <a:xfrm>
              <a:off x="6501100" y="1955725"/>
              <a:ext cx="28000" cy="24425"/>
            </a:xfrm>
            <a:custGeom>
              <a:avLst/>
              <a:gdLst/>
              <a:ahLst/>
              <a:cxnLst/>
              <a:rect l="l" t="t" r="r" b="b"/>
              <a:pathLst>
                <a:path w="1120" h="977" extrusionOk="0">
                  <a:moveTo>
                    <a:pt x="870" y="132"/>
                  </a:moveTo>
                  <a:cubicBezTo>
                    <a:pt x="846" y="108"/>
                    <a:pt x="822" y="96"/>
                    <a:pt x="810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58" y="846"/>
                    <a:pt x="977" y="739"/>
                    <a:pt x="1036" y="608"/>
                  </a:cubicBezTo>
                  <a:cubicBezTo>
                    <a:pt x="1120" y="429"/>
                    <a:pt x="1036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7"/>
            <p:cNvSpPr/>
            <p:nvPr/>
          </p:nvSpPr>
          <p:spPr>
            <a:xfrm>
              <a:off x="6552600" y="2021200"/>
              <a:ext cx="27700" cy="24450"/>
            </a:xfrm>
            <a:custGeom>
              <a:avLst/>
              <a:gdLst/>
              <a:ahLst/>
              <a:cxnLst/>
              <a:rect l="l" t="t" r="r" b="b"/>
              <a:pathLst>
                <a:path w="1108" h="978" extrusionOk="0">
                  <a:moveTo>
                    <a:pt x="857" y="132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1"/>
                    <a:pt x="536" y="1"/>
                    <a:pt x="405" y="60"/>
                  </a:cubicBezTo>
                  <a:cubicBezTo>
                    <a:pt x="226" y="132"/>
                    <a:pt x="72" y="215"/>
                    <a:pt x="48" y="430"/>
                  </a:cubicBezTo>
                  <a:cubicBezTo>
                    <a:pt x="0" y="894"/>
                    <a:pt x="417" y="977"/>
                    <a:pt x="703" y="870"/>
                  </a:cubicBezTo>
                  <a:cubicBezTo>
                    <a:pt x="846" y="846"/>
                    <a:pt x="977" y="739"/>
                    <a:pt x="1036" y="608"/>
                  </a:cubicBezTo>
                  <a:cubicBezTo>
                    <a:pt x="1108" y="430"/>
                    <a:pt x="1036" y="215"/>
                    <a:pt x="857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7"/>
            <p:cNvSpPr/>
            <p:nvPr/>
          </p:nvSpPr>
          <p:spPr>
            <a:xfrm>
              <a:off x="6376375" y="2167950"/>
              <a:ext cx="28000" cy="24725"/>
            </a:xfrm>
            <a:custGeom>
              <a:avLst/>
              <a:gdLst/>
              <a:ahLst/>
              <a:cxnLst/>
              <a:rect l="l" t="t" r="r" b="b"/>
              <a:pathLst>
                <a:path w="1120" h="989" extrusionOk="0">
                  <a:moveTo>
                    <a:pt x="870" y="132"/>
                  </a:moveTo>
                  <a:cubicBezTo>
                    <a:pt x="846" y="120"/>
                    <a:pt x="834" y="96"/>
                    <a:pt x="810" y="84"/>
                  </a:cubicBezTo>
                  <a:cubicBezTo>
                    <a:pt x="691" y="13"/>
                    <a:pt x="537" y="1"/>
                    <a:pt x="417" y="72"/>
                  </a:cubicBezTo>
                  <a:cubicBezTo>
                    <a:pt x="239" y="132"/>
                    <a:pt x="72" y="215"/>
                    <a:pt x="48" y="429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58" y="846"/>
                    <a:pt x="977" y="751"/>
                    <a:pt x="1037" y="608"/>
                  </a:cubicBezTo>
                  <a:cubicBezTo>
                    <a:pt x="1120" y="429"/>
                    <a:pt x="1037" y="215"/>
                    <a:pt x="870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7"/>
            <p:cNvSpPr/>
            <p:nvPr/>
          </p:nvSpPr>
          <p:spPr>
            <a:xfrm>
              <a:off x="6342150" y="2043525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858" y="132"/>
                  </a:moveTo>
                  <a:cubicBezTo>
                    <a:pt x="834" y="120"/>
                    <a:pt x="822" y="96"/>
                    <a:pt x="798" y="72"/>
                  </a:cubicBezTo>
                  <a:cubicBezTo>
                    <a:pt x="679" y="1"/>
                    <a:pt x="524" y="1"/>
                    <a:pt x="405" y="60"/>
                  </a:cubicBezTo>
                  <a:cubicBezTo>
                    <a:pt x="227" y="132"/>
                    <a:pt x="72" y="215"/>
                    <a:pt x="48" y="430"/>
                  </a:cubicBezTo>
                  <a:cubicBezTo>
                    <a:pt x="1" y="894"/>
                    <a:pt x="417" y="989"/>
                    <a:pt x="703" y="882"/>
                  </a:cubicBezTo>
                  <a:cubicBezTo>
                    <a:pt x="846" y="846"/>
                    <a:pt x="977" y="751"/>
                    <a:pt x="1036" y="608"/>
                  </a:cubicBezTo>
                  <a:cubicBezTo>
                    <a:pt x="1108" y="430"/>
                    <a:pt x="1036" y="215"/>
                    <a:pt x="85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7"/>
            <p:cNvSpPr/>
            <p:nvPr/>
          </p:nvSpPr>
          <p:spPr>
            <a:xfrm>
              <a:off x="6432650" y="2061700"/>
              <a:ext cx="26800" cy="26500"/>
            </a:xfrm>
            <a:custGeom>
              <a:avLst/>
              <a:gdLst/>
              <a:ahLst/>
              <a:cxnLst/>
              <a:rect l="l" t="t" r="r" b="b"/>
              <a:pathLst>
                <a:path w="1072" h="1060" extrusionOk="0">
                  <a:moveTo>
                    <a:pt x="1012" y="715"/>
                  </a:moveTo>
                  <a:cubicBezTo>
                    <a:pt x="1012" y="691"/>
                    <a:pt x="1036" y="667"/>
                    <a:pt x="1048" y="643"/>
                  </a:cubicBezTo>
                  <a:cubicBezTo>
                    <a:pt x="1072" y="500"/>
                    <a:pt x="1024" y="369"/>
                    <a:pt x="929" y="262"/>
                  </a:cubicBezTo>
                  <a:cubicBezTo>
                    <a:pt x="810" y="119"/>
                    <a:pt x="667" y="0"/>
                    <a:pt x="464" y="48"/>
                  </a:cubicBezTo>
                  <a:cubicBezTo>
                    <a:pt x="0" y="155"/>
                    <a:pt x="60" y="584"/>
                    <a:pt x="250" y="810"/>
                  </a:cubicBezTo>
                  <a:cubicBezTo>
                    <a:pt x="321" y="941"/>
                    <a:pt x="464" y="1024"/>
                    <a:pt x="607" y="1036"/>
                  </a:cubicBezTo>
                  <a:cubicBezTo>
                    <a:pt x="810" y="1060"/>
                    <a:pt x="988" y="917"/>
                    <a:pt x="1012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"/>
            <p:cNvSpPr/>
            <p:nvPr/>
          </p:nvSpPr>
          <p:spPr>
            <a:xfrm>
              <a:off x="6563000" y="1967325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7" y="668"/>
                    <a:pt x="1037" y="644"/>
                  </a:cubicBezTo>
                  <a:cubicBezTo>
                    <a:pt x="1073" y="501"/>
                    <a:pt x="1025" y="358"/>
                    <a:pt x="918" y="275"/>
                  </a:cubicBezTo>
                  <a:cubicBezTo>
                    <a:pt x="799" y="120"/>
                    <a:pt x="668" y="1"/>
                    <a:pt x="453" y="49"/>
                  </a:cubicBezTo>
                  <a:cubicBezTo>
                    <a:pt x="1" y="156"/>
                    <a:pt x="49" y="584"/>
                    <a:pt x="239" y="811"/>
                  </a:cubicBezTo>
                  <a:cubicBezTo>
                    <a:pt x="322" y="942"/>
                    <a:pt x="453" y="1025"/>
                    <a:pt x="608" y="1037"/>
                  </a:cubicBezTo>
                  <a:cubicBezTo>
                    <a:pt x="811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"/>
            <p:cNvSpPr/>
            <p:nvPr/>
          </p:nvSpPr>
          <p:spPr>
            <a:xfrm>
              <a:off x="6357925" y="2103650"/>
              <a:ext cx="26825" cy="26525"/>
            </a:xfrm>
            <a:custGeom>
              <a:avLst/>
              <a:gdLst/>
              <a:ahLst/>
              <a:cxnLst/>
              <a:rect l="l" t="t" r="r" b="b"/>
              <a:pathLst>
                <a:path w="1073" h="1061" extrusionOk="0">
                  <a:moveTo>
                    <a:pt x="1013" y="715"/>
                  </a:moveTo>
                  <a:cubicBezTo>
                    <a:pt x="1013" y="692"/>
                    <a:pt x="1036" y="668"/>
                    <a:pt x="1036" y="644"/>
                  </a:cubicBezTo>
                  <a:cubicBezTo>
                    <a:pt x="1072" y="513"/>
                    <a:pt x="1024" y="370"/>
                    <a:pt x="929" y="275"/>
                  </a:cubicBezTo>
                  <a:cubicBezTo>
                    <a:pt x="810" y="120"/>
                    <a:pt x="667" y="1"/>
                    <a:pt x="465" y="49"/>
                  </a:cubicBezTo>
                  <a:cubicBezTo>
                    <a:pt x="1" y="156"/>
                    <a:pt x="60" y="584"/>
                    <a:pt x="251" y="823"/>
                  </a:cubicBezTo>
                  <a:cubicBezTo>
                    <a:pt x="322" y="942"/>
                    <a:pt x="465" y="1025"/>
                    <a:pt x="608" y="1049"/>
                  </a:cubicBezTo>
                  <a:cubicBezTo>
                    <a:pt x="810" y="1061"/>
                    <a:pt x="989" y="918"/>
                    <a:pt x="1013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7"/>
            <p:cNvSpPr/>
            <p:nvPr/>
          </p:nvSpPr>
          <p:spPr>
            <a:xfrm>
              <a:off x="6403175" y="21140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12" y="727"/>
                  </a:moveTo>
                  <a:cubicBezTo>
                    <a:pt x="1012" y="691"/>
                    <a:pt x="1036" y="679"/>
                    <a:pt x="1036" y="644"/>
                  </a:cubicBezTo>
                  <a:cubicBezTo>
                    <a:pt x="1060" y="513"/>
                    <a:pt x="1024" y="370"/>
                    <a:pt x="917" y="275"/>
                  </a:cubicBezTo>
                  <a:cubicBezTo>
                    <a:pt x="798" y="120"/>
                    <a:pt x="667" y="1"/>
                    <a:pt x="465" y="48"/>
                  </a:cubicBezTo>
                  <a:cubicBezTo>
                    <a:pt x="0" y="155"/>
                    <a:pt x="60" y="584"/>
                    <a:pt x="250" y="822"/>
                  </a:cubicBezTo>
                  <a:cubicBezTo>
                    <a:pt x="322" y="953"/>
                    <a:pt x="453" y="1037"/>
                    <a:pt x="608" y="1048"/>
                  </a:cubicBezTo>
                  <a:cubicBezTo>
                    <a:pt x="810" y="1060"/>
                    <a:pt x="977" y="917"/>
                    <a:pt x="1012" y="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7"/>
            <p:cNvSpPr/>
            <p:nvPr/>
          </p:nvSpPr>
          <p:spPr>
            <a:xfrm>
              <a:off x="6608250" y="1948875"/>
              <a:ext cx="18775" cy="16400"/>
            </a:xfrm>
            <a:custGeom>
              <a:avLst/>
              <a:gdLst/>
              <a:ahLst/>
              <a:cxnLst/>
              <a:rect l="l" t="t" r="r" b="b"/>
              <a:pathLst>
                <a:path w="751" h="656" extrusionOk="0">
                  <a:moveTo>
                    <a:pt x="572" y="84"/>
                  </a:moveTo>
                  <a:cubicBezTo>
                    <a:pt x="560" y="72"/>
                    <a:pt x="548" y="48"/>
                    <a:pt x="536" y="48"/>
                  </a:cubicBezTo>
                  <a:cubicBezTo>
                    <a:pt x="453" y="1"/>
                    <a:pt x="358" y="1"/>
                    <a:pt x="275" y="48"/>
                  </a:cubicBezTo>
                  <a:cubicBezTo>
                    <a:pt x="155" y="84"/>
                    <a:pt x="48" y="144"/>
                    <a:pt x="25" y="287"/>
                  </a:cubicBezTo>
                  <a:cubicBezTo>
                    <a:pt x="1" y="596"/>
                    <a:pt x="275" y="656"/>
                    <a:pt x="477" y="584"/>
                  </a:cubicBezTo>
                  <a:cubicBezTo>
                    <a:pt x="572" y="560"/>
                    <a:pt x="656" y="501"/>
                    <a:pt x="703" y="406"/>
                  </a:cubicBezTo>
                  <a:cubicBezTo>
                    <a:pt x="751" y="287"/>
                    <a:pt x="703" y="132"/>
                    <a:pt x="572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7"/>
            <p:cNvSpPr/>
            <p:nvPr/>
          </p:nvSpPr>
          <p:spPr>
            <a:xfrm>
              <a:off x="6314175" y="20105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50"/>
                    <a:pt x="548" y="703"/>
                    <a:pt x="584" y="619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7"/>
                    <a:pt x="24" y="572"/>
                  </a:cubicBezTo>
                  <a:cubicBezTo>
                    <a:pt x="60" y="703"/>
                    <a:pt x="191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7"/>
            <p:cNvSpPr/>
            <p:nvPr/>
          </p:nvSpPr>
          <p:spPr>
            <a:xfrm>
              <a:off x="6387700" y="2028050"/>
              <a:ext cx="16975" cy="19375"/>
            </a:xfrm>
            <a:custGeom>
              <a:avLst/>
              <a:gdLst/>
              <a:ahLst/>
              <a:cxnLst/>
              <a:rect l="l" t="t" r="r" b="b"/>
              <a:pathLst>
                <a:path w="679" h="775" extrusionOk="0">
                  <a:moveTo>
                    <a:pt x="310" y="763"/>
                  </a:moveTo>
                  <a:lnTo>
                    <a:pt x="357" y="763"/>
                  </a:lnTo>
                  <a:cubicBezTo>
                    <a:pt x="453" y="751"/>
                    <a:pt x="536" y="691"/>
                    <a:pt x="584" y="608"/>
                  </a:cubicBezTo>
                  <a:cubicBezTo>
                    <a:pt x="667" y="513"/>
                    <a:pt x="679" y="382"/>
                    <a:pt x="619" y="263"/>
                  </a:cubicBezTo>
                  <a:cubicBezTo>
                    <a:pt x="465" y="1"/>
                    <a:pt x="203" y="120"/>
                    <a:pt x="95" y="287"/>
                  </a:cubicBezTo>
                  <a:cubicBezTo>
                    <a:pt x="24" y="358"/>
                    <a:pt x="0" y="465"/>
                    <a:pt x="12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7"/>
            <p:cNvSpPr/>
            <p:nvPr/>
          </p:nvSpPr>
          <p:spPr>
            <a:xfrm>
              <a:off x="6355850" y="1975375"/>
              <a:ext cx="16975" cy="19975"/>
            </a:xfrm>
            <a:custGeom>
              <a:avLst/>
              <a:gdLst/>
              <a:ahLst/>
              <a:cxnLst/>
              <a:rect l="l" t="t" r="r" b="b"/>
              <a:pathLst>
                <a:path w="679" h="799" extrusionOk="0">
                  <a:moveTo>
                    <a:pt x="310" y="774"/>
                  </a:moveTo>
                  <a:lnTo>
                    <a:pt x="357" y="774"/>
                  </a:lnTo>
                  <a:cubicBezTo>
                    <a:pt x="453" y="762"/>
                    <a:pt x="536" y="703"/>
                    <a:pt x="584" y="620"/>
                  </a:cubicBezTo>
                  <a:cubicBezTo>
                    <a:pt x="667" y="524"/>
                    <a:pt x="679" y="393"/>
                    <a:pt x="631" y="274"/>
                  </a:cubicBezTo>
                  <a:cubicBezTo>
                    <a:pt x="465" y="0"/>
                    <a:pt x="203" y="131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98"/>
                    <a:pt x="310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7"/>
            <p:cNvSpPr/>
            <p:nvPr/>
          </p:nvSpPr>
          <p:spPr>
            <a:xfrm>
              <a:off x="6253450" y="2068250"/>
              <a:ext cx="36325" cy="39600"/>
            </a:xfrm>
            <a:custGeom>
              <a:avLst/>
              <a:gdLst/>
              <a:ahLst/>
              <a:cxnLst/>
              <a:rect l="l" t="t" r="r" b="b"/>
              <a:pathLst>
                <a:path w="1453" h="1584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32" y="1417"/>
                    <a:pt x="1215" y="1238"/>
                  </a:cubicBezTo>
                  <a:cubicBezTo>
                    <a:pt x="1346" y="1024"/>
                    <a:pt x="1453" y="798"/>
                    <a:pt x="1310" y="548"/>
                  </a:cubicBezTo>
                  <a:cubicBezTo>
                    <a:pt x="977" y="0"/>
                    <a:pt x="453" y="238"/>
                    <a:pt x="215" y="595"/>
                  </a:cubicBezTo>
                  <a:cubicBezTo>
                    <a:pt x="108" y="750"/>
                    <a:pt x="0" y="917"/>
                    <a:pt x="72" y="1155"/>
                  </a:cubicBezTo>
                  <a:cubicBezTo>
                    <a:pt x="131" y="1417"/>
                    <a:pt x="393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7"/>
            <p:cNvSpPr/>
            <p:nvPr/>
          </p:nvSpPr>
          <p:spPr>
            <a:xfrm>
              <a:off x="6254350" y="19816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5" y="762"/>
                    <a:pt x="548" y="703"/>
                    <a:pt x="584" y="620"/>
                  </a:cubicBezTo>
                  <a:cubicBezTo>
                    <a:pt x="679" y="524"/>
                    <a:pt x="691" y="393"/>
                    <a:pt x="631" y="274"/>
                  </a:cubicBezTo>
                  <a:cubicBezTo>
                    <a:pt x="476" y="0"/>
                    <a:pt x="214" y="131"/>
                    <a:pt x="95" y="298"/>
                  </a:cubicBezTo>
                  <a:cubicBezTo>
                    <a:pt x="36" y="370"/>
                    <a:pt x="0" y="477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7"/>
            <p:cNvSpPr/>
            <p:nvPr/>
          </p:nvSpPr>
          <p:spPr>
            <a:xfrm>
              <a:off x="6298400" y="2159325"/>
              <a:ext cx="27700" cy="24425"/>
            </a:xfrm>
            <a:custGeom>
              <a:avLst/>
              <a:gdLst/>
              <a:ahLst/>
              <a:cxnLst/>
              <a:rect l="l" t="t" r="r" b="b"/>
              <a:pathLst>
                <a:path w="1108" h="977" extrusionOk="0">
                  <a:moveTo>
                    <a:pt x="858" y="120"/>
                  </a:moveTo>
                  <a:cubicBezTo>
                    <a:pt x="834" y="108"/>
                    <a:pt x="822" y="84"/>
                    <a:pt x="798" y="72"/>
                  </a:cubicBezTo>
                  <a:cubicBezTo>
                    <a:pt x="679" y="0"/>
                    <a:pt x="524" y="0"/>
                    <a:pt x="405" y="60"/>
                  </a:cubicBezTo>
                  <a:cubicBezTo>
                    <a:pt x="227" y="120"/>
                    <a:pt x="72" y="203"/>
                    <a:pt x="48" y="429"/>
                  </a:cubicBezTo>
                  <a:cubicBezTo>
                    <a:pt x="0" y="893"/>
                    <a:pt x="417" y="977"/>
                    <a:pt x="703" y="870"/>
                  </a:cubicBezTo>
                  <a:cubicBezTo>
                    <a:pt x="846" y="834"/>
                    <a:pt x="977" y="739"/>
                    <a:pt x="1036" y="608"/>
                  </a:cubicBezTo>
                  <a:cubicBezTo>
                    <a:pt x="1108" y="417"/>
                    <a:pt x="1036" y="215"/>
                    <a:pt x="858" y="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7"/>
            <p:cNvSpPr/>
            <p:nvPr/>
          </p:nvSpPr>
          <p:spPr>
            <a:xfrm>
              <a:off x="6136475" y="21385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cubicBezTo>
                    <a:pt x="334" y="762"/>
                    <a:pt x="357" y="762"/>
                    <a:pt x="369" y="762"/>
                  </a:cubicBezTo>
                  <a:cubicBezTo>
                    <a:pt x="465" y="750"/>
                    <a:pt x="548" y="702"/>
                    <a:pt x="584" y="619"/>
                  </a:cubicBezTo>
                  <a:cubicBezTo>
                    <a:pt x="679" y="524"/>
                    <a:pt x="691" y="381"/>
                    <a:pt x="631" y="274"/>
                  </a:cubicBezTo>
                  <a:cubicBezTo>
                    <a:pt x="477" y="0"/>
                    <a:pt x="215" y="131"/>
                    <a:pt x="96" y="298"/>
                  </a:cubicBezTo>
                  <a:cubicBezTo>
                    <a:pt x="36" y="369"/>
                    <a:pt x="0" y="476"/>
                    <a:pt x="24" y="572"/>
                  </a:cubicBezTo>
                  <a:cubicBezTo>
                    <a:pt x="60" y="702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7"/>
            <p:cNvSpPr/>
            <p:nvPr/>
          </p:nvSpPr>
          <p:spPr>
            <a:xfrm>
              <a:off x="6134100" y="2032225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1"/>
                    <a:pt x="548" y="691"/>
                    <a:pt x="583" y="608"/>
                  </a:cubicBezTo>
                  <a:cubicBezTo>
                    <a:pt x="679" y="512"/>
                    <a:pt x="691" y="381"/>
                    <a:pt x="631" y="262"/>
                  </a:cubicBezTo>
                  <a:cubicBezTo>
                    <a:pt x="476" y="0"/>
                    <a:pt x="214" y="120"/>
                    <a:pt x="95" y="286"/>
                  </a:cubicBezTo>
                  <a:cubicBezTo>
                    <a:pt x="36" y="358"/>
                    <a:pt x="0" y="465"/>
                    <a:pt x="24" y="560"/>
                  </a:cubicBezTo>
                  <a:cubicBezTo>
                    <a:pt x="60" y="691"/>
                    <a:pt x="179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7"/>
            <p:cNvSpPr/>
            <p:nvPr/>
          </p:nvSpPr>
          <p:spPr>
            <a:xfrm>
              <a:off x="6134375" y="194917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lnTo>
                    <a:pt x="370" y="763"/>
                  </a:lnTo>
                  <a:cubicBezTo>
                    <a:pt x="465" y="763"/>
                    <a:pt x="549" y="703"/>
                    <a:pt x="596" y="620"/>
                  </a:cubicBezTo>
                  <a:cubicBezTo>
                    <a:pt x="680" y="525"/>
                    <a:pt x="692" y="394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7" y="370"/>
                    <a:pt x="1" y="477"/>
                    <a:pt x="25" y="572"/>
                  </a:cubicBezTo>
                  <a:cubicBezTo>
                    <a:pt x="60" y="703"/>
                    <a:pt x="191" y="786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7"/>
            <p:cNvSpPr/>
            <p:nvPr/>
          </p:nvSpPr>
          <p:spPr>
            <a:xfrm>
              <a:off x="6629400" y="2028050"/>
              <a:ext cx="13400" cy="13125"/>
            </a:xfrm>
            <a:custGeom>
              <a:avLst/>
              <a:gdLst/>
              <a:ahLst/>
              <a:cxnLst/>
              <a:rect l="l" t="t" r="r" b="b"/>
              <a:pathLst>
                <a:path w="536" h="525" extrusionOk="0">
                  <a:moveTo>
                    <a:pt x="512" y="358"/>
                  </a:moveTo>
                  <a:cubicBezTo>
                    <a:pt x="512" y="346"/>
                    <a:pt x="524" y="334"/>
                    <a:pt x="524" y="322"/>
                  </a:cubicBezTo>
                  <a:cubicBezTo>
                    <a:pt x="536" y="251"/>
                    <a:pt x="512" y="179"/>
                    <a:pt x="464" y="132"/>
                  </a:cubicBezTo>
                  <a:cubicBezTo>
                    <a:pt x="417" y="48"/>
                    <a:pt x="322" y="1"/>
                    <a:pt x="226" y="13"/>
                  </a:cubicBezTo>
                  <a:cubicBezTo>
                    <a:pt x="0" y="72"/>
                    <a:pt x="24" y="287"/>
                    <a:pt x="119" y="406"/>
                  </a:cubicBezTo>
                  <a:cubicBezTo>
                    <a:pt x="155" y="477"/>
                    <a:pt x="226" y="513"/>
                    <a:pt x="310" y="525"/>
                  </a:cubicBezTo>
                  <a:cubicBezTo>
                    <a:pt x="405" y="525"/>
                    <a:pt x="500" y="453"/>
                    <a:pt x="51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7"/>
            <p:cNvSpPr/>
            <p:nvPr/>
          </p:nvSpPr>
          <p:spPr>
            <a:xfrm>
              <a:off x="6219225" y="2120925"/>
              <a:ext cx="16975" cy="19675"/>
            </a:xfrm>
            <a:custGeom>
              <a:avLst/>
              <a:gdLst/>
              <a:ahLst/>
              <a:cxnLst/>
              <a:rect l="l" t="t" r="r" b="b"/>
              <a:pathLst>
                <a:path w="679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79" y="382"/>
                    <a:pt x="631" y="274"/>
                  </a:cubicBezTo>
                  <a:cubicBezTo>
                    <a:pt x="465" y="1"/>
                    <a:pt x="203" y="132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7"/>
            <p:cNvSpPr/>
            <p:nvPr/>
          </p:nvSpPr>
          <p:spPr>
            <a:xfrm>
              <a:off x="6112650" y="1976575"/>
              <a:ext cx="17300" cy="19350"/>
            </a:xfrm>
            <a:custGeom>
              <a:avLst/>
              <a:gdLst/>
              <a:ahLst/>
              <a:cxnLst/>
              <a:rect l="l" t="t" r="r" b="b"/>
              <a:pathLst>
                <a:path w="692" h="774" extrusionOk="0">
                  <a:moveTo>
                    <a:pt x="322" y="762"/>
                  </a:moveTo>
                  <a:lnTo>
                    <a:pt x="370" y="762"/>
                  </a:lnTo>
                  <a:cubicBezTo>
                    <a:pt x="465" y="750"/>
                    <a:pt x="548" y="691"/>
                    <a:pt x="584" y="607"/>
                  </a:cubicBezTo>
                  <a:cubicBezTo>
                    <a:pt x="679" y="512"/>
                    <a:pt x="691" y="381"/>
                    <a:pt x="632" y="262"/>
                  </a:cubicBezTo>
                  <a:cubicBezTo>
                    <a:pt x="477" y="0"/>
                    <a:pt x="215" y="119"/>
                    <a:pt x="96" y="286"/>
                  </a:cubicBezTo>
                  <a:cubicBezTo>
                    <a:pt x="37" y="357"/>
                    <a:pt x="1" y="464"/>
                    <a:pt x="25" y="560"/>
                  </a:cubicBezTo>
                  <a:cubicBezTo>
                    <a:pt x="60" y="691"/>
                    <a:pt x="191" y="774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7"/>
            <p:cNvSpPr/>
            <p:nvPr/>
          </p:nvSpPr>
          <p:spPr>
            <a:xfrm>
              <a:off x="6066225" y="19843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50" y="36"/>
                  </a:moveTo>
                  <a:lnTo>
                    <a:pt x="239" y="24"/>
                  </a:lnTo>
                  <a:cubicBezTo>
                    <a:pt x="203" y="1"/>
                    <a:pt x="155" y="1"/>
                    <a:pt x="119" y="24"/>
                  </a:cubicBezTo>
                  <a:cubicBezTo>
                    <a:pt x="60" y="36"/>
                    <a:pt x="12" y="72"/>
                    <a:pt x="12" y="132"/>
                  </a:cubicBezTo>
                  <a:cubicBezTo>
                    <a:pt x="0" y="263"/>
                    <a:pt x="119" y="298"/>
                    <a:pt x="203" y="263"/>
                  </a:cubicBezTo>
                  <a:cubicBezTo>
                    <a:pt x="250" y="251"/>
                    <a:pt x="286" y="227"/>
                    <a:pt x="310" y="179"/>
                  </a:cubicBezTo>
                  <a:cubicBezTo>
                    <a:pt x="334" y="132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7"/>
            <p:cNvSpPr/>
            <p:nvPr/>
          </p:nvSpPr>
          <p:spPr>
            <a:xfrm>
              <a:off x="6236175" y="2056625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lnTo>
                    <a:pt x="239" y="25"/>
                  </a:ln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13" y="72"/>
                    <a:pt x="13" y="132"/>
                  </a:cubicBezTo>
                  <a:cubicBezTo>
                    <a:pt x="1" y="263"/>
                    <a:pt x="120" y="298"/>
                    <a:pt x="203" y="263"/>
                  </a:cubicBezTo>
                  <a:cubicBezTo>
                    <a:pt x="251" y="251"/>
                    <a:pt x="287" y="227"/>
                    <a:pt x="310" y="179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7"/>
            <p:cNvSpPr/>
            <p:nvPr/>
          </p:nvSpPr>
          <p:spPr>
            <a:xfrm>
              <a:off x="6201050" y="19855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lnTo>
                    <a:pt x="239" y="24"/>
                  </a:lnTo>
                  <a:cubicBezTo>
                    <a:pt x="203" y="0"/>
                    <a:pt x="156" y="0"/>
                    <a:pt x="120" y="24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98"/>
                    <a:pt x="203" y="262"/>
                  </a:cubicBezTo>
                  <a:cubicBezTo>
                    <a:pt x="251" y="250"/>
                    <a:pt x="287" y="226"/>
                    <a:pt x="311" y="179"/>
                  </a:cubicBezTo>
                  <a:cubicBezTo>
                    <a:pt x="334" y="131"/>
                    <a:pt x="311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"/>
            <p:cNvSpPr/>
            <p:nvPr/>
          </p:nvSpPr>
          <p:spPr>
            <a:xfrm>
              <a:off x="6485625" y="19313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50" y="36"/>
                  </a:moveTo>
                  <a:cubicBezTo>
                    <a:pt x="238" y="24"/>
                    <a:pt x="238" y="24"/>
                    <a:pt x="238" y="12"/>
                  </a:cubicBezTo>
                  <a:cubicBezTo>
                    <a:pt x="191" y="0"/>
                    <a:pt x="155" y="0"/>
                    <a:pt x="119" y="12"/>
                  </a:cubicBezTo>
                  <a:cubicBezTo>
                    <a:pt x="60" y="36"/>
                    <a:pt x="12" y="60"/>
                    <a:pt x="12" y="119"/>
                  </a:cubicBezTo>
                  <a:cubicBezTo>
                    <a:pt x="0" y="262"/>
                    <a:pt x="119" y="286"/>
                    <a:pt x="203" y="262"/>
                  </a:cubicBezTo>
                  <a:cubicBezTo>
                    <a:pt x="250" y="250"/>
                    <a:pt x="286" y="215"/>
                    <a:pt x="298" y="179"/>
                  </a:cubicBezTo>
                  <a:cubicBezTo>
                    <a:pt x="334" y="119"/>
                    <a:pt x="310" y="60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"/>
            <p:cNvSpPr/>
            <p:nvPr/>
          </p:nvSpPr>
          <p:spPr>
            <a:xfrm>
              <a:off x="6466275" y="2184325"/>
              <a:ext cx="36325" cy="39625"/>
            </a:xfrm>
            <a:custGeom>
              <a:avLst/>
              <a:gdLst/>
              <a:ahLst/>
              <a:cxnLst/>
              <a:rect l="l" t="t" r="r" b="b"/>
              <a:pathLst>
                <a:path w="1453" h="1585" extrusionOk="0">
                  <a:moveTo>
                    <a:pt x="655" y="1536"/>
                  </a:moveTo>
                  <a:cubicBezTo>
                    <a:pt x="691" y="1536"/>
                    <a:pt x="727" y="1548"/>
                    <a:pt x="762" y="1548"/>
                  </a:cubicBezTo>
                  <a:cubicBezTo>
                    <a:pt x="953" y="1536"/>
                    <a:pt x="1120" y="1417"/>
                    <a:pt x="1215" y="1239"/>
                  </a:cubicBezTo>
                  <a:cubicBezTo>
                    <a:pt x="1346" y="1025"/>
                    <a:pt x="1453" y="798"/>
                    <a:pt x="1298" y="548"/>
                  </a:cubicBezTo>
                  <a:cubicBezTo>
                    <a:pt x="977" y="1"/>
                    <a:pt x="441" y="239"/>
                    <a:pt x="215" y="584"/>
                  </a:cubicBezTo>
                  <a:cubicBezTo>
                    <a:pt x="108" y="751"/>
                    <a:pt x="0" y="917"/>
                    <a:pt x="72" y="1155"/>
                  </a:cubicBezTo>
                  <a:cubicBezTo>
                    <a:pt x="131" y="1417"/>
                    <a:pt x="381" y="1584"/>
                    <a:pt x="655" y="1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7"/>
            <p:cNvSpPr/>
            <p:nvPr/>
          </p:nvSpPr>
          <p:spPr>
            <a:xfrm>
              <a:off x="6446325" y="2234625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22" y="763"/>
                  </a:moveTo>
                  <a:cubicBezTo>
                    <a:pt x="334" y="763"/>
                    <a:pt x="358" y="763"/>
                    <a:pt x="370" y="763"/>
                  </a:cubicBezTo>
                  <a:cubicBezTo>
                    <a:pt x="465" y="751"/>
                    <a:pt x="548" y="703"/>
                    <a:pt x="584" y="620"/>
                  </a:cubicBezTo>
                  <a:cubicBezTo>
                    <a:pt x="667" y="525"/>
                    <a:pt x="691" y="382"/>
                    <a:pt x="632" y="275"/>
                  </a:cubicBezTo>
                  <a:cubicBezTo>
                    <a:pt x="477" y="1"/>
                    <a:pt x="215" y="132"/>
                    <a:pt x="96" y="298"/>
                  </a:cubicBezTo>
                  <a:cubicBezTo>
                    <a:pt x="36" y="370"/>
                    <a:pt x="1" y="477"/>
                    <a:pt x="25" y="572"/>
                  </a:cubicBezTo>
                  <a:cubicBezTo>
                    <a:pt x="60" y="703"/>
                    <a:pt x="191" y="787"/>
                    <a:pt x="322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7"/>
            <p:cNvSpPr/>
            <p:nvPr/>
          </p:nvSpPr>
          <p:spPr>
            <a:xfrm>
              <a:off x="6373700" y="2260225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1"/>
                    <a:pt x="167" y="1"/>
                    <a:pt x="132" y="24"/>
                  </a:cubicBezTo>
                  <a:cubicBezTo>
                    <a:pt x="72" y="36"/>
                    <a:pt x="24" y="60"/>
                    <a:pt x="24" y="132"/>
                  </a:cubicBezTo>
                  <a:cubicBezTo>
                    <a:pt x="1" y="263"/>
                    <a:pt x="132" y="286"/>
                    <a:pt x="215" y="263"/>
                  </a:cubicBezTo>
                  <a:cubicBezTo>
                    <a:pt x="263" y="251"/>
                    <a:pt x="298" y="227"/>
                    <a:pt x="310" y="179"/>
                  </a:cubicBezTo>
                  <a:cubicBezTo>
                    <a:pt x="334" y="132"/>
                    <a:pt x="322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7"/>
            <p:cNvSpPr/>
            <p:nvPr/>
          </p:nvSpPr>
          <p:spPr>
            <a:xfrm>
              <a:off x="6308525" y="2252200"/>
              <a:ext cx="17275" cy="19650"/>
            </a:xfrm>
            <a:custGeom>
              <a:avLst/>
              <a:gdLst/>
              <a:ahLst/>
              <a:cxnLst/>
              <a:rect l="l" t="t" r="r" b="b"/>
              <a:pathLst>
                <a:path w="691" h="786" extrusionOk="0">
                  <a:moveTo>
                    <a:pt x="322" y="762"/>
                  </a:moveTo>
                  <a:lnTo>
                    <a:pt x="369" y="762"/>
                  </a:lnTo>
                  <a:cubicBezTo>
                    <a:pt x="464" y="750"/>
                    <a:pt x="548" y="691"/>
                    <a:pt x="584" y="607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76" y="0"/>
                    <a:pt x="214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60" y="703"/>
                    <a:pt x="179" y="786"/>
                    <a:pt x="322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7"/>
            <p:cNvSpPr/>
            <p:nvPr/>
          </p:nvSpPr>
          <p:spPr>
            <a:xfrm>
              <a:off x="6223675" y="2207850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51" y="36"/>
                    <a:pt x="239" y="24"/>
                    <a:pt x="227" y="12"/>
                  </a:cubicBezTo>
                  <a:cubicBezTo>
                    <a:pt x="191" y="0"/>
                    <a:pt x="156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7" y="226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7"/>
            <p:cNvSpPr/>
            <p:nvPr/>
          </p:nvSpPr>
          <p:spPr>
            <a:xfrm>
              <a:off x="6278750" y="232125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262" y="36"/>
                  </a:moveTo>
                  <a:lnTo>
                    <a:pt x="239" y="12"/>
                  </a:lnTo>
                  <a:cubicBezTo>
                    <a:pt x="203" y="0"/>
                    <a:pt x="167" y="0"/>
                    <a:pt x="131" y="12"/>
                  </a:cubicBezTo>
                  <a:cubicBezTo>
                    <a:pt x="72" y="36"/>
                    <a:pt x="24" y="60"/>
                    <a:pt x="24" y="131"/>
                  </a:cubicBezTo>
                  <a:cubicBezTo>
                    <a:pt x="0" y="262"/>
                    <a:pt x="131" y="286"/>
                    <a:pt x="215" y="262"/>
                  </a:cubicBezTo>
                  <a:cubicBezTo>
                    <a:pt x="262" y="250"/>
                    <a:pt x="298" y="227"/>
                    <a:pt x="310" y="179"/>
                  </a:cubicBezTo>
                  <a:cubicBezTo>
                    <a:pt x="334" y="120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7"/>
            <p:cNvSpPr/>
            <p:nvPr/>
          </p:nvSpPr>
          <p:spPr>
            <a:xfrm>
              <a:off x="6255825" y="2264400"/>
              <a:ext cx="17300" cy="19375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10" y="762"/>
                  </a:moveTo>
                  <a:lnTo>
                    <a:pt x="370" y="762"/>
                  </a:lnTo>
                  <a:cubicBezTo>
                    <a:pt x="465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2" y="262"/>
                  </a:cubicBezTo>
                  <a:cubicBezTo>
                    <a:pt x="465" y="0"/>
                    <a:pt x="215" y="119"/>
                    <a:pt x="96" y="286"/>
                  </a:cubicBezTo>
                  <a:cubicBezTo>
                    <a:pt x="25" y="358"/>
                    <a:pt x="1" y="465"/>
                    <a:pt x="25" y="560"/>
                  </a:cubicBezTo>
                  <a:cubicBezTo>
                    <a:pt x="48" y="691"/>
                    <a:pt x="179" y="774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7"/>
            <p:cNvSpPr/>
            <p:nvPr/>
          </p:nvSpPr>
          <p:spPr>
            <a:xfrm>
              <a:off x="6095100" y="2200100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03" y="120"/>
                    <a:pt x="96" y="286"/>
                  </a:cubicBezTo>
                  <a:cubicBezTo>
                    <a:pt x="24" y="358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7"/>
            <p:cNvSpPr/>
            <p:nvPr/>
          </p:nvSpPr>
          <p:spPr>
            <a:xfrm>
              <a:off x="6142725" y="22781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48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24" y="71"/>
                    <a:pt x="12" y="131"/>
                  </a:cubicBezTo>
                  <a:cubicBezTo>
                    <a:pt x="0" y="274"/>
                    <a:pt x="119" y="298"/>
                    <a:pt x="215" y="274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7"/>
            <p:cNvSpPr/>
            <p:nvPr/>
          </p:nvSpPr>
          <p:spPr>
            <a:xfrm>
              <a:off x="6161175" y="2354300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62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203" y="0"/>
                    <a:pt x="155" y="0"/>
                    <a:pt x="120" y="24"/>
                  </a:cubicBezTo>
                  <a:cubicBezTo>
                    <a:pt x="72" y="36"/>
                    <a:pt x="24" y="71"/>
                    <a:pt x="12" y="131"/>
                  </a:cubicBezTo>
                  <a:cubicBezTo>
                    <a:pt x="1" y="274"/>
                    <a:pt x="120" y="298"/>
                    <a:pt x="215" y="262"/>
                  </a:cubicBezTo>
                  <a:cubicBezTo>
                    <a:pt x="251" y="250"/>
                    <a:pt x="286" y="226"/>
                    <a:pt x="310" y="191"/>
                  </a:cubicBezTo>
                  <a:cubicBezTo>
                    <a:pt x="334" y="131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7"/>
            <p:cNvSpPr/>
            <p:nvPr/>
          </p:nvSpPr>
          <p:spPr>
            <a:xfrm>
              <a:off x="6084075" y="2306950"/>
              <a:ext cx="8375" cy="7475"/>
            </a:xfrm>
            <a:custGeom>
              <a:avLst/>
              <a:gdLst/>
              <a:ahLst/>
              <a:cxnLst/>
              <a:rect l="l" t="t" r="r" b="b"/>
              <a:pathLst>
                <a:path w="335" h="299" extrusionOk="0">
                  <a:moveTo>
                    <a:pt x="251" y="37"/>
                  </a:moveTo>
                  <a:cubicBezTo>
                    <a:pt x="251" y="37"/>
                    <a:pt x="239" y="25"/>
                    <a:pt x="239" y="25"/>
                  </a:cubicBezTo>
                  <a:cubicBezTo>
                    <a:pt x="203" y="1"/>
                    <a:pt x="156" y="1"/>
                    <a:pt x="120" y="25"/>
                  </a:cubicBezTo>
                  <a:cubicBezTo>
                    <a:pt x="72" y="37"/>
                    <a:pt x="25" y="72"/>
                    <a:pt x="13" y="132"/>
                  </a:cubicBezTo>
                  <a:cubicBezTo>
                    <a:pt x="1" y="275"/>
                    <a:pt x="120" y="299"/>
                    <a:pt x="203" y="263"/>
                  </a:cubicBezTo>
                  <a:cubicBezTo>
                    <a:pt x="251" y="251"/>
                    <a:pt x="287" y="227"/>
                    <a:pt x="310" y="191"/>
                  </a:cubicBezTo>
                  <a:cubicBezTo>
                    <a:pt x="334" y="132"/>
                    <a:pt x="310" y="60"/>
                    <a:pt x="25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7"/>
            <p:cNvSpPr/>
            <p:nvPr/>
          </p:nvSpPr>
          <p:spPr>
            <a:xfrm>
              <a:off x="6361200" y="2390000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1" y="36"/>
                    <a:pt x="251" y="25"/>
                    <a:pt x="239" y="25"/>
                  </a:cubicBezTo>
                  <a:cubicBezTo>
                    <a:pt x="203" y="1"/>
                    <a:pt x="155" y="1"/>
                    <a:pt x="120" y="25"/>
                  </a:cubicBezTo>
                  <a:cubicBezTo>
                    <a:pt x="72" y="36"/>
                    <a:pt x="24" y="72"/>
                    <a:pt x="12" y="132"/>
                  </a:cubicBezTo>
                  <a:cubicBezTo>
                    <a:pt x="1" y="275"/>
                    <a:pt x="131" y="298"/>
                    <a:pt x="215" y="263"/>
                  </a:cubicBezTo>
                  <a:cubicBezTo>
                    <a:pt x="251" y="251"/>
                    <a:pt x="286" y="227"/>
                    <a:pt x="310" y="191"/>
                  </a:cubicBezTo>
                  <a:cubicBezTo>
                    <a:pt x="334" y="132"/>
                    <a:pt x="310" y="60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7"/>
            <p:cNvSpPr/>
            <p:nvPr/>
          </p:nvSpPr>
          <p:spPr>
            <a:xfrm>
              <a:off x="6393350" y="2292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48" y="691"/>
                    <a:pt x="584" y="608"/>
                  </a:cubicBezTo>
                  <a:cubicBezTo>
                    <a:pt x="667" y="513"/>
                    <a:pt x="691" y="382"/>
                    <a:pt x="631" y="274"/>
                  </a:cubicBezTo>
                  <a:cubicBezTo>
                    <a:pt x="465" y="1"/>
                    <a:pt x="215" y="120"/>
                    <a:pt x="96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60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7"/>
            <p:cNvSpPr/>
            <p:nvPr/>
          </p:nvSpPr>
          <p:spPr>
            <a:xfrm>
              <a:off x="6572525" y="222630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2"/>
                  </a:moveTo>
                  <a:lnTo>
                    <a:pt x="358" y="762"/>
                  </a:lnTo>
                  <a:cubicBezTo>
                    <a:pt x="453" y="750"/>
                    <a:pt x="537" y="691"/>
                    <a:pt x="584" y="608"/>
                  </a:cubicBezTo>
                  <a:cubicBezTo>
                    <a:pt x="668" y="512"/>
                    <a:pt x="680" y="381"/>
                    <a:pt x="632" y="274"/>
                  </a:cubicBezTo>
                  <a:cubicBezTo>
                    <a:pt x="465" y="0"/>
                    <a:pt x="203" y="119"/>
                    <a:pt x="96" y="286"/>
                  </a:cubicBezTo>
                  <a:cubicBezTo>
                    <a:pt x="25" y="369"/>
                    <a:pt x="1" y="465"/>
                    <a:pt x="25" y="572"/>
                  </a:cubicBezTo>
                  <a:cubicBezTo>
                    <a:pt x="49" y="703"/>
                    <a:pt x="180" y="786"/>
                    <a:pt x="311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7"/>
            <p:cNvSpPr/>
            <p:nvPr/>
          </p:nvSpPr>
          <p:spPr>
            <a:xfrm>
              <a:off x="6575225" y="22733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53" y="751"/>
                    <a:pt x="536" y="703"/>
                    <a:pt x="584" y="620"/>
                  </a:cubicBezTo>
                  <a:cubicBezTo>
                    <a:pt x="667" y="524"/>
                    <a:pt x="691" y="382"/>
                    <a:pt x="631" y="274"/>
                  </a:cubicBezTo>
                  <a:cubicBezTo>
                    <a:pt x="464" y="1"/>
                    <a:pt x="203" y="120"/>
                    <a:pt x="95" y="298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6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7"/>
            <p:cNvSpPr/>
            <p:nvPr/>
          </p:nvSpPr>
          <p:spPr>
            <a:xfrm>
              <a:off x="6210575" y="2294450"/>
              <a:ext cx="17000" cy="19675"/>
            </a:xfrm>
            <a:custGeom>
              <a:avLst/>
              <a:gdLst/>
              <a:ahLst/>
              <a:cxnLst/>
              <a:rect l="l" t="t" r="r" b="b"/>
              <a:pathLst>
                <a:path w="680" h="787" extrusionOk="0">
                  <a:moveTo>
                    <a:pt x="311" y="763"/>
                  </a:moveTo>
                  <a:lnTo>
                    <a:pt x="358" y="763"/>
                  </a:lnTo>
                  <a:cubicBezTo>
                    <a:pt x="453" y="751"/>
                    <a:pt x="537" y="691"/>
                    <a:pt x="584" y="608"/>
                  </a:cubicBezTo>
                  <a:cubicBezTo>
                    <a:pt x="668" y="513"/>
                    <a:pt x="680" y="382"/>
                    <a:pt x="632" y="275"/>
                  </a:cubicBezTo>
                  <a:cubicBezTo>
                    <a:pt x="465" y="1"/>
                    <a:pt x="203" y="120"/>
                    <a:pt x="96" y="287"/>
                  </a:cubicBezTo>
                  <a:cubicBezTo>
                    <a:pt x="25" y="370"/>
                    <a:pt x="1" y="465"/>
                    <a:pt x="25" y="572"/>
                  </a:cubicBezTo>
                  <a:cubicBezTo>
                    <a:pt x="49" y="703"/>
                    <a:pt x="180" y="787"/>
                    <a:pt x="311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7"/>
            <p:cNvSpPr/>
            <p:nvPr/>
          </p:nvSpPr>
          <p:spPr>
            <a:xfrm>
              <a:off x="6403475" y="228552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3"/>
                  </a:moveTo>
                  <a:lnTo>
                    <a:pt x="369" y="763"/>
                  </a:lnTo>
                  <a:cubicBezTo>
                    <a:pt x="465" y="751"/>
                    <a:pt x="536" y="691"/>
                    <a:pt x="584" y="608"/>
                  </a:cubicBezTo>
                  <a:cubicBezTo>
                    <a:pt x="667" y="525"/>
                    <a:pt x="691" y="382"/>
                    <a:pt x="631" y="275"/>
                  </a:cubicBezTo>
                  <a:cubicBezTo>
                    <a:pt x="465" y="1"/>
                    <a:pt x="215" y="120"/>
                    <a:pt x="95" y="286"/>
                  </a:cubicBezTo>
                  <a:cubicBezTo>
                    <a:pt x="24" y="370"/>
                    <a:pt x="0" y="465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7"/>
            <p:cNvSpPr/>
            <p:nvPr/>
          </p:nvSpPr>
          <p:spPr>
            <a:xfrm>
              <a:off x="6522825" y="22867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1" y="36"/>
                  </a:moveTo>
                  <a:cubicBezTo>
                    <a:pt x="251" y="36"/>
                    <a:pt x="239" y="24"/>
                    <a:pt x="239" y="24"/>
                  </a:cubicBezTo>
                  <a:cubicBezTo>
                    <a:pt x="191" y="0"/>
                    <a:pt x="155" y="0"/>
                    <a:pt x="120" y="24"/>
                  </a:cubicBezTo>
                  <a:cubicBezTo>
                    <a:pt x="60" y="36"/>
                    <a:pt x="13" y="72"/>
                    <a:pt x="13" y="131"/>
                  </a:cubicBezTo>
                  <a:cubicBezTo>
                    <a:pt x="1" y="274"/>
                    <a:pt x="120" y="298"/>
                    <a:pt x="203" y="262"/>
                  </a:cubicBezTo>
                  <a:cubicBezTo>
                    <a:pt x="251" y="262"/>
                    <a:pt x="286" y="227"/>
                    <a:pt x="298" y="191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7"/>
            <p:cNvSpPr/>
            <p:nvPr/>
          </p:nvSpPr>
          <p:spPr>
            <a:xfrm>
              <a:off x="6280250" y="23807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36"/>
                  </a:moveTo>
                  <a:cubicBezTo>
                    <a:pt x="250" y="36"/>
                    <a:pt x="250" y="24"/>
                    <a:pt x="238" y="24"/>
                  </a:cubicBezTo>
                  <a:cubicBezTo>
                    <a:pt x="202" y="1"/>
                    <a:pt x="167" y="1"/>
                    <a:pt x="131" y="24"/>
                  </a:cubicBezTo>
                  <a:cubicBezTo>
                    <a:pt x="71" y="48"/>
                    <a:pt x="24" y="72"/>
                    <a:pt x="24" y="132"/>
                  </a:cubicBezTo>
                  <a:cubicBezTo>
                    <a:pt x="0" y="275"/>
                    <a:pt x="131" y="298"/>
                    <a:pt x="214" y="263"/>
                  </a:cubicBezTo>
                  <a:cubicBezTo>
                    <a:pt x="262" y="263"/>
                    <a:pt x="298" y="227"/>
                    <a:pt x="310" y="191"/>
                  </a:cubicBezTo>
                  <a:cubicBezTo>
                    <a:pt x="333" y="132"/>
                    <a:pt x="310" y="72"/>
                    <a:pt x="262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7"/>
            <p:cNvSpPr/>
            <p:nvPr/>
          </p:nvSpPr>
          <p:spPr>
            <a:xfrm>
              <a:off x="6441575" y="2356375"/>
              <a:ext cx="17275" cy="19675"/>
            </a:xfrm>
            <a:custGeom>
              <a:avLst/>
              <a:gdLst/>
              <a:ahLst/>
              <a:cxnLst/>
              <a:rect l="l" t="t" r="r" b="b"/>
              <a:pathLst>
                <a:path w="691" h="787" extrusionOk="0">
                  <a:moveTo>
                    <a:pt x="310" y="762"/>
                  </a:moveTo>
                  <a:lnTo>
                    <a:pt x="369" y="762"/>
                  </a:lnTo>
                  <a:cubicBezTo>
                    <a:pt x="453" y="750"/>
                    <a:pt x="536" y="691"/>
                    <a:pt x="584" y="608"/>
                  </a:cubicBezTo>
                  <a:cubicBezTo>
                    <a:pt x="667" y="512"/>
                    <a:pt x="691" y="381"/>
                    <a:pt x="631" y="274"/>
                  </a:cubicBezTo>
                  <a:cubicBezTo>
                    <a:pt x="465" y="0"/>
                    <a:pt x="203" y="119"/>
                    <a:pt x="95" y="286"/>
                  </a:cubicBezTo>
                  <a:cubicBezTo>
                    <a:pt x="24" y="369"/>
                    <a:pt x="0" y="465"/>
                    <a:pt x="24" y="572"/>
                  </a:cubicBezTo>
                  <a:cubicBezTo>
                    <a:pt x="48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7"/>
            <p:cNvSpPr/>
            <p:nvPr/>
          </p:nvSpPr>
          <p:spPr>
            <a:xfrm>
              <a:off x="6531450" y="2344475"/>
              <a:ext cx="17000" cy="19650"/>
            </a:xfrm>
            <a:custGeom>
              <a:avLst/>
              <a:gdLst/>
              <a:ahLst/>
              <a:cxnLst/>
              <a:rect l="l" t="t" r="r" b="b"/>
              <a:pathLst>
                <a:path w="680" h="786" extrusionOk="0">
                  <a:moveTo>
                    <a:pt x="310" y="762"/>
                  </a:moveTo>
                  <a:lnTo>
                    <a:pt x="358" y="762"/>
                  </a:lnTo>
                  <a:cubicBezTo>
                    <a:pt x="453" y="750"/>
                    <a:pt x="537" y="703"/>
                    <a:pt x="584" y="619"/>
                  </a:cubicBezTo>
                  <a:cubicBezTo>
                    <a:pt x="668" y="524"/>
                    <a:pt x="680" y="381"/>
                    <a:pt x="632" y="274"/>
                  </a:cubicBezTo>
                  <a:cubicBezTo>
                    <a:pt x="465" y="0"/>
                    <a:pt x="203" y="131"/>
                    <a:pt x="96" y="298"/>
                  </a:cubicBezTo>
                  <a:cubicBezTo>
                    <a:pt x="25" y="369"/>
                    <a:pt x="1" y="476"/>
                    <a:pt x="25" y="572"/>
                  </a:cubicBezTo>
                  <a:cubicBezTo>
                    <a:pt x="49" y="703"/>
                    <a:pt x="179" y="786"/>
                    <a:pt x="310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7"/>
            <p:cNvSpPr/>
            <p:nvPr/>
          </p:nvSpPr>
          <p:spPr>
            <a:xfrm>
              <a:off x="6619275" y="2161400"/>
              <a:ext cx="17275" cy="19375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10" y="763"/>
                  </a:moveTo>
                  <a:cubicBezTo>
                    <a:pt x="334" y="751"/>
                    <a:pt x="346" y="751"/>
                    <a:pt x="369" y="763"/>
                  </a:cubicBezTo>
                  <a:cubicBezTo>
                    <a:pt x="465" y="751"/>
                    <a:pt x="536" y="691"/>
                    <a:pt x="584" y="608"/>
                  </a:cubicBezTo>
                  <a:cubicBezTo>
                    <a:pt x="667" y="513"/>
                    <a:pt x="691" y="382"/>
                    <a:pt x="631" y="263"/>
                  </a:cubicBezTo>
                  <a:cubicBezTo>
                    <a:pt x="465" y="1"/>
                    <a:pt x="215" y="120"/>
                    <a:pt x="95" y="287"/>
                  </a:cubicBezTo>
                  <a:cubicBezTo>
                    <a:pt x="24" y="358"/>
                    <a:pt x="0" y="465"/>
                    <a:pt x="24" y="560"/>
                  </a:cubicBezTo>
                  <a:cubicBezTo>
                    <a:pt x="48" y="691"/>
                    <a:pt x="179" y="775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7"/>
            <p:cNvSpPr/>
            <p:nvPr/>
          </p:nvSpPr>
          <p:spPr>
            <a:xfrm>
              <a:off x="6535925" y="2161100"/>
              <a:ext cx="17300" cy="19675"/>
            </a:xfrm>
            <a:custGeom>
              <a:avLst/>
              <a:gdLst/>
              <a:ahLst/>
              <a:cxnLst/>
              <a:rect l="l" t="t" r="r" b="b"/>
              <a:pathLst>
                <a:path w="692" h="787" extrusionOk="0">
                  <a:moveTo>
                    <a:pt x="310" y="763"/>
                  </a:moveTo>
                  <a:lnTo>
                    <a:pt x="370" y="763"/>
                  </a:lnTo>
                  <a:cubicBezTo>
                    <a:pt x="465" y="751"/>
                    <a:pt x="536" y="703"/>
                    <a:pt x="584" y="620"/>
                  </a:cubicBezTo>
                  <a:cubicBezTo>
                    <a:pt x="667" y="525"/>
                    <a:pt x="691" y="394"/>
                    <a:pt x="632" y="275"/>
                  </a:cubicBezTo>
                  <a:cubicBezTo>
                    <a:pt x="465" y="1"/>
                    <a:pt x="203" y="132"/>
                    <a:pt x="96" y="299"/>
                  </a:cubicBezTo>
                  <a:cubicBezTo>
                    <a:pt x="24" y="370"/>
                    <a:pt x="0" y="477"/>
                    <a:pt x="24" y="572"/>
                  </a:cubicBezTo>
                  <a:cubicBezTo>
                    <a:pt x="48" y="703"/>
                    <a:pt x="179" y="787"/>
                    <a:pt x="310" y="7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7"/>
            <p:cNvSpPr/>
            <p:nvPr/>
          </p:nvSpPr>
          <p:spPr>
            <a:xfrm>
              <a:off x="6477575" y="2081350"/>
              <a:ext cx="36350" cy="39600"/>
            </a:xfrm>
            <a:custGeom>
              <a:avLst/>
              <a:gdLst/>
              <a:ahLst/>
              <a:cxnLst/>
              <a:rect l="l" t="t" r="r" b="b"/>
              <a:pathLst>
                <a:path w="1454" h="1584" extrusionOk="0">
                  <a:moveTo>
                    <a:pt x="656" y="1548"/>
                  </a:moveTo>
                  <a:cubicBezTo>
                    <a:pt x="691" y="1548"/>
                    <a:pt x="727" y="1560"/>
                    <a:pt x="763" y="1560"/>
                  </a:cubicBezTo>
                  <a:cubicBezTo>
                    <a:pt x="953" y="1536"/>
                    <a:pt x="1120" y="1417"/>
                    <a:pt x="1203" y="1250"/>
                  </a:cubicBezTo>
                  <a:cubicBezTo>
                    <a:pt x="1346" y="1036"/>
                    <a:pt x="1453" y="798"/>
                    <a:pt x="1299" y="548"/>
                  </a:cubicBezTo>
                  <a:cubicBezTo>
                    <a:pt x="977" y="0"/>
                    <a:pt x="441" y="250"/>
                    <a:pt x="215" y="595"/>
                  </a:cubicBezTo>
                  <a:cubicBezTo>
                    <a:pt x="108" y="750"/>
                    <a:pt x="1" y="929"/>
                    <a:pt x="72" y="1155"/>
                  </a:cubicBezTo>
                  <a:cubicBezTo>
                    <a:pt x="132" y="1417"/>
                    <a:pt x="382" y="1584"/>
                    <a:pt x="656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7"/>
            <p:cNvSpPr/>
            <p:nvPr/>
          </p:nvSpPr>
          <p:spPr>
            <a:xfrm>
              <a:off x="6593075" y="2067050"/>
              <a:ext cx="36050" cy="39900"/>
            </a:xfrm>
            <a:custGeom>
              <a:avLst/>
              <a:gdLst/>
              <a:ahLst/>
              <a:cxnLst/>
              <a:rect l="l" t="t" r="r" b="b"/>
              <a:pathLst>
                <a:path w="1442" h="1596" extrusionOk="0">
                  <a:moveTo>
                    <a:pt x="643" y="1548"/>
                  </a:moveTo>
                  <a:cubicBezTo>
                    <a:pt x="679" y="1548"/>
                    <a:pt x="715" y="1548"/>
                    <a:pt x="762" y="1560"/>
                  </a:cubicBezTo>
                  <a:cubicBezTo>
                    <a:pt x="953" y="1536"/>
                    <a:pt x="1120" y="1417"/>
                    <a:pt x="1203" y="1251"/>
                  </a:cubicBezTo>
                  <a:cubicBezTo>
                    <a:pt x="1346" y="1036"/>
                    <a:pt x="1441" y="798"/>
                    <a:pt x="1298" y="560"/>
                  </a:cubicBezTo>
                  <a:cubicBezTo>
                    <a:pt x="965" y="1"/>
                    <a:pt x="441" y="251"/>
                    <a:pt x="215" y="596"/>
                  </a:cubicBezTo>
                  <a:cubicBezTo>
                    <a:pt x="108" y="751"/>
                    <a:pt x="0" y="929"/>
                    <a:pt x="60" y="1155"/>
                  </a:cubicBezTo>
                  <a:cubicBezTo>
                    <a:pt x="120" y="1417"/>
                    <a:pt x="381" y="1596"/>
                    <a:pt x="643" y="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7"/>
            <p:cNvSpPr/>
            <p:nvPr/>
          </p:nvSpPr>
          <p:spPr>
            <a:xfrm>
              <a:off x="6636225" y="2340900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63" y="36"/>
                  </a:moveTo>
                  <a:cubicBezTo>
                    <a:pt x="251" y="24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32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6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7"/>
            <p:cNvSpPr/>
            <p:nvPr/>
          </p:nvSpPr>
          <p:spPr>
            <a:xfrm>
              <a:off x="6603500" y="2389125"/>
              <a:ext cx="8350" cy="7450"/>
            </a:xfrm>
            <a:custGeom>
              <a:avLst/>
              <a:gdLst/>
              <a:ahLst/>
              <a:cxnLst/>
              <a:rect l="l" t="t" r="r" b="b"/>
              <a:pathLst>
                <a:path w="334" h="298" extrusionOk="0">
                  <a:moveTo>
                    <a:pt x="250" y="36"/>
                  </a:moveTo>
                  <a:cubicBezTo>
                    <a:pt x="250" y="36"/>
                    <a:pt x="238" y="36"/>
                    <a:pt x="238" y="24"/>
                  </a:cubicBezTo>
                  <a:cubicBezTo>
                    <a:pt x="203" y="0"/>
                    <a:pt x="155" y="0"/>
                    <a:pt x="119" y="24"/>
                  </a:cubicBezTo>
                  <a:cubicBezTo>
                    <a:pt x="72" y="48"/>
                    <a:pt x="12" y="71"/>
                    <a:pt x="12" y="131"/>
                  </a:cubicBezTo>
                  <a:cubicBezTo>
                    <a:pt x="0" y="274"/>
                    <a:pt x="119" y="298"/>
                    <a:pt x="203" y="262"/>
                  </a:cubicBezTo>
                  <a:cubicBezTo>
                    <a:pt x="250" y="262"/>
                    <a:pt x="286" y="226"/>
                    <a:pt x="310" y="191"/>
                  </a:cubicBezTo>
                  <a:cubicBezTo>
                    <a:pt x="334" y="131"/>
                    <a:pt x="310" y="71"/>
                    <a:pt x="25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7"/>
            <p:cNvSpPr/>
            <p:nvPr/>
          </p:nvSpPr>
          <p:spPr>
            <a:xfrm>
              <a:off x="6668075" y="2185825"/>
              <a:ext cx="8375" cy="7450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251" y="36"/>
                  </a:moveTo>
                  <a:cubicBezTo>
                    <a:pt x="251" y="36"/>
                    <a:pt x="251" y="24"/>
                    <a:pt x="239" y="24"/>
                  </a:cubicBezTo>
                  <a:cubicBezTo>
                    <a:pt x="203" y="0"/>
                    <a:pt x="156" y="0"/>
                    <a:pt x="120" y="24"/>
                  </a:cubicBezTo>
                  <a:cubicBezTo>
                    <a:pt x="72" y="36"/>
                    <a:pt x="25" y="60"/>
                    <a:pt x="13" y="131"/>
                  </a:cubicBezTo>
                  <a:cubicBezTo>
                    <a:pt x="1" y="262"/>
                    <a:pt x="120" y="298"/>
                    <a:pt x="215" y="262"/>
                  </a:cubicBezTo>
                  <a:cubicBezTo>
                    <a:pt x="251" y="250"/>
                    <a:pt x="287" y="226"/>
                    <a:pt x="310" y="179"/>
                  </a:cubicBezTo>
                  <a:cubicBezTo>
                    <a:pt x="334" y="131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7"/>
            <p:cNvSpPr/>
            <p:nvPr/>
          </p:nvSpPr>
          <p:spPr>
            <a:xfrm>
              <a:off x="6602000" y="2135225"/>
              <a:ext cx="8375" cy="7150"/>
            </a:xfrm>
            <a:custGeom>
              <a:avLst/>
              <a:gdLst/>
              <a:ahLst/>
              <a:cxnLst/>
              <a:rect l="l" t="t" r="r" b="b"/>
              <a:pathLst>
                <a:path w="335" h="286" extrusionOk="0">
                  <a:moveTo>
                    <a:pt x="251" y="36"/>
                  </a:moveTo>
                  <a:cubicBezTo>
                    <a:pt x="239" y="24"/>
                    <a:pt x="239" y="24"/>
                    <a:pt x="239" y="12"/>
                  </a:cubicBezTo>
                  <a:cubicBezTo>
                    <a:pt x="191" y="0"/>
                    <a:pt x="155" y="0"/>
                    <a:pt x="120" y="12"/>
                  </a:cubicBezTo>
                  <a:cubicBezTo>
                    <a:pt x="60" y="36"/>
                    <a:pt x="13" y="60"/>
                    <a:pt x="13" y="131"/>
                  </a:cubicBezTo>
                  <a:cubicBezTo>
                    <a:pt x="1" y="262"/>
                    <a:pt x="120" y="286"/>
                    <a:pt x="203" y="262"/>
                  </a:cubicBezTo>
                  <a:cubicBezTo>
                    <a:pt x="251" y="250"/>
                    <a:pt x="286" y="214"/>
                    <a:pt x="298" y="179"/>
                  </a:cubicBezTo>
                  <a:cubicBezTo>
                    <a:pt x="334" y="119"/>
                    <a:pt x="310" y="60"/>
                    <a:pt x="251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7"/>
            <p:cNvSpPr/>
            <p:nvPr/>
          </p:nvSpPr>
          <p:spPr>
            <a:xfrm>
              <a:off x="6622850" y="2240875"/>
              <a:ext cx="8350" cy="7475"/>
            </a:xfrm>
            <a:custGeom>
              <a:avLst/>
              <a:gdLst/>
              <a:ahLst/>
              <a:cxnLst/>
              <a:rect l="l" t="t" r="r" b="b"/>
              <a:pathLst>
                <a:path w="334" h="299" extrusionOk="0">
                  <a:moveTo>
                    <a:pt x="262" y="48"/>
                  </a:moveTo>
                  <a:cubicBezTo>
                    <a:pt x="250" y="36"/>
                    <a:pt x="238" y="36"/>
                    <a:pt x="238" y="25"/>
                  </a:cubicBezTo>
                  <a:cubicBezTo>
                    <a:pt x="203" y="1"/>
                    <a:pt x="155" y="1"/>
                    <a:pt x="119" y="25"/>
                  </a:cubicBezTo>
                  <a:cubicBezTo>
                    <a:pt x="72" y="48"/>
                    <a:pt x="24" y="72"/>
                    <a:pt x="12" y="132"/>
                  </a:cubicBezTo>
                  <a:cubicBezTo>
                    <a:pt x="0" y="275"/>
                    <a:pt x="119" y="298"/>
                    <a:pt x="214" y="275"/>
                  </a:cubicBezTo>
                  <a:cubicBezTo>
                    <a:pt x="250" y="263"/>
                    <a:pt x="286" y="227"/>
                    <a:pt x="310" y="191"/>
                  </a:cubicBezTo>
                  <a:cubicBezTo>
                    <a:pt x="333" y="132"/>
                    <a:pt x="310" y="72"/>
                    <a:pt x="262" y="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7"/>
            <p:cNvSpPr/>
            <p:nvPr/>
          </p:nvSpPr>
          <p:spPr>
            <a:xfrm>
              <a:off x="6549025" y="1903350"/>
              <a:ext cx="16400" cy="18175"/>
            </a:xfrm>
            <a:custGeom>
              <a:avLst/>
              <a:gdLst/>
              <a:ahLst/>
              <a:cxnLst/>
              <a:rect l="l" t="t" r="r" b="b"/>
              <a:pathLst>
                <a:path w="656" h="727" extrusionOk="0">
                  <a:moveTo>
                    <a:pt x="72" y="167"/>
                  </a:moveTo>
                  <a:cubicBezTo>
                    <a:pt x="60" y="191"/>
                    <a:pt x="48" y="203"/>
                    <a:pt x="36" y="214"/>
                  </a:cubicBezTo>
                  <a:cubicBezTo>
                    <a:pt x="0" y="298"/>
                    <a:pt x="0" y="393"/>
                    <a:pt x="36" y="476"/>
                  </a:cubicBezTo>
                  <a:cubicBezTo>
                    <a:pt x="84" y="595"/>
                    <a:pt x="155" y="703"/>
                    <a:pt x="298" y="714"/>
                  </a:cubicBezTo>
                  <a:cubicBezTo>
                    <a:pt x="608" y="726"/>
                    <a:pt x="655" y="441"/>
                    <a:pt x="584" y="262"/>
                  </a:cubicBezTo>
                  <a:cubicBezTo>
                    <a:pt x="560" y="167"/>
                    <a:pt x="489" y="83"/>
                    <a:pt x="393" y="48"/>
                  </a:cubicBezTo>
                  <a:cubicBezTo>
                    <a:pt x="274" y="0"/>
                    <a:pt x="131" y="48"/>
                    <a:pt x="72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7"/>
            <p:cNvSpPr/>
            <p:nvPr/>
          </p:nvSpPr>
          <p:spPr>
            <a:xfrm>
              <a:off x="6456150" y="194085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0"/>
                    <a:pt x="251" y="274"/>
                    <a:pt x="263" y="238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2" y="0"/>
                    <a:pt x="36" y="96"/>
                    <a:pt x="13" y="179"/>
                  </a:cubicBezTo>
                  <a:cubicBezTo>
                    <a:pt x="1" y="215"/>
                    <a:pt x="1" y="262"/>
                    <a:pt x="24" y="298"/>
                  </a:cubicBezTo>
                  <a:cubicBezTo>
                    <a:pt x="48" y="346"/>
                    <a:pt x="120" y="357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7"/>
            <p:cNvSpPr/>
            <p:nvPr/>
          </p:nvSpPr>
          <p:spPr>
            <a:xfrm>
              <a:off x="6331125" y="1922100"/>
              <a:ext cx="7175" cy="8950"/>
            </a:xfrm>
            <a:custGeom>
              <a:avLst/>
              <a:gdLst/>
              <a:ahLst/>
              <a:cxnLst/>
              <a:rect l="l" t="t" r="r" b="b"/>
              <a:pathLst>
                <a:path w="287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8"/>
                  </a:cubicBezTo>
                  <a:cubicBezTo>
                    <a:pt x="287" y="191"/>
                    <a:pt x="275" y="131"/>
                    <a:pt x="239" y="95"/>
                  </a:cubicBezTo>
                  <a:cubicBezTo>
                    <a:pt x="132" y="0"/>
                    <a:pt x="49" y="95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1" y="345"/>
                    <a:pt x="132" y="357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"/>
            <p:cNvSpPr/>
            <p:nvPr/>
          </p:nvSpPr>
          <p:spPr>
            <a:xfrm>
              <a:off x="6377875" y="1930125"/>
              <a:ext cx="16400" cy="18475"/>
            </a:xfrm>
            <a:custGeom>
              <a:avLst/>
              <a:gdLst/>
              <a:ahLst/>
              <a:cxnLst/>
              <a:rect l="l" t="t" r="r" b="b"/>
              <a:pathLst>
                <a:path w="656" h="739" extrusionOk="0">
                  <a:moveTo>
                    <a:pt x="72" y="179"/>
                  </a:moveTo>
                  <a:cubicBezTo>
                    <a:pt x="72" y="191"/>
                    <a:pt x="48" y="203"/>
                    <a:pt x="36" y="215"/>
                  </a:cubicBezTo>
                  <a:cubicBezTo>
                    <a:pt x="0" y="298"/>
                    <a:pt x="0" y="405"/>
                    <a:pt x="36" y="489"/>
                  </a:cubicBezTo>
                  <a:cubicBezTo>
                    <a:pt x="84" y="596"/>
                    <a:pt x="155" y="703"/>
                    <a:pt x="298" y="715"/>
                  </a:cubicBezTo>
                  <a:cubicBezTo>
                    <a:pt x="607" y="739"/>
                    <a:pt x="655" y="453"/>
                    <a:pt x="584" y="275"/>
                  </a:cubicBezTo>
                  <a:cubicBezTo>
                    <a:pt x="560" y="167"/>
                    <a:pt x="488" y="96"/>
                    <a:pt x="393" y="48"/>
                  </a:cubicBezTo>
                  <a:cubicBezTo>
                    <a:pt x="274" y="1"/>
                    <a:pt x="131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"/>
            <p:cNvSpPr/>
            <p:nvPr/>
          </p:nvSpPr>
          <p:spPr>
            <a:xfrm>
              <a:off x="6521925" y="1834275"/>
              <a:ext cx="16400" cy="18200"/>
            </a:xfrm>
            <a:custGeom>
              <a:avLst/>
              <a:gdLst/>
              <a:ahLst/>
              <a:cxnLst/>
              <a:rect l="l" t="t" r="r" b="b"/>
              <a:pathLst>
                <a:path w="656" h="728" extrusionOk="0">
                  <a:moveTo>
                    <a:pt x="72" y="179"/>
                  </a:moveTo>
                  <a:cubicBezTo>
                    <a:pt x="60" y="191"/>
                    <a:pt x="49" y="203"/>
                    <a:pt x="37" y="215"/>
                  </a:cubicBezTo>
                  <a:cubicBezTo>
                    <a:pt x="1" y="299"/>
                    <a:pt x="1" y="394"/>
                    <a:pt x="37" y="477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27"/>
                    <a:pt x="656" y="453"/>
                    <a:pt x="584" y="263"/>
                  </a:cubicBezTo>
                  <a:cubicBezTo>
                    <a:pt x="560" y="168"/>
                    <a:pt x="489" y="84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7"/>
            <p:cNvSpPr/>
            <p:nvPr/>
          </p:nvSpPr>
          <p:spPr>
            <a:xfrm>
              <a:off x="6443950" y="183427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79" y="334"/>
                  </a:moveTo>
                  <a:lnTo>
                    <a:pt x="191" y="334"/>
                  </a:lnTo>
                  <a:cubicBezTo>
                    <a:pt x="239" y="310"/>
                    <a:pt x="262" y="275"/>
                    <a:pt x="262" y="239"/>
                  </a:cubicBezTo>
                  <a:cubicBezTo>
                    <a:pt x="286" y="191"/>
                    <a:pt x="274" y="132"/>
                    <a:pt x="239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20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7"/>
            <p:cNvSpPr/>
            <p:nvPr/>
          </p:nvSpPr>
          <p:spPr>
            <a:xfrm>
              <a:off x="6370725" y="180630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22"/>
                    <a:pt x="262" y="286"/>
                    <a:pt x="262" y="239"/>
                  </a:cubicBezTo>
                  <a:cubicBezTo>
                    <a:pt x="286" y="191"/>
                    <a:pt x="274" y="132"/>
                    <a:pt x="239" y="96"/>
                  </a:cubicBezTo>
                  <a:cubicBezTo>
                    <a:pt x="131" y="1"/>
                    <a:pt x="36" y="96"/>
                    <a:pt x="12" y="179"/>
                  </a:cubicBezTo>
                  <a:cubicBezTo>
                    <a:pt x="1" y="215"/>
                    <a:pt x="1" y="263"/>
                    <a:pt x="24" y="298"/>
                  </a:cubicBezTo>
                  <a:cubicBezTo>
                    <a:pt x="60" y="346"/>
                    <a:pt x="120" y="370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"/>
            <p:cNvSpPr/>
            <p:nvPr/>
          </p:nvSpPr>
          <p:spPr>
            <a:xfrm>
              <a:off x="6453175" y="176970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10"/>
                    <a:pt x="274" y="274"/>
                    <a:pt x="274" y="238"/>
                  </a:cubicBezTo>
                  <a:cubicBezTo>
                    <a:pt x="298" y="191"/>
                    <a:pt x="286" y="131"/>
                    <a:pt x="251" y="84"/>
                  </a:cubicBezTo>
                  <a:cubicBezTo>
                    <a:pt x="143" y="0"/>
                    <a:pt x="48" y="84"/>
                    <a:pt x="24" y="167"/>
                  </a:cubicBezTo>
                  <a:cubicBezTo>
                    <a:pt x="1" y="215"/>
                    <a:pt x="12" y="262"/>
                    <a:pt x="36" y="298"/>
                  </a:cubicBezTo>
                  <a:cubicBezTo>
                    <a:pt x="72" y="345"/>
                    <a:pt x="132" y="357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"/>
            <p:cNvSpPr/>
            <p:nvPr/>
          </p:nvSpPr>
          <p:spPr>
            <a:xfrm>
              <a:off x="6227850" y="195067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67" y="345"/>
                  </a:moveTo>
                  <a:cubicBezTo>
                    <a:pt x="179" y="334"/>
                    <a:pt x="191" y="334"/>
                    <a:pt x="191" y="345"/>
                  </a:cubicBez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5"/>
                  </a:cubicBezTo>
                  <a:cubicBezTo>
                    <a:pt x="131" y="0"/>
                    <a:pt x="36" y="95"/>
                    <a:pt x="12" y="179"/>
                  </a:cubicBezTo>
                  <a:cubicBezTo>
                    <a:pt x="1" y="215"/>
                    <a:pt x="1" y="262"/>
                    <a:pt x="24" y="310"/>
                  </a:cubicBezTo>
                  <a:cubicBezTo>
                    <a:pt x="60" y="357"/>
                    <a:pt x="120" y="369"/>
                    <a:pt x="167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"/>
            <p:cNvSpPr/>
            <p:nvPr/>
          </p:nvSpPr>
          <p:spPr>
            <a:xfrm>
              <a:off x="6378750" y="1875650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72" y="179"/>
                  </a:moveTo>
                  <a:cubicBezTo>
                    <a:pt x="61" y="191"/>
                    <a:pt x="49" y="203"/>
                    <a:pt x="37" y="215"/>
                  </a:cubicBezTo>
                  <a:cubicBezTo>
                    <a:pt x="1" y="298"/>
                    <a:pt x="1" y="406"/>
                    <a:pt x="37" y="489"/>
                  </a:cubicBezTo>
                  <a:cubicBezTo>
                    <a:pt x="84" y="596"/>
                    <a:pt x="156" y="703"/>
                    <a:pt x="299" y="715"/>
                  </a:cubicBezTo>
                  <a:cubicBezTo>
                    <a:pt x="608" y="739"/>
                    <a:pt x="656" y="453"/>
                    <a:pt x="584" y="275"/>
                  </a:cubicBezTo>
                  <a:cubicBezTo>
                    <a:pt x="561" y="168"/>
                    <a:pt x="489" y="96"/>
                    <a:pt x="394" y="48"/>
                  </a:cubicBezTo>
                  <a:cubicBezTo>
                    <a:pt x="275" y="1"/>
                    <a:pt x="132" y="60"/>
                    <a:pt x="72" y="1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"/>
            <p:cNvSpPr/>
            <p:nvPr/>
          </p:nvSpPr>
          <p:spPr>
            <a:xfrm>
              <a:off x="6281125" y="1889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9" y="322"/>
                    <a:pt x="263" y="286"/>
                    <a:pt x="275" y="239"/>
                  </a:cubicBezTo>
                  <a:cubicBezTo>
                    <a:pt x="286" y="191"/>
                    <a:pt x="275" y="131"/>
                    <a:pt x="239" y="96"/>
                  </a:cubicBezTo>
                  <a:cubicBezTo>
                    <a:pt x="132" y="1"/>
                    <a:pt x="48" y="96"/>
                    <a:pt x="25" y="179"/>
                  </a:cubicBezTo>
                  <a:cubicBezTo>
                    <a:pt x="1" y="215"/>
                    <a:pt x="1" y="262"/>
                    <a:pt x="25" y="298"/>
                  </a:cubicBezTo>
                  <a:cubicBezTo>
                    <a:pt x="60" y="346"/>
                    <a:pt x="132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"/>
            <p:cNvSpPr/>
            <p:nvPr/>
          </p:nvSpPr>
          <p:spPr>
            <a:xfrm>
              <a:off x="6066525" y="2068825"/>
              <a:ext cx="7175" cy="8975"/>
            </a:xfrm>
            <a:custGeom>
              <a:avLst/>
              <a:gdLst/>
              <a:ahLst/>
              <a:cxnLst/>
              <a:rect l="l" t="t" r="r" b="b"/>
              <a:pathLst>
                <a:path w="287" h="359" extrusionOk="0">
                  <a:moveTo>
                    <a:pt x="167" y="334"/>
                  </a:moveTo>
                  <a:lnTo>
                    <a:pt x="191" y="334"/>
                  </a:lnTo>
                  <a:cubicBezTo>
                    <a:pt x="227" y="311"/>
                    <a:pt x="262" y="275"/>
                    <a:pt x="262" y="239"/>
                  </a:cubicBezTo>
                  <a:cubicBezTo>
                    <a:pt x="286" y="180"/>
                    <a:pt x="274" y="132"/>
                    <a:pt x="238" y="84"/>
                  </a:cubicBezTo>
                  <a:cubicBezTo>
                    <a:pt x="131" y="1"/>
                    <a:pt x="36" y="84"/>
                    <a:pt x="12" y="168"/>
                  </a:cubicBezTo>
                  <a:cubicBezTo>
                    <a:pt x="0" y="215"/>
                    <a:pt x="0" y="263"/>
                    <a:pt x="24" y="299"/>
                  </a:cubicBezTo>
                  <a:cubicBezTo>
                    <a:pt x="60" y="346"/>
                    <a:pt x="119" y="358"/>
                    <a:pt x="167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"/>
            <p:cNvSpPr/>
            <p:nvPr/>
          </p:nvSpPr>
          <p:spPr>
            <a:xfrm>
              <a:off x="6171600" y="20917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43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7"/>
            <p:cNvSpPr/>
            <p:nvPr/>
          </p:nvSpPr>
          <p:spPr>
            <a:xfrm>
              <a:off x="6164750" y="2206050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9" y="322"/>
                    <a:pt x="262" y="286"/>
                    <a:pt x="274" y="239"/>
                  </a:cubicBezTo>
                  <a:cubicBezTo>
                    <a:pt x="298" y="191"/>
                    <a:pt x="286" y="132"/>
                    <a:pt x="239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7"/>
            <p:cNvSpPr/>
            <p:nvPr/>
          </p:nvSpPr>
          <p:spPr>
            <a:xfrm>
              <a:off x="6007275" y="2139675"/>
              <a:ext cx="7475" cy="8950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180" y="334"/>
                  </a:moveTo>
                  <a:lnTo>
                    <a:pt x="203" y="334"/>
                  </a:lnTo>
                  <a:cubicBezTo>
                    <a:pt x="239" y="310"/>
                    <a:pt x="263" y="274"/>
                    <a:pt x="275" y="239"/>
                  </a:cubicBezTo>
                  <a:cubicBezTo>
                    <a:pt x="299" y="191"/>
                    <a:pt x="287" y="132"/>
                    <a:pt x="239" y="84"/>
                  </a:cubicBezTo>
                  <a:cubicBezTo>
                    <a:pt x="144" y="1"/>
                    <a:pt x="49" y="84"/>
                    <a:pt x="25" y="179"/>
                  </a:cubicBezTo>
                  <a:cubicBezTo>
                    <a:pt x="1" y="215"/>
                    <a:pt x="13" y="263"/>
                    <a:pt x="37" y="298"/>
                  </a:cubicBezTo>
                  <a:cubicBezTo>
                    <a:pt x="61" y="346"/>
                    <a:pt x="132" y="358"/>
                    <a:pt x="18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7"/>
            <p:cNvSpPr/>
            <p:nvPr/>
          </p:nvSpPr>
          <p:spPr>
            <a:xfrm>
              <a:off x="6215350" y="1864350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46"/>
                  </a:moveTo>
                  <a:lnTo>
                    <a:pt x="203" y="346"/>
                  </a:lnTo>
                  <a:cubicBezTo>
                    <a:pt x="239" y="322"/>
                    <a:pt x="262" y="286"/>
                    <a:pt x="262" y="250"/>
                  </a:cubicBezTo>
                  <a:cubicBezTo>
                    <a:pt x="286" y="191"/>
                    <a:pt x="274" y="131"/>
                    <a:pt x="239" y="96"/>
                  </a:cubicBezTo>
                  <a:cubicBezTo>
                    <a:pt x="131" y="0"/>
                    <a:pt x="36" y="96"/>
                    <a:pt x="12" y="179"/>
                  </a:cubicBezTo>
                  <a:cubicBezTo>
                    <a:pt x="0" y="215"/>
                    <a:pt x="0" y="262"/>
                    <a:pt x="24" y="310"/>
                  </a:cubicBezTo>
                  <a:cubicBezTo>
                    <a:pt x="60" y="358"/>
                    <a:pt x="120" y="369"/>
                    <a:pt x="179" y="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7"/>
            <p:cNvSpPr/>
            <p:nvPr/>
          </p:nvSpPr>
          <p:spPr>
            <a:xfrm>
              <a:off x="6076050" y="2132825"/>
              <a:ext cx="7175" cy="9250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79" y="334"/>
                  </a:moveTo>
                  <a:cubicBezTo>
                    <a:pt x="179" y="334"/>
                    <a:pt x="191" y="334"/>
                    <a:pt x="203" y="334"/>
                  </a:cubicBezTo>
                  <a:cubicBezTo>
                    <a:pt x="238" y="322"/>
                    <a:pt x="262" y="287"/>
                    <a:pt x="274" y="239"/>
                  </a:cubicBezTo>
                  <a:cubicBezTo>
                    <a:pt x="286" y="191"/>
                    <a:pt x="274" y="132"/>
                    <a:pt x="238" y="96"/>
                  </a:cubicBezTo>
                  <a:cubicBezTo>
                    <a:pt x="131" y="1"/>
                    <a:pt x="48" y="96"/>
                    <a:pt x="24" y="179"/>
                  </a:cubicBezTo>
                  <a:cubicBezTo>
                    <a:pt x="0" y="215"/>
                    <a:pt x="0" y="263"/>
                    <a:pt x="24" y="298"/>
                  </a:cubicBezTo>
                  <a:cubicBezTo>
                    <a:pt x="60" y="346"/>
                    <a:pt x="119" y="370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7"/>
            <p:cNvSpPr/>
            <p:nvPr/>
          </p:nvSpPr>
          <p:spPr>
            <a:xfrm>
              <a:off x="6047775" y="2231650"/>
              <a:ext cx="7450" cy="8950"/>
            </a:xfrm>
            <a:custGeom>
              <a:avLst/>
              <a:gdLst/>
              <a:ahLst/>
              <a:cxnLst/>
              <a:rect l="l" t="t" r="r" b="b"/>
              <a:pathLst>
                <a:path w="298" h="358" extrusionOk="0">
                  <a:moveTo>
                    <a:pt x="179" y="334"/>
                  </a:moveTo>
                  <a:lnTo>
                    <a:pt x="203" y="334"/>
                  </a:lnTo>
                  <a:cubicBezTo>
                    <a:pt x="238" y="310"/>
                    <a:pt x="262" y="275"/>
                    <a:pt x="274" y="239"/>
                  </a:cubicBezTo>
                  <a:cubicBezTo>
                    <a:pt x="298" y="179"/>
                    <a:pt x="286" y="120"/>
                    <a:pt x="238" y="84"/>
                  </a:cubicBezTo>
                  <a:cubicBezTo>
                    <a:pt x="131" y="1"/>
                    <a:pt x="48" y="84"/>
                    <a:pt x="24" y="167"/>
                  </a:cubicBezTo>
                  <a:cubicBezTo>
                    <a:pt x="0" y="215"/>
                    <a:pt x="12" y="263"/>
                    <a:pt x="36" y="298"/>
                  </a:cubicBezTo>
                  <a:cubicBezTo>
                    <a:pt x="60" y="346"/>
                    <a:pt x="131" y="358"/>
                    <a:pt x="17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0" name="Google Shape;19090;p31"/>
          <p:cNvSpPr txBox="1">
            <a:spLocks noGrp="1"/>
          </p:cNvSpPr>
          <p:nvPr>
            <p:ph type="ctrTitle"/>
          </p:nvPr>
        </p:nvSpPr>
        <p:spPr>
          <a:xfrm>
            <a:off x="1420060" y="1252145"/>
            <a:ext cx="65274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73A74"/>
                </a:solidFill>
                <a:latin typeface="Ubuntu"/>
                <a:ea typeface="Ubuntu"/>
                <a:cs typeface="Ubuntu"/>
                <a:sym typeface="Ubuntu"/>
              </a:rPr>
              <a:t>Linear Regression </a:t>
            </a:r>
            <a:endParaRPr dirty="0">
              <a:solidFill>
                <a:srgbClr val="573A7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091" name="Google Shape;19091;p31"/>
          <p:cNvSpPr txBox="1">
            <a:spLocks noGrp="1"/>
          </p:cNvSpPr>
          <p:nvPr>
            <p:ph type="subTitle" idx="1"/>
          </p:nvPr>
        </p:nvSpPr>
        <p:spPr>
          <a:xfrm>
            <a:off x="2023950" y="3255823"/>
            <a:ext cx="5096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6567BD"/>
                </a:solidFill>
                <a:latin typeface="Ubuntu Medium"/>
                <a:ea typeface="Ubuntu Medium"/>
                <a:cs typeface="Ubuntu Medium"/>
                <a:sym typeface="Ubuntu Medium"/>
              </a:rPr>
              <a:t>F</a:t>
            </a:r>
            <a:r>
              <a:rPr lang="en" b="0" dirty="0">
                <a:solidFill>
                  <a:srgbClr val="6567BD"/>
                </a:solidFill>
                <a:latin typeface="Ubuntu Medium"/>
                <a:ea typeface="Ubuntu Medium"/>
                <a:cs typeface="Ubuntu Medium"/>
                <a:sym typeface="Ubuntu Medium"/>
              </a:rPr>
              <a:t>or used car market in UK</a:t>
            </a:r>
            <a:endParaRPr b="0" dirty="0">
              <a:solidFill>
                <a:srgbClr val="6567BD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7" name="Google Shape;19217;p36"/>
          <p:cNvSpPr txBox="1">
            <a:spLocks noGrp="1"/>
          </p:cNvSpPr>
          <p:nvPr>
            <p:ph type="title"/>
          </p:nvPr>
        </p:nvSpPr>
        <p:spPr>
          <a:xfrm>
            <a:off x="4146783" y="1643845"/>
            <a:ext cx="33672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73A74"/>
                </a:solidFill>
              </a:rPr>
              <a:t>Summary</a:t>
            </a:r>
            <a:endParaRPr dirty="0">
              <a:solidFill>
                <a:srgbClr val="573A74"/>
              </a:solidFill>
            </a:endParaRPr>
          </a:p>
        </p:txBody>
      </p:sp>
      <p:sp>
        <p:nvSpPr>
          <p:cNvPr id="19218" name="Google Shape;19218;p36"/>
          <p:cNvSpPr txBox="1">
            <a:spLocks noGrp="1"/>
          </p:cNvSpPr>
          <p:nvPr>
            <p:ph type="body" idx="1"/>
          </p:nvPr>
        </p:nvSpPr>
        <p:spPr>
          <a:xfrm>
            <a:off x="4372616" y="2409100"/>
            <a:ext cx="3367200" cy="2030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D93B5"/>
                </a:solidFill>
              </a:rPr>
              <a:t>The model is improved after using the </a:t>
            </a:r>
            <a:r>
              <a:rPr lang="en-US" b="1" dirty="0">
                <a:solidFill>
                  <a:srgbClr val="6D93B5"/>
                </a:solidFill>
              </a:rPr>
              <a:t>Dummy Variable </a:t>
            </a:r>
            <a:r>
              <a:rPr lang="en-US" dirty="0">
                <a:solidFill>
                  <a:srgbClr val="6D93B5"/>
                </a:solidFill>
              </a:rPr>
              <a:t>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6D93B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D93B5"/>
                </a:solidFill>
              </a:rPr>
              <a:t>We find The best model is </a:t>
            </a:r>
            <a:r>
              <a:rPr lang="en-US" b="1" dirty="0">
                <a:solidFill>
                  <a:srgbClr val="6D93B5"/>
                </a:solidFill>
              </a:rPr>
              <a:t>Coxbox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6D93B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D93B5"/>
                </a:solidFill>
              </a:rPr>
              <a:t>So , our model ready to predict the prices of used car.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6D93B5"/>
              </a:solidFill>
            </a:endParaRPr>
          </a:p>
        </p:txBody>
      </p:sp>
      <p:grpSp>
        <p:nvGrpSpPr>
          <p:cNvPr id="16" name="Google Shape;29978;p75">
            <a:extLst>
              <a:ext uri="{FF2B5EF4-FFF2-40B4-BE49-F238E27FC236}">
                <a16:creationId xmlns:a16="http://schemas.microsoft.com/office/drawing/2014/main" id="{20E1F4CA-F9AB-4EFC-B0FE-808515AF487F}"/>
              </a:ext>
            </a:extLst>
          </p:cNvPr>
          <p:cNvGrpSpPr/>
          <p:nvPr/>
        </p:nvGrpSpPr>
        <p:grpSpPr>
          <a:xfrm>
            <a:off x="2035533" y="1972204"/>
            <a:ext cx="1335819" cy="1462760"/>
            <a:chOff x="1049375" y="2318350"/>
            <a:chExt cx="298525" cy="295400"/>
          </a:xfrm>
        </p:grpSpPr>
        <p:sp>
          <p:nvSpPr>
            <p:cNvPr id="17" name="Google Shape;29979;p75">
              <a:extLst>
                <a:ext uri="{FF2B5EF4-FFF2-40B4-BE49-F238E27FC236}">
                  <a16:creationId xmlns:a16="http://schemas.microsoft.com/office/drawing/2014/main" id="{AC5BD6D1-030E-4F1F-9F2C-5A330C900F5D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980;p75">
              <a:extLst>
                <a:ext uri="{FF2B5EF4-FFF2-40B4-BE49-F238E27FC236}">
                  <a16:creationId xmlns:a16="http://schemas.microsoft.com/office/drawing/2014/main" id="{2EE0160D-385A-4726-828C-9D917084A793}"/>
                </a:ext>
              </a:extLst>
            </p:cNvPr>
            <p:cNvSpPr/>
            <p:nvPr/>
          </p:nvSpPr>
          <p:spPr>
            <a:xfrm>
              <a:off x="1101350" y="2440526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981;p75">
              <a:extLst>
                <a:ext uri="{FF2B5EF4-FFF2-40B4-BE49-F238E27FC236}">
                  <a16:creationId xmlns:a16="http://schemas.microsoft.com/office/drawing/2014/main" id="{9A5F2692-B4E5-41F4-8F72-B951D5761BB9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982;p75">
              <a:extLst>
                <a:ext uri="{FF2B5EF4-FFF2-40B4-BE49-F238E27FC236}">
                  <a16:creationId xmlns:a16="http://schemas.microsoft.com/office/drawing/2014/main" id="{3A05527D-04B4-4BEB-BDF7-E7B2E4AC2F71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98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25" name="Google Shape;19125;p34"/>
          <p:cNvGrpSpPr/>
          <p:nvPr/>
        </p:nvGrpSpPr>
        <p:grpSpPr>
          <a:xfrm>
            <a:off x="6377705" y="515390"/>
            <a:ext cx="1715777" cy="1607804"/>
            <a:chOff x="5331481" y="4487755"/>
            <a:chExt cx="511470" cy="411529"/>
          </a:xfrm>
        </p:grpSpPr>
        <p:sp>
          <p:nvSpPr>
            <p:cNvPr id="19127" name="Google Shape;19127;p34"/>
            <p:cNvSpPr/>
            <p:nvPr/>
          </p:nvSpPr>
          <p:spPr>
            <a:xfrm>
              <a:off x="5500519" y="4489690"/>
              <a:ext cx="36161" cy="9604"/>
            </a:xfrm>
            <a:custGeom>
              <a:avLst/>
              <a:gdLst/>
              <a:ahLst/>
              <a:cxnLst/>
              <a:rect l="l" t="t" r="r" b="b"/>
              <a:pathLst>
                <a:path w="2523" h="670" extrusionOk="0">
                  <a:moveTo>
                    <a:pt x="1915" y="1"/>
                  </a:moveTo>
                  <a:lnTo>
                    <a:pt x="1763" y="122"/>
                  </a:lnTo>
                  <a:lnTo>
                    <a:pt x="1246" y="122"/>
                  </a:lnTo>
                  <a:lnTo>
                    <a:pt x="1094" y="214"/>
                  </a:lnTo>
                  <a:lnTo>
                    <a:pt x="760" y="214"/>
                  </a:lnTo>
                  <a:cubicBezTo>
                    <a:pt x="486" y="305"/>
                    <a:pt x="243" y="396"/>
                    <a:pt x="0" y="487"/>
                  </a:cubicBezTo>
                  <a:lnTo>
                    <a:pt x="183" y="670"/>
                  </a:lnTo>
                  <a:lnTo>
                    <a:pt x="456" y="426"/>
                  </a:lnTo>
                  <a:lnTo>
                    <a:pt x="699" y="426"/>
                  </a:lnTo>
                  <a:lnTo>
                    <a:pt x="912" y="305"/>
                  </a:lnTo>
                  <a:lnTo>
                    <a:pt x="1155" y="426"/>
                  </a:lnTo>
                  <a:cubicBezTo>
                    <a:pt x="1201" y="449"/>
                    <a:pt x="1241" y="459"/>
                    <a:pt x="1277" y="459"/>
                  </a:cubicBezTo>
                  <a:cubicBezTo>
                    <a:pt x="1387" y="459"/>
                    <a:pt x="1467" y="373"/>
                    <a:pt x="1581" y="305"/>
                  </a:cubicBezTo>
                  <a:lnTo>
                    <a:pt x="2462" y="305"/>
                  </a:lnTo>
                  <a:cubicBezTo>
                    <a:pt x="2493" y="305"/>
                    <a:pt x="2523" y="274"/>
                    <a:pt x="2523" y="274"/>
                  </a:cubicBezTo>
                  <a:lnTo>
                    <a:pt x="2523" y="153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8" name="Google Shape;19128;p34"/>
            <p:cNvSpPr/>
            <p:nvPr/>
          </p:nvSpPr>
          <p:spPr>
            <a:xfrm>
              <a:off x="5549737" y="4487755"/>
              <a:ext cx="23104" cy="6752"/>
            </a:xfrm>
            <a:custGeom>
              <a:avLst/>
              <a:gdLst/>
              <a:ahLst/>
              <a:cxnLst/>
              <a:rect l="l" t="t" r="r" b="b"/>
              <a:pathLst>
                <a:path w="1612" h="471" extrusionOk="0">
                  <a:moveTo>
                    <a:pt x="1305" y="0"/>
                  </a:moveTo>
                  <a:cubicBezTo>
                    <a:pt x="1155" y="0"/>
                    <a:pt x="1071" y="115"/>
                    <a:pt x="943" y="166"/>
                  </a:cubicBezTo>
                  <a:lnTo>
                    <a:pt x="457" y="166"/>
                  </a:lnTo>
                  <a:lnTo>
                    <a:pt x="335" y="257"/>
                  </a:lnTo>
                  <a:lnTo>
                    <a:pt x="183" y="136"/>
                  </a:lnTo>
                  <a:lnTo>
                    <a:pt x="1" y="288"/>
                  </a:lnTo>
                  <a:cubicBezTo>
                    <a:pt x="31" y="349"/>
                    <a:pt x="62" y="349"/>
                    <a:pt x="62" y="349"/>
                  </a:cubicBezTo>
                  <a:lnTo>
                    <a:pt x="852" y="349"/>
                  </a:lnTo>
                  <a:lnTo>
                    <a:pt x="1004" y="470"/>
                  </a:lnTo>
                  <a:lnTo>
                    <a:pt x="1399" y="470"/>
                  </a:lnTo>
                  <a:cubicBezTo>
                    <a:pt x="1460" y="379"/>
                    <a:pt x="1612" y="349"/>
                    <a:pt x="1581" y="197"/>
                  </a:cubicBezTo>
                  <a:lnTo>
                    <a:pt x="1399" y="14"/>
                  </a:lnTo>
                  <a:cubicBezTo>
                    <a:pt x="1365" y="4"/>
                    <a:pt x="1334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9" name="Google Shape;19129;p34"/>
            <p:cNvSpPr/>
            <p:nvPr/>
          </p:nvSpPr>
          <p:spPr>
            <a:xfrm>
              <a:off x="5337587" y="4645684"/>
              <a:ext cx="8728" cy="18750"/>
            </a:xfrm>
            <a:custGeom>
              <a:avLst/>
              <a:gdLst/>
              <a:ahLst/>
              <a:cxnLst/>
              <a:rect l="l" t="t" r="r" b="b"/>
              <a:pathLst>
                <a:path w="609" h="1308" extrusionOk="0">
                  <a:moveTo>
                    <a:pt x="547" y="0"/>
                  </a:moveTo>
                  <a:cubicBezTo>
                    <a:pt x="487" y="244"/>
                    <a:pt x="365" y="456"/>
                    <a:pt x="213" y="639"/>
                  </a:cubicBezTo>
                  <a:lnTo>
                    <a:pt x="213" y="943"/>
                  </a:lnTo>
                  <a:lnTo>
                    <a:pt x="91" y="1034"/>
                  </a:lnTo>
                  <a:cubicBezTo>
                    <a:pt x="122" y="1125"/>
                    <a:pt x="0" y="1247"/>
                    <a:pt x="152" y="1307"/>
                  </a:cubicBezTo>
                  <a:lnTo>
                    <a:pt x="365" y="1003"/>
                  </a:lnTo>
                  <a:lnTo>
                    <a:pt x="365" y="821"/>
                  </a:lnTo>
                  <a:lnTo>
                    <a:pt x="608" y="639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34"/>
            <p:cNvSpPr/>
            <p:nvPr/>
          </p:nvSpPr>
          <p:spPr>
            <a:xfrm>
              <a:off x="5535805" y="4487956"/>
              <a:ext cx="12211" cy="6551"/>
            </a:xfrm>
            <a:custGeom>
              <a:avLst/>
              <a:gdLst/>
              <a:ahLst/>
              <a:cxnLst/>
              <a:rect l="l" t="t" r="r" b="b"/>
              <a:pathLst>
                <a:path w="852" h="457" extrusionOk="0">
                  <a:moveTo>
                    <a:pt x="426" y="0"/>
                  </a:moveTo>
                  <a:lnTo>
                    <a:pt x="61" y="183"/>
                  </a:lnTo>
                  <a:cubicBezTo>
                    <a:pt x="0" y="274"/>
                    <a:pt x="122" y="213"/>
                    <a:pt x="152" y="274"/>
                  </a:cubicBezTo>
                  <a:cubicBezTo>
                    <a:pt x="183" y="335"/>
                    <a:pt x="213" y="395"/>
                    <a:pt x="213" y="456"/>
                  </a:cubicBezTo>
                  <a:lnTo>
                    <a:pt x="639" y="456"/>
                  </a:lnTo>
                  <a:cubicBezTo>
                    <a:pt x="699" y="365"/>
                    <a:pt x="851" y="335"/>
                    <a:pt x="821" y="183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34"/>
            <p:cNvSpPr/>
            <p:nvPr/>
          </p:nvSpPr>
          <p:spPr>
            <a:xfrm>
              <a:off x="5595486" y="4492901"/>
              <a:ext cx="7424" cy="7698"/>
            </a:xfrm>
            <a:custGeom>
              <a:avLst/>
              <a:gdLst/>
              <a:ahLst/>
              <a:cxnLst/>
              <a:rect l="l" t="t" r="r" b="b"/>
              <a:pathLst>
                <a:path w="518" h="537" extrusionOk="0">
                  <a:moveTo>
                    <a:pt x="145" y="0"/>
                  </a:moveTo>
                  <a:cubicBezTo>
                    <a:pt x="99" y="0"/>
                    <a:pt x="53" y="11"/>
                    <a:pt x="0" y="50"/>
                  </a:cubicBezTo>
                  <a:lnTo>
                    <a:pt x="122" y="172"/>
                  </a:lnTo>
                  <a:cubicBezTo>
                    <a:pt x="183" y="294"/>
                    <a:pt x="61" y="446"/>
                    <a:pt x="183" y="537"/>
                  </a:cubicBezTo>
                  <a:lnTo>
                    <a:pt x="304" y="446"/>
                  </a:lnTo>
                  <a:lnTo>
                    <a:pt x="517" y="172"/>
                  </a:lnTo>
                  <a:lnTo>
                    <a:pt x="335" y="20"/>
                  </a:lnTo>
                  <a:cubicBezTo>
                    <a:pt x="265" y="20"/>
                    <a:pt x="206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2" name="Google Shape;19132;p34"/>
            <p:cNvSpPr/>
            <p:nvPr/>
          </p:nvSpPr>
          <p:spPr>
            <a:xfrm>
              <a:off x="5832918" y="4685334"/>
              <a:ext cx="5676" cy="7856"/>
            </a:xfrm>
            <a:custGeom>
              <a:avLst/>
              <a:gdLst/>
              <a:ahLst/>
              <a:cxnLst/>
              <a:rect l="l" t="t" r="r" b="b"/>
              <a:pathLst>
                <a:path w="396" h="548" extrusionOk="0">
                  <a:moveTo>
                    <a:pt x="0" y="0"/>
                  </a:moveTo>
                  <a:lnTo>
                    <a:pt x="0" y="274"/>
                  </a:lnTo>
                  <a:cubicBezTo>
                    <a:pt x="30" y="304"/>
                    <a:pt x="61" y="335"/>
                    <a:pt x="91" y="365"/>
                  </a:cubicBezTo>
                  <a:cubicBezTo>
                    <a:pt x="91" y="426"/>
                    <a:pt x="122" y="456"/>
                    <a:pt x="152" y="548"/>
                  </a:cubicBezTo>
                  <a:cubicBezTo>
                    <a:pt x="274" y="548"/>
                    <a:pt x="334" y="548"/>
                    <a:pt x="395" y="456"/>
                  </a:cubicBezTo>
                  <a:cubicBezTo>
                    <a:pt x="365" y="426"/>
                    <a:pt x="395" y="396"/>
                    <a:pt x="334" y="335"/>
                  </a:cubicBezTo>
                  <a:cubicBezTo>
                    <a:pt x="243" y="274"/>
                    <a:pt x="243" y="213"/>
                    <a:pt x="243" y="152"/>
                  </a:cubicBezTo>
                  <a:cubicBezTo>
                    <a:pt x="243" y="92"/>
                    <a:pt x="213" y="31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3" name="Google Shape;19133;p34"/>
            <p:cNvSpPr/>
            <p:nvPr/>
          </p:nvSpPr>
          <p:spPr>
            <a:xfrm>
              <a:off x="5625986" y="4508870"/>
              <a:ext cx="9158" cy="6107"/>
            </a:xfrm>
            <a:custGeom>
              <a:avLst/>
              <a:gdLst/>
              <a:ahLst/>
              <a:cxnLst/>
              <a:rect l="l" t="t" r="r" b="b"/>
              <a:pathLst>
                <a:path w="639" h="426" extrusionOk="0">
                  <a:moveTo>
                    <a:pt x="152" y="0"/>
                  </a:moveTo>
                  <a:lnTo>
                    <a:pt x="0" y="304"/>
                  </a:lnTo>
                  <a:cubicBezTo>
                    <a:pt x="91" y="335"/>
                    <a:pt x="213" y="335"/>
                    <a:pt x="304" y="335"/>
                  </a:cubicBezTo>
                  <a:lnTo>
                    <a:pt x="456" y="426"/>
                  </a:lnTo>
                  <a:lnTo>
                    <a:pt x="638" y="274"/>
                  </a:lnTo>
                  <a:cubicBezTo>
                    <a:pt x="517" y="122"/>
                    <a:pt x="334" y="31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34"/>
            <p:cNvSpPr/>
            <p:nvPr/>
          </p:nvSpPr>
          <p:spPr>
            <a:xfrm>
              <a:off x="5584163" y="4491009"/>
              <a:ext cx="7854" cy="5017"/>
            </a:xfrm>
            <a:custGeom>
              <a:avLst/>
              <a:gdLst/>
              <a:ahLst/>
              <a:cxnLst/>
              <a:rect l="l" t="t" r="r" b="b"/>
              <a:pathLst>
                <a:path w="548" h="350" extrusionOk="0">
                  <a:moveTo>
                    <a:pt x="183" y="0"/>
                  </a:moveTo>
                  <a:lnTo>
                    <a:pt x="0" y="304"/>
                  </a:lnTo>
                  <a:cubicBezTo>
                    <a:pt x="91" y="334"/>
                    <a:pt x="183" y="350"/>
                    <a:pt x="274" y="350"/>
                  </a:cubicBezTo>
                  <a:cubicBezTo>
                    <a:pt x="365" y="350"/>
                    <a:pt x="456" y="334"/>
                    <a:pt x="547" y="304"/>
                  </a:cubicBezTo>
                  <a:cubicBezTo>
                    <a:pt x="395" y="213"/>
                    <a:pt x="304" y="122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34"/>
            <p:cNvSpPr/>
            <p:nvPr/>
          </p:nvSpPr>
          <p:spPr>
            <a:xfrm>
              <a:off x="5615967" y="4497531"/>
              <a:ext cx="6536" cy="4817"/>
            </a:xfrm>
            <a:custGeom>
              <a:avLst/>
              <a:gdLst/>
              <a:ahLst/>
              <a:cxnLst/>
              <a:rect l="l" t="t" r="r" b="b"/>
              <a:pathLst>
                <a:path w="456" h="336" extrusionOk="0">
                  <a:moveTo>
                    <a:pt x="274" y="1"/>
                  </a:moveTo>
                  <a:lnTo>
                    <a:pt x="0" y="183"/>
                  </a:lnTo>
                  <a:lnTo>
                    <a:pt x="61" y="335"/>
                  </a:lnTo>
                  <a:lnTo>
                    <a:pt x="152" y="335"/>
                  </a:lnTo>
                  <a:lnTo>
                    <a:pt x="456" y="1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6" name="Google Shape;19136;p34"/>
            <p:cNvSpPr/>
            <p:nvPr/>
          </p:nvSpPr>
          <p:spPr>
            <a:xfrm>
              <a:off x="5615967" y="4509300"/>
              <a:ext cx="4357" cy="3498"/>
            </a:xfrm>
            <a:custGeom>
              <a:avLst/>
              <a:gdLst/>
              <a:ahLst/>
              <a:cxnLst/>
              <a:rect l="l" t="t" r="r" b="b"/>
              <a:pathLst>
                <a:path w="304" h="244" extrusionOk="0">
                  <a:moveTo>
                    <a:pt x="274" y="1"/>
                  </a:moveTo>
                  <a:lnTo>
                    <a:pt x="0" y="122"/>
                  </a:lnTo>
                  <a:cubicBezTo>
                    <a:pt x="0" y="153"/>
                    <a:pt x="30" y="213"/>
                    <a:pt x="61" y="244"/>
                  </a:cubicBezTo>
                  <a:lnTo>
                    <a:pt x="304" y="122"/>
                  </a:lnTo>
                  <a:cubicBezTo>
                    <a:pt x="304" y="92"/>
                    <a:pt x="274" y="6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7" name="Google Shape;19137;p34"/>
            <p:cNvSpPr/>
            <p:nvPr/>
          </p:nvSpPr>
          <p:spPr>
            <a:xfrm>
              <a:off x="5834652" y="4694752"/>
              <a:ext cx="3941" cy="32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1" y="0"/>
                  </a:moveTo>
                  <a:cubicBezTo>
                    <a:pt x="86" y="0"/>
                    <a:pt x="34" y="23"/>
                    <a:pt x="1" y="73"/>
                  </a:cubicBezTo>
                  <a:lnTo>
                    <a:pt x="31" y="225"/>
                  </a:lnTo>
                  <a:lnTo>
                    <a:pt x="274" y="195"/>
                  </a:lnTo>
                  <a:lnTo>
                    <a:pt x="274" y="43"/>
                  </a:lnTo>
                  <a:cubicBezTo>
                    <a:pt x="233" y="15"/>
                    <a:pt x="186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34"/>
            <p:cNvSpPr/>
            <p:nvPr/>
          </p:nvSpPr>
          <p:spPr>
            <a:xfrm>
              <a:off x="5605074" y="4505817"/>
              <a:ext cx="4371" cy="4372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213" y="0"/>
                  </a:moveTo>
                  <a:cubicBezTo>
                    <a:pt x="91" y="0"/>
                    <a:pt x="122" y="92"/>
                    <a:pt x="122" y="152"/>
                  </a:cubicBezTo>
                  <a:cubicBezTo>
                    <a:pt x="0" y="244"/>
                    <a:pt x="0" y="244"/>
                    <a:pt x="61" y="304"/>
                  </a:cubicBezTo>
                  <a:lnTo>
                    <a:pt x="304" y="304"/>
                  </a:lnTo>
                  <a:cubicBezTo>
                    <a:pt x="213" y="183"/>
                    <a:pt x="304" y="92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34"/>
            <p:cNvSpPr/>
            <p:nvPr/>
          </p:nvSpPr>
          <p:spPr>
            <a:xfrm>
              <a:off x="5659954" y="4515407"/>
              <a:ext cx="3941" cy="2623"/>
            </a:xfrm>
            <a:custGeom>
              <a:avLst/>
              <a:gdLst/>
              <a:ahLst/>
              <a:cxnLst/>
              <a:rect l="l" t="t" r="r" b="b"/>
              <a:pathLst>
                <a:path w="275" h="183" extrusionOk="0">
                  <a:moveTo>
                    <a:pt x="1" y="0"/>
                  </a:moveTo>
                  <a:cubicBezTo>
                    <a:pt x="62" y="91"/>
                    <a:pt x="153" y="183"/>
                    <a:pt x="275" y="18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34"/>
            <p:cNvSpPr/>
            <p:nvPr/>
          </p:nvSpPr>
          <p:spPr>
            <a:xfrm>
              <a:off x="5827243" y="4657008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153"/>
                    <a:pt x="92" y="183"/>
                    <a:pt x="123" y="213"/>
                  </a:cubicBezTo>
                  <a:cubicBezTo>
                    <a:pt x="123" y="153"/>
                    <a:pt x="153" y="92"/>
                    <a:pt x="123" y="62"/>
                  </a:cubicBezTo>
                  <a:cubicBezTo>
                    <a:pt x="123" y="31"/>
                    <a:pt x="6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34"/>
            <p:cNvSpPr/>
            <p:nvPr/>
          </p:nvSpPr>
          <p:spPr>
            <a:xfrm>
              <a:off x="5827243" y="4663043"/>
              <a:ext cx="3511" cy="1520"/>
            </a:xfrm>
            <a:custGeom>
              <a:avLst/>
              <a:gdLst/>
              <a:ahLst/>
              <a:cxnLst/>
              <a:rect l="l" t="t" r="r" b="b"/>
              <a:pathLst>
                <a:path w="245" h="106" extrusionOk="0">
                  <a:moveTo>
                    <a:pt x="163" y="1"/>
                  </a:moveTo>
                  <a:cubicBezTo>
                    <a:pt x="128" y="1"/>
                    <a:pt x="86" y="12"/>
                    <a:pt x="47" y="12"/>
                  </a:cubicBezTo>
                  <a:cubicBezTo>
                    <a:pt x="31" y="12"/>
                    <a:pt x="16" y="10"/>
                    <a:pt x="1" y="5"/>
                  </a:cubicBezTo>
                  <a:lnTo>
                    <a:pt x="1" y="5"/>
                  </a:lnTo>
                  <a:cubicBezTo>
                    <a:pt x="37" y="76"/>
                    <a:pt x="51" y="106"/>
                    <a:pt x="94" y="106"/>
                  </a:cubicBezTo>
                  <a:cubicBezTo>
                    <a:pt x="124" y="106"/>
                    <a:pt x="169" y="91"/>
                    <a:pt x="244" y="66"/>
                  </a:cubicBezTo>
                  <a:cubicBezTo>
                    <a:pt x="231" y="13"/>
                    <a:pt x="20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34"/>
            <p:cNvSpPr/>
            <p:nvPr/>
          </p:nvSpPr>
          <p:spPr>
            <a:xfrm>
              <a:off x="5337143" y="4669652"/>
              <a:ext cx="1763" cy="262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1" y="0"/>
                  </a:moveTo>
                  <a:cubicBezTo>
                    <a:pt x="1" y="61"/>
                    <a:pt x="1" y="91"/>
                    <a:pt x="1" y="152"/>
                  </a:cubicBezTo>
                  <a:cubicBezTo>
                    <a:pt x="1" y="152"/>
                    <a:pt x="1" y="183"/>
                    <a:pt x="31" y="183"/>
                  </a:cubicBezTo>
                  <a:cubicBezTo>
                    <a:pt x="62" y="183"/>
                    <a:pt x="122" y="152"/>
                    <a:pt x="122" y="152"/>
                  </a:cubicBezTo>
                  <a:cubicBezTo>
                    <a:pt x="122" y="91"/>
                    <a:pt x="92" y="61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3" name="Google Shape;19143;p34"/>
            <p:cNvSpPr/>
            <p:nvPr/>
          </p:nvSpPr>
          <p:spPr>
            <a:xfrm>
              <a:off x="5333230" y="4685334"/>
              <a:ext cx="2623" cy="3068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0"/>
                  </a:moveTo>
                  <a:lnTo>
                    <a:pt x="61" y="0"/>
                  </a:lnTo>
                  <a:cubicBezTo>
                    <a:pt x="0" y="152"/>
                    <a:pt x="0" y="152"/>
                    <a:pt x="122" y="213"/>
                  </a:cubicBezTo>
                  <a:cubicBezTo>
                    <a:pt x="91" y="152"/>
                    <a:pt x="183" y="3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4" name="Google Shape;19144;p34"/>
            <p:cNvSpPr/>
            <p:nvPr/>
          </p:nvSpPr>
          <p:spPr>
            <a:xfrm>
              <a:off x="5839009" y="4701017"/>
              <a:ext cx="3067" cy="1319"/>
            </a:xfrm>
            <a:custGeom>
              <a:avLst/>
              <a:gdLst/>
              <a:ahLst/>
              <a:cxnLst/>
              <a:rect l="l" t="t" r="r" b="b"/>
              <a:pathLst>
                <a:path w="214" h="92" extrusionOk="0">
                  <a:moveTo>
                    <a:pt x="153" y="1"/>
                  </a:moveTo>
                  <a:cubicBezTo>
                    <a:pt x="92" y="1"/>
                    <a:pt x="31" y="1"/>
                    <a:pt x="1" y="31"/>
                  </a:cubicBezTo>
                  <a:lnTo>
                    <a:pt x="1" y="92"/>
                  </a:lnTo>
                  <a:lnTo>
                    <a:pt x="183" y="92"/>
                  </a:lnTo>
                  <a:cubicBezTo>
                    <a:pt x="183" y="92"/>
                    <a:pt x="213" y="92"/>
                    <a:pt x="213" y="61"/>
                  </a:cubicBezTo>
                  <a:cubicBezTo>
                    <a:pt x="21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34"/>
            <p:cNvSpPr/>
            <p:nvPr/>
          </p:nvSpPr>
          <p:spPr>
            <a:xfrm>
              <a:off x="5494413" y="4497761"/>
              <a:ext cx="3941" cy="1649"/>
            </a:xfrm>
            <a:custGeom>
              <a:avLst/>
              <a:gdLst/>
              <a:ahLst/>
              <a:cxnLst/>
              <a:rect l="l" t="t" r="r" b="b"/>
              <a:pathLst>
                <a:path w="275" h="115" extrusionOk="0">
                  <a:moveTo>
                    <a:pt x="149" y="0"/>
                  </a:moveTo>
                  <a:cubicBezTo>
                    <a:pt x="99" y="0"/>
                    <a:pt x="46" y="15"/>
                    <a:pt x="1" y="46"/>
                  </a:cubicBezTo>
                  <a:cubicBezTo>
                    <a:pt x="46" y="91"/>
                    <a:pt x="99" y="114"/>
                    <a:pt x="149" y="114"/>
                  </a:cubicBezTo>
                  <a:cubicBezTo>
                    <a:pt x="198" y="114"/>
                    <a:pt x="244" y="91"/>
                    <a:pt x="274" y="46"/>
                  </a:cubicBezTo>
                  <a:cubicBezTo>
                    <a:pt x="244" y="15"/>
                    <a:pt x="198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34"/>
            <p:cNvSpPr/>
            <p:nvPr/>
          </p:nvSpPr>
          <p:spPr>
            <a:xfrm>
              <a:off x="5623807" y="4505817"/>
              <a:ext cx="2193" cy="3068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52" y="0"/>
                  </a:moveTo>
                  <a:cubicBezTo>
                    <a:pt x="91" y="0"/>
                    <a:pt x="0" y="31"/>
                    <a:pt x="0" y="61"/>
                  </a:cubicBezTo>
                  <a:lnTo>
                    <a:pt x="0" y="213"/>
                  </a:lnTo>
                  <a:cubicBezTo>
                    <a:pt x="61" y="183"/>
                    <a:pt x="152" y="152"/>
                    <a:pt x="152" y="122"/>
                  </a:cubicBezTo>
                  <a:cubicBezTo>
                    <a:pt x="152" y="92"/>
                    <a:pt x="152" y="31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34"/>
            <p:cNvSpPr/>
            <p:nvPr/>
          </p:nvSpPr>
          <p:spPr>
            <a:xfrm>
              <a:off x="5622058" y="4508870"/>
              <a:ext cx="2623" cy="3053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122" y="0"/>
                  </a:moveTo>
                  <a:cubicBezTo>
                    <a:pt x="1" y="61"/>
                    <a:pt x="1" y="61"/>
                    <a:pt x="31" y="213"/>
                  </a:cubicBezTo>
                  <a:cubicBezTo>
                    <a:pt x="183" y="152"/>
                    <a:pt x="92" y="6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34"/>
            <p:cNvSpPr/>
            <p:nvPr/>
          </p:nvSpPr>
          <p:spPr>
            <a:xfrm>
              <a:off x="5644718" y="4515407"/>
              <a:ext cx="1749" cy="2623"/>
            </a:xfrm>
            <a:custGeom>
              <a:avLst/>
              <a:gdLst/>
              <a:ahLst/>
              <a:cxnLst/>
              <a:rect l="l" t="t" r="r" b="b"/>
              <a:pathLst>
                <a:path w="122" h="183" extrusionOk="0">
                  <a:moveTo>
                    <a:pt x="31" y="0"/>
                  </a:moveTo>
                  <a:cubicBezTo>
                    <a:pt x="0" y="31"/>
                    <a:pt x="0" y="122"/>
                    <a:pt x="0" y="152"/>
                  </a:cubicBezTo>
                  <a:cubicBezTo>
                    <a:pt x="0" y="152"/>
                    <a:pt x="0" y="183"/>
                    <a:pt x="31" y="183"/>
                  </a:cubicBezTo>
                  <a:cubicBezTo>
                    <a:pt x="91" y="152"/>
                    <a:pt x="122" y="122"/>
                    <a:pt x="122" y="122"/>
                  </a:cubicBezTo>
                  <a:cubicBezTo>
                    <a:pt x="122" y="91"/>
                    <a:pt x="122" y="3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34"/>
            <p:cNvSpPr/>
            <p:nvPr/>
          </p:nvSpPr>
          <p:spPr>
            <a:xfrm>
              <a:off x="5647757" y="4514963"/>
              <a:ext cx="3067" cy="3068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22"/>
                    <a:pt x="1" y="153"/>
                    <a:pt x="122" y="214"/>
                  </a:cubicBezTo>
                  <a:cubicBezTo>
                    <a:pt x="214" y="153"/>
                    <a:pt x="214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34"/>
            <p:cNvSpPr/>
            <p:nvPr/>
          </p:nvSpPr>
          <p:spPr>
            <a:xfrm>
              <a:off x="5656041" y="4520009"/>
              <a:ext cx="2193" cy="2810"/>
            </a:xfrm>
            <a:custGeom>
              <a:avLst/>
              <a:gdLst/>
              <a:ahLst/>
              <a:cxnLst/>
              <a:rect l="l" t="t" r="r" b="b"/>
              <a:pathLst>
                <a:path w="153" h="196" extrusionOk="0">
                  <a:moveTo>
                    <a:pt x="118" y="1"/>
                  </a:moveTo>
                  <a:cubicBezTo>
                    <a:pt x="109" y="1"/>
                    <a:pt x="101" y="5"/>
                    <a:pt x="92" y="14"/>
                  </a:cubicBezTo>
                  <a:cubicBezTo>
                    <a:pt x="61" y="14"/>
                    <a:pt x="0" y="44"/>
                    <a:pt x="0" y="44"/>
                  </a:cubicBezTo>
                  <a:cubicBezTo>
                    <a:pt x="0" y="74"/>
                    <a:pt x="31" y="135"/>
                    <a:pt x="31" y="196"/>
                  </a:cubicBezTo>
                  <a:lnTo>
                    <a:pt x="152" y="196"/>
                  </a:lnTo>
                  <a:cubicBezTo>
                    <a:pt x="152" y="135"/>
                    <a:pt x="152" y="74"/>
                    <a:pt x="152" y="44"/>
                  </a:cubicBezTo>
                  <a:cubicBezTo>
                    <a:pt x="152" y="22"/>
                    <a:pt x="137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34"/>
            <p:cNvSpPr/>
            <p:nvPr/>
          </p:nvSpPr>
          <p:spPr>
            <a:xfrm>
              <a:off x="5818973" y="4798624"/>
              <a:ext cx="3067" cy="3068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0"/>
                  </a:moveTo>
                  <a:cubicBezTo>
                    <a:pt x="0" y="91"/>
                    <a:pt x="0" y="152"/>
                    <a:pt x="122" y="213"/>
                  </a:cubicBezTo>
                  <a:cubicBezTo>
                    <a:pt x="213" y="152"/>
                    <a:pt x="213" y="9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34"/>
            <p:cNvSpPr/>
            <p:nvPr/>
          </p:nvSpPr>
          <p:spPr>
            <a:xfrm>
              <a:off x="5500075" y="4897965"/>
              <a:ext cx="3941" cy="1319"/>
            </a:xfrm>
            <a:custGeom>
              <a:avLst/>
              <a:gdLst/>
              <a:ahLst/>
              <a:cxnLst/>
              <a:rect l="l" t="t" r="r" b="b"/>
              <a:pathLst>
                <a:path w="275" h="92" extrusionOk="0">
                  <a:moveTo>
                    <a:pt x="31" y="0"/>
                  </a:moveTo>
                  <a:cubicBezTo>
                    <a:pt x="1" y="61"/>
                    <a:pt x="31" y="92"/>
                    <a:pt x="122" y="92"/>
                  </a:cubicBezTo>
                  <a:cubicBezTo>
                    <a:pt x="214" y="92"/>
                    <a:pt x="274" y="92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34"/>
            <p:cNvSpPr/>
            <p:nvPr/>
          </p:nvSpPr>
          <p:spPr>
            <a:xfrm>
              <a:off x="5578058" y="4491754"/>
              <a:ext cx="2193" cy="1003"/>
            </a:xfrm>
            <a:custGeom>
              <a:avLst/>
              <a:gdLst/>
              <a:ahLst/>
              <a:cxnLst/>
              <a:rect l="l" t="t" r="r" b="b"/>
              <a:pathLst>
                <a:path w="153" h="70" extrusionOk="0">
                  <a:moveTo>
                    <a:pt x="55" y="0"/>
                  </a:moveTo>
                  <a:cubicBezTo>
                    <a:pt x="40" y="0"/>
                    <a:pt x="1" y="39"/>
                    <a:pt x="1" y="39"/>
                  </a:cubicBezTo>
                  <a:lnTo>
                    <a:pt x="92" y="70"/>
                  </a:lnTo>
                  <a:lnTo>
                    <a:pt x="153" y="39"/>
                  </a:lnTo>
                  <a:cubicBezTo>
                    <a:pt x="122" y="9"/>
                    <a:pt x="92" y="9"/>
                    <a:pt x="61" y="9"/>
                  </a:cubicBezTo>
                  <a:cubicBezTo>
                    <a:pt x="61" y="3"/>
                    <a:pt x="5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34"/>
            <p:cNvSpPr/>
            <p:nvPr/>
          </p:nvSpPr>
          <p:spPr>
            <a:xfrm>
              <a:off x="5627290" y="4502764"/>
              <a:ext cx="2623" cy="1319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92" y="1"/>
                  </a:moveTo>
                  <a:lnTo>
                    <a:pt x="0" y="92"/>
                  </a:lnTo>
                  <a:cubicBezTo>
                    <a:pt x="92" y="61"/>
                    <a:pt x="183" y="92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34"/>
            <p:cNvSpPr/>
            <p:nvPr/>
          </p:nvSpPr>
          <p:spPr>
            <a:xfrm>
              <a:off x="5625986" y="4504068"/>
              <a:ext cx="1749" cy="1763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91" y="122"/>
                    <a:pt x="122" y="6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34"/>
            <p:cNvSpPr/>
            <p:nvPr/>
          </p:nvSpPr>
          <p:spPr>
            <a:xfrm>
              <a:off x="5637308" y="4512354"/>
              <a:ext cx="1749" cy="889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92" y="0"/>
                  </a:moveTo>
                  <a:cubicBezTo>
                    <a:pt x="61" y="0"/>
                    <a:pt x="31" y="0"/>
                    <a:pt x="0" y="31"/>
                  </a:cubicBezTo>
                  <a:lnTo>
                    <a:pt x="31" y="61"/>
                  </a:lnTo>
                  <a:lnTo>
                    <a:pt x="122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34"/>
            <p:cNvSpPr/>
            <p:nvPr/>
          </p:nvSpPr>
          <p:spPr>
            <a:xfrm>
              <a:off x="5654737" y="4513228"/>
              <a:ext cx="1319" cy="1749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31" y="0"/>
                  </a:moveTo>
                  <a:lnTo>
                    <a:pt x="0" y="91"/>
                  </a:lnTo>
                  <a:lnTo>
                    <a:pt x="31" y="122"/>
                  </a:lnTo>
                  <a:cubicBezTo>
                    <a:pt x="61" y="91"/>
                    <a:pt x="61" y="61"/>
                    <a:pt x="61" y="61"/>
                  </a:cubicBezTo>
                  <a:cubicBezTo>
                    <a:pt x="9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34"/>
            <p:cNvSpPr/>
            <p:nvPr/>
          </p:nvSpPr>
          <p:spPr>
            <a:xfrm>
              <a:off x="5673469" y="4520095"/>
              <a:ext cx="1749" cy="1864"/>
            </a:xfrm>
            <a:custGeom>
              <a:avLst/>
              <a:gdLst/>
              <a:ahLst/>
              <a:cxnLst/>
              <a:rect l="l" t="t" r="r" b="b"/>
              <a:pathLst>
                <a:path w="122" h="130" extrusionOk="0">
                  <a:moveTo>
                    <a:pt x="73" y="0"/>
                  </a:moveTo>
                  <a:cubicBezTo>
                    <a:pt x="58" y="0"/>
                    <a:pt x="36" y="11"/>
                    <a:pt x="0" y="38"/>
                  </a:cubicBezTo>
                  <a:lnTo>
                    <a:pt x="122" y="129"/>
                  </a:lnTo>
                  <a:cubicBezTo>
                    <a:pt x="100" y="65"/>
                    <a:pt x="109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34"/>
            <p:cNvSpPr/>
            <p:nvPr/>
          </p:nvSpPr>
          <p:spPr>
            <a:xfrm>
              <a:off x="5376786" y="4598622"/>
              <a:ext cx="2193" cy="1319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92" y="1"/>
                  </a:moveTo>
                  <a:lnTo>
                    <a:pt x="1" y="62"/>
                  </a:lnTo>
                  <a:cubicBezTo>
                    <a:pt x="31" y="62"/>
                    <a:pt x="62" y="92"/>
                    <a:pt x="62" y="92"/>
                  </a:cubicBezTo>
                  <a:cubicBezTo>
                    <a:pt x="92" y="62"/>
                    <a:pt x="122" y="62"/>
                    <a:pt x="153" y="62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0" name="Google Shape;19160;p34"/>
            <p:cNvSpPr/>
            <p:nvPr/>
          </p:nvSpPr>
          <p:spPr>
            <a:xfrm>
              <a:off x="5825508" y="4655417"/>
              <a:ext cx="1749" cy="2050"/>
            </a:xfrm>
            <a:custGeom>
              <a:avLst/>
              <a:gdLst/>
              <a:ahLst/>
              <a:cxnLst/>
              <a:rect l="l" t="t" r="r" b="b"/>
              <a:pathLst>
                <a:path w="122" h="143" extrusionOk="0">
                  <a:moveTo>
                    <a:pt x="62" y="1"/>
                  </a:moveTo>
                  <a:cubicBezTo>
                    <a:pt x="47" y="1"/>
                    <a:pt x="28" y="7"/>
                    <a:pt x="0" y="21"/>
                  </a:cubicBezTo>
                  <a:lnTo>
                    <a:pt x="122" y="142"/>
                  </a:lnTo>
                  <a:cubicBezTo>
                    <a:pt x="98" y="71"/>
                    <a:pt x="111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1" name="Google Shape;19161;p34"/>
            <p:cNvSpPr/>
            <p:nvPr/>
          </p:nvSpPr>
          <p:spPr>
            <a:xfrm>
              <a:off x="5828991" y="4659632"/>
              <a:ext cx="1763" cy="1663"/>
            </a:xfrm>
            <a:custGeom>
              <a:avLst/>
              <a:gdLst/>
              <a:ahLst/>
              <a:cxnLst/>
              <a:rect l="l" t="t" r="r" b="b"/>
              <a:pathLst>
                <a:path w="123" h="116" extrusionOk="0">
                  <a:moveTo>
                    <a:pt x="1" y="0"/>
                  </a:moveTo>
                  <a:cubicBezTo>
                    <a:pt x="22" y="66"/>
                    <a:pt x="13" y="116"/>
                    <a:pt x="51" y="116"/>
                  </a:cubicBezTo>
                  <a:cubicBezTo>
                    <a:pt x="66" y="116"/>
                    <a:pt x="88" y="108"/>
                    <a:pt x="122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34"/>
            <p:cNvSpPr/>
            <p:nvPr/>
          </p:nvSpPr>
          <p:spPr>
            <a:xfrm>
              <a:off x="5830740" y="4666598"/>
              <a:ext cx="2193" cy="889"/>
            </a:xfrm>
            <a:custGeom>
              <a:avLst/>
              <a:gdLst/>
              <a:ahLst/>
              <a:cxnLst/>
              <a:rect l="l" t="t" r="r" b="b"/>
              <a:pathLst>
                <a:path w="153" h="62" extrusionOk="0">
                  <a:moveTo>
                    <a:pt x="91" y="0"/>
                  </a:moveTo>
                  <a:cubicBezTo>
                    <a:pt x="61" y="0"/>
                    <a:pt x="31" y="31"/>
                    <a:pt x="0" y="31"/>
                  </a:cubicBezTo>
                  <a:cubicBezTo>
                    <a:pt x="31" y="31"/>
                    <a:pt x="61" y="61"/>
                    <a:pt x="61" y="61"/>
                  </a:cubicBezTo>
                  <a:cubicBezTo>
                    <a:pt x="91" y="61"/>
                    <a:pt x="122" y="61"/>
                    <a:pt x="152" y="31"/>
                  </a:cubicBezTo>
                  <a:cubicBezTo>
                    <a:pt x="152" y="31"/>
                    <a:pt x="91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34"/>
            <p:cNvSpPr/>
            <p:nvPr/>
          </p:nvSpPr>
          <p:spPr>
            <a:xfrm>
              <a:off x="5828991" y="4680847"/>
              <a:ext cx="2193" cy="1018"/>
            </a:xfrm>
            <a:custGeom>
              <a:avLst/>
              <a:gdLst/>
              <a:ahLst/>
              <a:cxnLst/>
              <a:rect l="l" t="t" r="r" b="b"/>
              <a:pathLst>
                <a:path w="153" h="71" extrusionOk="0">
                  <a:moveTo>
                    <a:pt x="43" y="1"/>
                  </a:moveTo>
                  <a:cubicBezTo>
                    <a:pt x="20" y="1"/>
                    <a:pt x="1" y="40"/>
                    <a:pt x="1" y="40"/>
                  </a:cubicBezTo>
                  <a:lnTo>
                    <a:pt x="92" y="70"/>
                  </a:lnTo>
                  <a:lnTo>
                    <a:pt x="153" y="40"/>
                  </a:lnTo>
                  <a:cubicBezTo>
                    <a:pt x="122" y="9"/>
                    <a:pt x="92" y="9"/>
                    <a:pt x="61" y="9"/>
                  </a:cubicBezTo>
                  <a:cubicBezTo>
                    <a:pt x="55" y="3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34"/>
            <p:cNvSpPr/>
            <p:nvPr/>
          </p:nvSpPr>
          <p:spPr>
            <a:xfrm>
              <a:off x="5831170" y="4683915"/>
              <a:ext cx="1763" cy="1864"/>
            </a:xfrm>
            <a:custGeom>
              <a:avLst/>
              <a:gdLst/>
              <a:ahLst/>
              <a:cxnLst/>
              <a:rect l="l" t="t" r="r" b="b"/>
              <a:pathLst>
                <a:path w="123" h="130" extrusionOk="0">
                  <a:moveTo>
                    <a:pt x="79" y="1"/>
                  </a:moveTo>
                  <a:cubicBezTo>
                    <a:pt x="61" y="1"/>
                    <a:pt x="36" y="12"/>
                    <a:pt x="1" y="39"/>
                  </a:cubicBezTo>
                  <a:lnTo>
                    <a:pt x="122" y="130"/>
                  </a:lnTo>
                  <a:cubicBezTo>
                    <a:pt x="122" y="65"/>
                    <a:pt x="122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34"/>
            <p:cNvSpPr/>
            <p:nvPr/>
          </p:nvSpPr>
          <p:spPr>
            <a:xfrm>
              <a:off x="5331481" y="4699612"/>
              <a:ext cx="1763" cy="2294"/>
            </a:xfrm>
            <a:custGeom>
              <a:avLst/>
              <a:gdLst/>
              <a:ahLst/>
              <a:cxnLst/>
              <a:rect l="l" t="t" r="r" b="b"/>
              <a:pathLst>
                <a:path w="123" h="160" extrusionOk="0">
                  <a:moveTo>
                    <a:pt x="72" y="1"/>
                  </a:moveTo>
                  <a:cubicBezTo>
                    <a:pt x="57" y="1"/>
                    <a:pt x="35" y="12"/>
                    <a:pt x="1" y="38"/>
                  </a:cubicBezTo>
                  <a:lnTo>
                    <a:pt x="122" y="159"/>
                  </a:lnTo>
                  <a:cubicBezTo>
                    <a:pt x="100" y="72"/>
                    <a:pt x="11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6" name="Google Shape;19166;p34"/>
            <p:cNvSpPr/>
            <p:nvPr/>
          </p:nvSpPr>
          <p:spPr>
            <a:xfrm>
              <a:off x="5838580" y="4720197"/>
              <a:ext cx="1749" cy="874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30"/>
                    <a:pt x="0" y="30"/>
                  </a:cubicBezTo>
                  <a:lnTo>
                    <a:pt x="91" y="61"/>
                  </a:lnTo>
                  <a:lnTo>
                    <a:pt x="122" y="30"/>
                  </a:lnTo>
                  <a:cubicBezTo>
                    <a:pt x="9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7" name="Google Shape;19167;p34"/>
            <p:cNvSpPr/>
            <p:nvPr/>
          </p:nvSpPr>
          <p:spPr>
            <a:xfrm>
              <a:off x="5839884" y="4748509"/>
              <a:ext cx="3067" cy="1319"/>
            </a:xfrm>
            <a:custGeom>
              <a:avLst/>
              <a:gdLst/>
              <a:ahLst/>
              <a:cxnLst/>
              <a:rect l="l" t="t" r="r" b="b"/>
              <a:pathLst>
                <a:path w="214" h="92" extrusionOk="0">
                  <a:moveTo>
                    <a:pt x="122" y="1"/>
                  </a:moveTo>
                  <a:lnTo>
                    <a:pt x="0" y="92"/>
                  </a:lnTo>
                  <a:cubicBezTo>
                    <a:pt x="122" y="92"/>
                    <a:pt x="213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34"/>
            <p:cNvSpPr/>
            <p:nvPr/>
          </p:nvSpPr>
          <p:spPr>
            <a:xfrm>
              <a:off x="5838135" y="4749813"/>
              <a:ext cx="3067" cy="1333"/>
            </a:xfrm>
            <a:custGeom>
              <a:avLst/>
              <a:gdLst/>
              <a:ahLst/>
              <a:cxnLst/>
              <a:rect l="l" t="t" r="r" b="b"/>
              <a:pathLst>
                <a:path w="214" h="93" extrusionOk="0">
                  <a:moveTo>
                    <a:pt x="214" y="1"/>
                  </a:moveTo>
                  <a:cubicBezTo>
                    <a:pt x="92" y="1"/>
                    <a:pt x="1" y="1"/>
                    <a:pt x="92" y="92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34"/>
            <p:cNvSpPr/>
            <p:nvPr/>
          </p:nvSpPr>
          <p:spPr>
            <a:xfrm>
              <a:off x="5655611" y="4897965"/>
              <a:ext cx="2623" cy="1003"/>
            </a:xfrm>
            <a:custGeom>
              <a:avLst/>
              <a:gdLst/>
              <a:ahLst/>
              <a:cxnLst/>
              <a:rect l="l" t="t" r="r" b="b"/>
              <a:pathLst>
                <a:path w="183" h="70" extrusionOk="0">
                  <a:moveTo>
                    <a:pt x="30" y="0"/>
                  </a:moveTo>
                  <a:cubicBezTo>
                    <a:pt x="61" y="31"/>
                    <a:pt x="0" y="61"/>
                    <a:pt x="91" y="61"/>
                  </a:cubicBezTo>
                  <a:cubicBezTo>
                    <a:pt x="109" y="67"/>
                    <a:pt x="123" y="70"/>
                    <a:pt x="134" y="70"/>
                  </a:cubicBezTo>
                  <a:cubicBezTo>
                    <a:pt x="182" y="70"/>
                    <a:pt x="182" y="25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34"/>
            <p:cNvSpPr/>
            <p:nvPr/>
          </p:nvSpPr>
          <p:spPr>
            <a:xfrm>
              <a:off x="5665629" y="4813876"/>
              <a:ext cx="5676" cy="3713"/>
            </a:xfrm>
            <a:custGeom>
              <a:avLst/>
              <a:gdLst/>
              <a:ahLst/>
              <a:cxnLst/>
              <a:rect l="l" t="t" r="r" b="b"/>
              <a:pathLst>
                <a:path w="396" h="259" extrusionOk="0">
                  <a:moveTo>
                    <a:pt x="395" y="0"/>
                  </a:moveTo>
                  <a:cubicBezTo>
                    <a:pt x="334" y="61"/>
                    <a:pt x="243" y="91"/>
                    <a:pt x="183" y="152"/>
                  </a:cubicBezTo>
                  <a:cubicBezTo>
                    <a:pt x="152" y="152"/>
                    <a:pt x="107" y="137"/>
                    <a:pt x="69" y="137"/>
                  </a:cubicBezTo>
                  <a:cubicBezTo>
                    <a:pt x="31" y="137"/>
                    <a:pt x="0" y="152"/>
                    <a:pt x="0" y="213"/>
                  </a:cubicBezTo>
                  <a:cubicBezTo>
                    <a:pt x="61" y="243"/>
                    <a:pt x="129" y="258"/>
                    <a:pt x="198" y="258"/>
                  </a:cubicBezTo>
                  <a:cubicBezTo>
                    <a:pt x="266" y="258"/>
                    <a:pt x="334" y="243"/>
                    <a:pt x="395" y="213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34"/>
            <p:cNvSpPr/>
            <p:nvPr/>
          </p:nvSpPr>
          <p:spPr>
            <a:xfrm>
              <a:off x="5626846" y="4825631"/>
              <a:ext cx="5246" cy="4372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244" y="1"/>
                  </a:moveTo>
                  <a:lnTo>
                    <a:pt x="62" y="153"/>
                  </a:lnTo>
                  <a:cubicBezTo>
                    <a:pt x="62" y="214"/>
                    <a:pt x="1" y="305"/>
                    <a:pt x="153" y="305"/>
                  </a:cubicBezTo>
                  <a:lnTo>
                    <a:pt x="335" y="153"/>
                  </a:lnTo>
                  <a:cubicBezTo>
                    <a:pt x="305" y="92"/>
                    <a:pt x="366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34"/>
            <p:cNvSpPr/>
            <p:nvPr/>
          </p:nvSpPr>
          <p:spPr>
            <a:xfrm>
              <a:off x="5640791" y="4823782"/>
              <a:ext cx="3941" cy="1649"/>
            </a:xfrm>
            <a:custGeom>
              <a:avLst/>
              <a:gdLst/>
              <a:ahLst/>
              <a:cxnLst/>
              <a:rect l="l" t="t" r="r" b="b"/>
              <a:pathLst>
                <a:path w="275" h="115" extrusionOk="0">
                  <a:moveTo>
                    <a:pt x="149" y="1"/>
                  </a:moveTo>
                  <a:cubicBezTo>
                    <a:pt x="99" y="1"/>
                    <a:pt x="46" y="23"/>
                    <a:pt x="1" y="69"/>
                  </a:cubicBezTo>
                  <a:cubicBezTo>
                    <a:pt x="46" y="99"/>
                    <a:pt x="99" y="115"/>
                    <a:pt x="149" y="115"/>
                  </a:cubicBezTo>
                  <a:cubicBezTo>
                    <a:pt x="198" y="115"/>
                    <a:pt x="244" y="99"/>
                    <a:pt x="274" y="69"/>
                  </a:cubicBezTo>
                  <a:cubicBezTo>
                    <a:pt x="244" y="23"/>
                    <a:pt x="198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3" name="Google Shape;19173;p34"/>
            <p:cNvSpPr/>
            <p:nvPr/>
          </p:nvSpPr>
          <p:spPr>
            <a:xfrm>
              <a:off x="5622933" y="4826950"/>
              <a:ext cx="3067" cy="3053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cubicBezTo>
                    <a:pt x="61" y="91"/>
                    <a:pt x="0" y="182"/>
                    <a:pt x="122" y="213"/>
                  </a:cubicBezTo>
                  <a:cubicBezTo>
                    <a:pt x="213" y="152"/>
                    <a:pt x="213" y="91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4" name="Google Shape;19174;p34"/>
            <p:cNvSpPr/>
            <p:nvPr/>
          </p:nvSpPr>
          <p:spPr>
            <a:xfrm>
              <a:off x="5602452" y="4829989"/>
              <a:ext cx="3067" cy="3498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1" y="92"/>
                    <a:pt x="1" y="183"/>
                    <a:pt x="122" y="244"/>
                  </a:cubicBezTo>
                  <a:cubicBezTo>
                    <a:pt x="214" y="153"/>
                    <a:pt x="214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5" name="Google Shape;19175;p34"/>
            <p:cNvSpPr/>
            <p:nvPr/>
          </p:nvSpPr>
          <p:spPr>
            <a:xfrm>
              <a:off x="5534931" y="4828684"/>
              <a:ext cx="1319" cy="1319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92" y="61"/>
                    <a:pt x="92" y="6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6" name="Google Shape;19176;p34"/>
            <p:cNvSpPr/>
            <p:nvPr/>
          </p:nvSpPr>
          <p:spPr>
            <a:xfrm>
              <a:off x="5618146" y="4828684"/>
              <a:ext cx="1749" cy="1319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91" y="1"/>
                  </a:moveTo>
                  <a:cubicBezTo>
                    <a:pt x="61" y="31"/>
                    <a:pt x="30" y="31"/>
                    <a:pt x="0" y="61"/>
                  </a:cubicBezTo>
                  <a:lnTo>
                    <a:pt x="61" y="92"/>
                  </a:lnTo>
                  <a:lnTo>
                    <a:pt x="122" y="61"/>
                  </a:lnTo>
                  <a:cubicBezTo>
                    <a:pt x="122" y="31"/>
                    <a:pt x="91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7" name="Google Shape;19177;p34"/>
            <p:cNvSpPr/>
            <p:nvPr/>
          </p:nvSpPr>
          <p:spPr>
            <a:xfrm>
              <a:off x="5572396" y="4831293"/>
              <a:ext cx="1763" cy="1864"/>
            </a:xfrm>
            <a:custGeom>
              <a:avLst/>
              <a:gdLst/>
              <a:ahLst/>
              <a:cxnLst/>
              <a:rect l="l" t="t" r="r" b="b"/>
              <a:pathLst>
                <a:path w="123" h="130" extrusionOk="0">
                  <a:moveTo>
                    <a:pt x="0" y="1"/>
                  </a:moveTo>
                  <a:cubicBezTo>
                    <a:pt x="22" y="65"/>
                    <a:pt x="28" y="130"/>
                    <a:pt x="62" y="130"/>
                  </a:cubicBezTo>
                  <a:cubicBezTo>
                    <a:pt x="76" y="130"/>
                    <a:pt x="95" y="119"/>
                    <a:pt x="122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8" name="Google Shape;19178;p34"/>
            <p:cNvSpPr/>
            <p:nvPr/>
          </p:nvSpPr>
          <p:spPr>
            <a:xfrm>
              <a:off x="5528396" y="4833472"/>
              <a:ext cx="3067" cy="1763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122" y="1"/>
                  </a:moveTo>
                  <a:lnTo>
                    <a:pt x="0" y="123"/>
                  </a:lnTo>
                  <a:cubicBezTo>
                    <a:pt x="92" y="92"/>
                    <a:pt x="213" y="9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9" name="Google Shape;19179;p34"/>
            <p:cNvSpPr/>
            <p:nvPr/>
          </p:nvSpPr>
          <p:spPr>
            <a:xfrm>
              <a:off x="5544075" y="4836970"/>
              <a:ext cx="1763" cy="874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92" y="0"/>
                  </a:moveTo>
                  <a:cubicBezTo>
                    <a:pt x="62" y="0"/>
                    <a:pt x="31" y="0"/>
                    <a:pt x="1" y="30"/>
                  </a:cubicBezTo>
                  <a:lnTo>
                    <a:pt x="31" y="61"/>
                  </a:lnTo>
                  <a:cubicBezTo>
                    <a:pt x="62" y="30"/>
                    <a:pt x="92" y="30"/>
                    <a:pt x="122" y="30"/>
                  </a:cubicBezTo>
                  <a:cubicBezTo>
                    <a:pt x="122" y="0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0" name="Google Shape;19180;p34"/>
            <p:cNvSpPr/>
            <p:nvPr/>
          </p:nvSpPr>
          <p:spPr>
            <a:xfrm>
              <a:off x="5467841" y="4722806"/>
              <a:ext cx="7854" cy="8286"/>
            </a:xfrm>
            <a:custGeom>
              <a:avLst/>
              <a:gdLst/>
              <a:ahLst/>
              <a:cxnLst/>
              <a:rect l="l" t="t" r="r" b="b"/>
              <a:pathLst>
                <a:path w="548" h="578" extrusionOk="0">
                  <a:moveTo>
                    <a:pt x="244" y="0"/>
                  </a:moveTo>
                  <a:lnTo>
                    <a:pt x="0" y="183"/>
                  </a:lnTo>
                  <a:cubicBezTo>
                    <a:pt x="152" y="304"/>
                    <a:pt x="304" y="396"/>
                    <a:pt x="335" y="578"/>
                  </a:cubicBezTo>
                  <a:lnTo>
                    <a:pt x="548" y="578"/>
                  </a:lnTo>
                  <a:lnTo>
                    <a:pt x="548" y="396"/>
                  </a:lnTo>
                  <a:lnTo>
                    <a:pt x="304" y="2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1" name="Google Shape;19181;p34"/>
            <p:cNvSpPr/>
            <p:nvPr/>
          </p:nvSpPr>
          <p:spPr>
            <a:xfrm>
              <a:off x="5475681" y="4730762"/>
              <a:ext cx="6120" cy="3383"/>
            </a:xfrm>
            <a:custGeom>
              <a:avLst/>
              <a:gdLst/>
              <a:ahLst/>
              <a:cxnLst/>
              <a:rect l="l" t="t" r="r" b="b"/>
              <a:pathLst>
                <a:path w="427" h="236" extrusionOk="0">
                  <a:moveTo>
                    <a:pt x="153" y="0"/>
                  </a:moveTo>
                  <a:cubicBezTo>
                    <a:pt x="99" y="0"/>
                    <a:pt x="46" y="8"/>
                    <a:pt x="1" y="23"/>
                  </a:cubicBezTo>
                  <a:lnTo>
                    <a:pt x="1" y="236"/>
                  </a:lnTo>
                  <a:lnTo>
                    <a:pt x="274" y="236"/>
                  </a:lnTo>
                  <a:cubicBezTo>
                    <a:pt x="274" y="145"/>
                    <a:pt x="305" y="114"/>
                    <a:pt x="396" y="114"/>
                  </a:cubicBezTo>
                  <a:cubicBezTo>
                    <a:pt x="426" y="53"/>
                    <a:pt x="365" y="23"/>
                    <a:pt x="305" y="23"/>
                  </a:cubicBezTo>
                  <a:cubicBezTo>
                    <a:pt x="259" y="8"/>
                    <a:pt x="206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2" name="Google Shape;19182;p34"/>
            <p:cNvSpPr/>
            <p:nvPr/>
          </p:nvSpPr>
          <p:spPr>
            <a:xfrm>
              <a:off x="5455644" y="4704070"/>
              <a:ext cx="3067" cy="3068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52" y="0"/>
                  </a:moveTo>
                  <a:cubicBezTo>
                    <a:pt x="0" y="61"/>
                    <a:pt x="92" y="152"/>
                    <a:pt x="61" y="213"/>
                  </a:cubicBezTo>
                  <a:cubicBezTo>
                    <a:pt x="213" y="152"/>
                    <a:pt x="213" y="152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3" name="Google Shape;19183;p34"/>
            <p:cNvSpPr/>
            <p:nvPr/>
          </p:nvSpPr>
          <p:spPr>
            <a:xfrm>
              <a:off x="5459127" y="4689692"/>
              <a:ext cx="889" cy="1749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0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1" y="61"/>
                    <a:pt x="1" y="92"/>
                    <a:pt x="31" y="122"/>
                  </a:cubicBezTo>
                  <a:lnTo>
                    <a:pt x="61" y="9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4" name="Google Shape;19184;p34"/>
            <p:cNvSpPr/>
            <p:nvPr/>
          </p:nvSpPr>
          <p:spPr>
            <a:xfrm>
              <a:off x="5629468" y="4719753"/>
              <a:ext cx="5676" cy="4917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0" y="1"/>
                  </a:moveTo>
                  <a:lnTo>
                    <a:pt x="0" y="244"/>
                  </a:lnTo>
                  <a:cubicBezTo>
                    <a:pt x="17" y="238"/>
                    <a:pt x="32" y="236"/>
                    <a:pt x="45" y="236"/>
                  </a:cubicBezTo>
                  <a:cubicBezTo>
                    <a:pt x="102" y="236"/>
                    <a:pt x="122" y="285"/>
                    <a:pt x="122" y="335"/>
                  </a:cubicBezTo>
                  <a:cubicBezTo>
                    <a:pt x="167" y="335"/>
                    <a:pt x="213" y="343"/>
                    <a:pt x="255" y="343"/>
                  </a:cubicBezTo>
                  <a:cubicBezTo>
                    <a:pt x="297" y="343"/>
                    <a:pt x="335" y="335"/>
                    <a:pt x="365" y="305"/>
                  </a:cubicBezTo>
                  <a:lnTo>
                    <a:pt x="395" y="18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5" name="Google Shape;19185;p34"/>
          <p:cNvSpPr txBox="1">
            <a:spLocks noGrp="1"/>
          </p:cNvSpPr>
          <p:nvPr>
            <p:ph type="subTitle" idx="1"/>
          </p:nvPr>
        </p:nvSpPr>
        <p:spPr>
          <a:xfrm>
            <a:off x="3065100" y="1372498"/>
            <a:ext cx="3013800" cy="2266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573A74"/>
                </a:solidFill>
              </a:rPr>
              <a:t>THANKS !</a:t>
            </a:r>
            <a:endParaRPr sz="4800" dirty="0">
              <a:solidFill>
                <a:srgbClr val="573A7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9D2E3-1A9E-475C-86CF-1C3A94F4DA68}"/>
              </a:ext>
            </a:extLst>
          </p:cNvPr>
          <p:cNvSpPr txBox="1"/>
          <p:nvPr/>
        </p:nvSpPr>
        <p:spPr>
          <a:xfrm>
            <a:off x="3867320" y="273862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D93B5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573A74"/>
                </a:solidFill>
              </a:rPr>
              <a:t>Outline :</a:t>
            </a:r>
            <a:br>
              <a:rPr lang="en-US" dirty="0">
                <a:solidFill>
                  <a:srgbClr val="573A74"/>
                </a:solidFill>
              </a:rPr>
            </a:br>
            <a:endParaRPr lang="en-US" dirty="0">
              <a:solidFill>
                <a:srgbClr val="573A74"/>
              </a:solidFill>
            </a:endParaRPr>
          </a:p>
        </p:txBody>
      </p:sp>
      <p:grpSp>
        <p:nvGrpSpPr>
          <p:cNvPr id="211" name="Google Shape;28168;p69">
            <a:extLst>
              <a:ext uri="{FF2B5EF4-FFF2-40B4-BE49-F238E27FC236}">
                <a16:creationId xmlns:a16="http://schemas.microsoft.com/office/drawing/2014/main" id="{6BF25092-8397-4E60-BAEA-C6E5F483B8A1}"/>
              </a:ext>
            </a:extLst>
          </p:cNvPr>
          <p:cNvGrpSpPr/>
          <p:nvPr/>
        </p:nvGrpSpPr>
        <p:grpSpPr>
          <a:xfrm>
            <a:off x="1513077" y="2037520"/>
            <a:ext cx="5650771" cy="1751344"/>
            <a:chOff x="6978962" y="4073522"/>
            <a:chExt cx="948035" cy="258046"/>
          </a:xfrm>
        </p:grpSpPr>
        <p:cxnSp>
          <p:nvCxnSpPr>
            <p:cNvPr id="212" name="Google Shape;28169;p69">
              <a:extLst>
                <a:ext uri="{FF2B5EF4-FFF2-40B4-BE49-F238E27FC236}">
                  <a16:creationId xmlns:a16="http://schemas.microsoft.com/office/drawing/2014/main" id="{522E73BF-84EE-4D42-AAC4-61136D5C5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8820" y="4226408"/>
              <a:ext cx="600" cy="78341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8173;p69">
              <a:extLst>
                <a:ext uri="{FF2B5EF4-FFF2-40B4-BE49-F238E27FC236}">
                  <a16:creationId xmlns:a16="http://schemas.microsoft.com/office/drawing/2014/main" id="{3EE6284A-2F77-46AC-9D83-F85D4BA61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962" y="4073522"/>
              <a:ext cx="948035" cy="258046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DAB671-AAFA-4A01-BD87-8E6E207230A6}"/>
              </a:ext>
            </a:extLst>
          </p:cNvPr>
          <p:cNvSpPr txBox="1"/>
          <p:nvPr/>
        </p:nvSpPr>
        <p:spPr>
          <a:xfrm>
            <a:off x="1193377" y="2671363"/>
            <a:ext cx="170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100" dirty="0">
                <a:solidFill>
                  <a:srgbClr val="6D93B5"/>
                </a:solidFill>
              </a:rPr>
              <a:t>Introduction</a:t>
            </a:r>
            <a:endParaRPr lang="en-US" sz="1100" dirty="0">
              <a:solidFill>
                <a:srgbClr val="6D93B5"/>
              </a:solidFill>
            </a:endParaRPr>
          </a:p>
        </p:txBody>
      </p:sp>
      <p:grpSp>
        <p:nvGrpSpPr>
          <p:cNvPr id="220" name="Google Shape;31134;p79">
            <a:extLst>
              <a:ext uri="{FF2B5EF4-FFF2-40B4-BE49-F238E27FC236}">
                <a16:creationId xmlns:a16="http://schemas.microsoft.com/office/drawing/2014/main" id="{9AC98FF4-BC4A-4913-B518-3E4171090833}"/>
              </a:ext>
            </a:extLst>
          </p:cNvPr>
          <p:cNvGrpSpPr/>
          <p:nvPr/>
        </p:nvGrpSpPr>
        <p:grpSpPr>
          <a:xfrm>
            <a:off x="1844093" y="2186005"/>
            <a:ext cx="421914" cy="423864"/>
            <a:chOff x="-1333975" y="2365850"/>
            <a:chExt cx="292225" cy="293575"/>
          </a:xfrm>
        </p:grpSpPr>
        <p:sp>
          <p:nvSpPr>
            <p:cNvPr id="221" name="Google Shape;31135;p79">
              <a:extLst>
                <a:ext uri="{FF2B5EF4-FFF2-40B4-BE49-F238E27FC236}">
                  <a16:creationId xmlns:a16="http://schemas.microsoft.com/office/drawing/2014/main" id="{7545B707-DDC8-4337-9AED-A706A2444E9C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1136;p79">
              <a:extLst>
                <a:ext uri="{FF2B5EF4-FFF2-40B4-BE49-F238E27FC236}">
                  <a16:creationId xmlns:a16="http://schemas.microsoft.com/office/drawing/2014/main" id="{CB959952-A70A-4141-B903-10C942108D4E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1137;p79">
              <a:extLst>
                <a:ext uri="{FF2B5EF4-FFF2-40B4-BE49-F238E27FC236}">
                  <a16:creationId xmlns:a16="http://schemas.microsoft.com/office/drawing/2014/main" id="{69A085A9-26BD-4920-9D0D-411B6115DBC3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1138;p79">
              <a:extLst>
                <a:ext uri="{FF2B5EF4-FFF2-40B4-BE49-F238E27FC236}">
                  <a16:creationId xmlns:a16="http://schemas.microsoft.com/office/drawing/2014/main" id="{7624BE19-2927-4197-BA8D-BE3127AFC16D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1139;p79">
              <a:extLst>
                <a:ext uri="{FF2B5EF4-FFF2-40B4-BE49-F238E27FC236}">
                  <a16:creationId xmlns:a16="http://schemas.microsoft.com/office/drawing/2014/main" id="{84541C1A-2B77-4479-9319-ECDF5FA8BE05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1140;p79">
              <a:extLst>
                <a:ext uri="{FF2B5EF4-FFF2-40B4-BE49-F238E27FC236}">
                  <a16:creationId xmlns:a16="http://schemas.microsoft.com/office/drawing/2014/main" id="{F62D5721-58EF-4F22-9E59-A94F133D02C3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1141;p79">
              <a:extLst>
                <a:ext uri="{FF2B5EF4-FFF2-40B4-BE49-F238E27FC236}">
                  <a16:creationId xmlns:a16="http://schemas.microsoft.com/office/drawing/2014/main" id="{811075D8-B622-4A79-8717-4D72E2F61EF0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1142;p79">
              <a:extLst>
                <a:ext uri="{FF2B5EF4-FFF2-40B4-BE49-F238E27FC236}">
                  <a16:creationId xmlns:a16="http://schemas.microsoft.com/office/drawing/2014/main" id="{C8FC1E06-E16C-4D07-839C-C5A52EEB8B41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1E2EEE0B-63D9-4229-87EF-DAD87E9164E3}"/>
              </a:ext>
            </a:extLst>
          </p:cNvPr>
          <p:cNvSpPr txBox="1"/>
          <p:nvPr/>
        </p:nvSpPr>
        <p:spPr>
          <a:xfrm>
            <a:off x="2286655" y="3768250"/>
            <a:ext cx="1949860" cy="2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6D93B5"/>
                </a:solidFill>
              </a:rPr>
              <a:t>Problem Understanding</a:t>
            </a:r>
          </a:p>
        </p:txBody>
      </p:sp>
      <p:grpSp>
        <p:nvGrpSpPr>
          <p:cNvPr id="230" name="Google Shape;30665;p77">
            <a:extLst>
              <a:ext uri="{FF2B5EF4-FFF2-40B4-BE49-F238E27FC236}">
                <a16:creationId xmlns:a16="http://schemas.microsoft.com/office/drawing/2014/main" id="{8CE9D937-06A8-4548-AECD-66F1EA59584D}"/>
              </a:ext>
            </a:extLst>
          </p:cNvPr>
          <p:cNvGrpSpPr/>
          <p:nvPr/>
        </p:nvGrpSpPr>
        <p:grpSpPr>
          <a:xfrm>
            <a:off x="3072515" y="4202236"/>
            <a:ext cx="361004" cy="357961"/>
            <a:chOff x="-47529700" y="2342000"/>
            <a:chExt cx="302450" cy="299900"/>
          </a:xfrm>
        </p:grpSpPr>
        <p:sp>
          <p:nvSpPr>
            <p:cNvPr id="231" name="Google Shape;30666;p77">
              <a:extLst>
                <a:ext uri="{FF2B5EF4-FFF2-40B4-BE49-F238E27FC236}">
                  <a16:creationId xmlns:a16="http://schemas.microsoft.com/office/drawing/2014/main" id="{FDB313F5-A363-414E-9FB5-E66B241B62A9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667;p77">
              <a:extLst>
                <a:ext uri="{FF2B5EF4-FFF2-40B4-BE49-F238E27FC236}">
                  <a16:creationId xmlns:a16="http://schemas.microsoft.com/office/drawing/2014/main" id="{46AFFD4A-818B-4A15-961B-4D94A1F44458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D3C3F6DE-BEA9-4646-8AF9-9ECA9D159893}"/>
              </a:ext>
            </a:extLst>
          </p:cNvPr>
          <p:cNvSpPr txBox="1"/>
          <p:nvPr/>
        </p:nvSpPr>
        <p:spPr>
          <a:xfrm>
            <a:off x="3221983" y="2213722"/>
            <a:ext cx="1949860" cy="2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6D93B5"/>
                </a:solidFill>
              </a:rPr>
              <a:t>Data Description</a:t>
            </a:r>
          </a:p>
        </p:txBody>
      </p:sp>
      <p:grpSp>
        <p:nvGrpSpPr>
          <p:cNvPr id="247" name="Google Shape;30265;p76">
            <a:extLst>
              <a:ext uri="{FF2B5EF4-FFF2-40B4-BE49-F238E27FC236}">
                <a16:creationId xmlns:a16="http://schemas.microsoft.com/office/drawing/2014/main" id="{4DE4128C-BA0B-412C-8FC6-07270A8F8464}"/>
              </a:ext>
            </a:extLst>
          </p:cNvPr>
          <p:cNvGrpSpPr/>
          <p:nvPr/>
        </p:nvGrpSpPr>
        <p:grpSpPr>
          <a:xfrm>
            <a:off x="4056385" y="1840953"/>
            <a:ext cx="360260" cy="355498"/>
            <a:chOff x="-34418125" y="2271100"/>
            <a:chExt cx="296950" cy="293025"/>
          </a:xfrm>
        </p:grpSpPr>
        <p:sp>
          <p:nvSpPr>
            <p:cNvPr id="248" name="Google Shape;30266;p76">
              <a:extLst>
                <a:ext uri="{FF2B5EF4-FFF2-40B4-BE49-F238E27FC236}">
                  <a16:creationId xmlns:a16="http://schemas.microsoft.com/office/drawing/2014/main" id="{C2B72251-2129-40AF-90B7-8C865B25EB89}"/>
                </a:ext>
              </a:extLst>
            </p:cNvPr>
            <p:cNvSpPr/>
            <p:nvPr/>
          </p:nvSpPr>
          <p:spPr>
            <a:xfrm>
              <a:off x="-34418125" y="2271100"/>
              <a:ext cx="296950" cy="293025"/>
            </a:xfrm>
            <a:custGeom>
              <a:avLst/>
              <a:gdLst/>
              <a:ahLst/>
              <a:cxnLst/>
              <a:rect l="l" t="t" r="r" b="b"/>
              <a:pathLst>
                <a:path w="11878" h="11721" extrusionOk="0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267;p76">
              <a:extLst>
                <a:ext uri="{FF2B5EF4-FFF2-40B4-BE49-F238E27FC236}">
                  <a16:creationId xmlns:a16="http://schemas.microsoft.com/office/drawing/2014/main" id="{D2C39683-3279-4AEF-B7A5-5AFF0D0DD84C}"/>
                </a:ext>
              </a:extLst>
            </p:cNvPr>
            <p:cNvSpPr/>
            <p:nvPr/>
          </p:nvSpPr>
          <p:spPr>
            <a:xfrm>
              <a:off x="-34331500" y="23057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268;p76">
              <a:extLst>
                <a:ext uri="{FF2B5EF4-FFF2-40B4-BE49-F238E27FC236}">
                  <a16:creationId xmlns:a16="http://schemas.microsoft.com/office/drawing/2014/main" id="{6761E0D2-5581-4E52-85DE-DAAA67180AD9}"/>
                </a:ext>
              </a:extLst>
            </p:cNvPr>
            <p:cNvSpPr/>
            <p:nvPr/>
          </p:nvSpPr>
          <p:spPr>
            <a:xfrm>
              <a:off x="-34331500" y="2341200"/>
              <a:ext cx="17350" cy="69350"/>
            </a:xfrm>
            <a:custGeom>
              <a:avLst/>
              <a:gdLst/>
              <a:ahLst/>
              <a:cxnLst/>
              <a:rect l="l" t="t" r="r" b="b"/>
              <a:pathLst>
                <a:path w="694" h="277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269;p76">
              <a:extLst>
                <a:ext uri="{FF2B5EF4-FFF2-40B4-BE49-F238E27FC236}">
                  <a16:creationId xmlns:a16="http://schemas.microsoft.com/office/drawing/2014/main" id="{2B9F89A8-E6A4-4F3A-8CF9-FB5454178BE3}"/>
                </a:ext>
              </a:extLst>
            </p:cNvPr>
            <p:cNvSpPr/>
            <p:nvPr/>
          </p:nvSpPr>
          <p:spPr>
            <a:xfrm>
              <a:off x="-34384275" y="2427050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270;p76">
              <a:extLst>
                <a:ext uri="{FF2B5EF4-FFF2-40B4-BE49-F238E27FC236}">
                  <a16:creationId xmlns:a16="http://schemas.microsoft.com/office/drawing/2014/main" id="{0A6BB91E-3426-4842-B554-B15366DBF8D3}"/>
                </a:ext>
              </a:extLst>
            </p:cNvPr>
            <p:cNvSpPr/>
            <p:nvPr/>
          </p:nvSpPr>
          <p:spPr>
            <a:xfrm>
              <a:off x="-34384275" y="2460125"/>
              <a:ext cx="88250" cy="18150"/>
            </a:xfrm>
            <a:custGeom>
              <a:avLst/>
              <a:gdLst/>
              <a:ahLst/>
              <a:cxnLst/>
              <a:rect l="l" t="t" r="r" b="b"/>
              <a:pathLst>
                <a:path w="3530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" name="Google Shape;28169;p69">
            <a:extLst>
              <a:ext uri="{FF2B5EF4-FFF2-40B4-BE49-F238E27FC236}">
                <a16:creationId xmlns:a16="http://schemas.microsoft.com/office/drawing/2014/main" id="{8E02C416-2EFD-49C5-AB61-871E065D1013}"/>
              </a:ext>
            </a:extLst>
          </p:cNvPr>
          <p:cNvCxnSpPr>
            <a:cxnSpLocks/>
          </p:cNvCxnSpPr>
          <p:nvPr/>
        </p:nvCxnSpPr>
        <p:spPr>
          <a:xfrm flipH="1" flipV="1">
            <a:off x="3232953" y="3247396"/>
            <a:ext cx="0" cy="458567"/>
          </a:xfrm>
          <a:prstGeom prst="straightConnector1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28169;p69">
            <a:extLst>
              <a:ext uri="{FF2B5EF4-FFF2-40B4-BE49-F238E27FC236}">
                <a16:creationId xmlns:a16="http://schemas.microsoft.com/office/drawing/2014/main" id="{A75FF5B9-F077-4BA5-8586-5347A05F1109}"/>
              </a:ext>
            </a:extLst>
          </p:cNvPr>
          <p:cNvCxnSpPr>
            <a:cxnSpLocks/>
          </p:cNvCxnSpPr>
          <p:nvPr/>
        </p:nvCxnSpPr>
        <p:spPr>
          <a:xfrm flipH="1" flipV="1">
            <a:off x="4196956" y="2493078"/>
            <a:ext cx="0" cy="458567"/>
          </a:xfrm>
          <a:prstGeom prst="straightConnector1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28169;p69">
            <a:extLst>
              <a:ext uri="{FF2B5EF4-FFF2-40B4-BE49-F238E27FC236}">
                <a16:creationId xmlns:a16="http://schemas.microsoft.com/office/drawing/2014/main" id="{990C6BD6-66E7-451D-A24B-65654F9CDE4F}"/>
              </a:ext>
            </a:extLst>
          </p:cNvPr>
          <p:cNvCxnSpPr>
            <a:cxnSpLocks/>
          </p:cNvCxnSpPr>
          <p:nvPr/>
        </p:nvCxnSpPr>
        <p:spPr>
          <a:xfrm flipH="1" flipV="1">
            <a:off x="5497770" y="2568474"/>
            <a:ext cx="0" cy="458567"/>
          </a:xfrm>
          <a:prstGeom prst="straightConnector1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28169;p69">
            <a:extLst>
              <a:ext uri="{FF2B5EF4-FFF2-40B4-BE49-F238E27FC236}">
                <a16:creationId xmlns:a16="http://schemas.microsoft.com/office/drawing/2014/main" id="{6AFB92E5-F8A6-4655-8EC9-7B13914CBDA0}"/>
              </a:ext>
            </a:extLst>
          </p:cNvPr>
          <p:cNvCxnSpPr>
            <a:cxnSpLocks/>
          </p:cNvCxnSpPr>
          <p:nvPr/>
        </p:nvCxnSpPr>
        <p:spPr>
          <a:xfrm flipH="1" flipV="1">
            <a:off x="6554411" y="1765843"/>
            <a:ext cx="0" cy="458567"/>
          </a:xfrm>
          <a:prstGeom prst="straightConnector1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TextBox 252">
            <a:extLst>
              <a:ext uri="{FF2B5EF4-FFF2-40B4-BE49-F238E27FC236}">
                <a16:creationId xmlns:a16="http://schemas.microsoft.com/office/drawing/2014/main" id="{B8DD92EB-5543-4F2B-875F-575A141AC5A3}"/>
              </a:ext>
            </a:extLst>
          </p:cNvPr>
          <p:cNvSpPr txBox="1"/>
          <p:nvPr/>
        </p:nvSpPr>
        <p:spPr>
          <a:xfrm>
            <a:off x="4496741" y="3075152"/>
            <a:ext cx="2191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6D93B5"/>
                </a:solidFill>
              </a:rPr>
              <a:t>Linear Regression Model</a:t>
            </a:r>
          </a:p>
          <a:p>
            <a:pPr algn="ctr"/>
            <a:endParaRPr lang="en-US" sz="1100" dirty="0">
              <a:solidFill>
                <a:srgbClr val="6D93B5"/>
              </a:solidFill>
            </a:endParaRPr>
          </a:p>
        </p:txBody>
      </p:sp>
      <p:sp>
        <p:nvSpPr>
          <p:cNvPr id="70" name="TextBox 252">
            <a:extLst>
              <a:ext uri="{FF2B5EF4-FFF2-40B4-BE49-F238E27FC236}">
                <a16:creationId xmlns:a16="http://schemas.microsoft.com/office/drawing/2014/main" id="{0FFC00AB-A206-4046-B41D-B3A8A976F5C0}"/>
              </a:ext>
            </a:extLst>
          </p:cNvPr>
          <p:cNvSpPr txBox="1"/>
          <p:nvPr/>
        </p:nvSpPr>
        <p:spPr>
          <a:xfrm>
            <a:off x="5458616" y="1463532"/>
            <a:ext cx="2191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6D93B5"/>
                </a:solidFill>
              </a:rPr>
              <a:t>Summary</a:t>
            </a:r>
          </a:p>
        </p:txBody>
      </p:sp>
      <p:grpSp>
        <p:nvGrpSpPr>
          <p:cNvPr id="71" name="Google Shape;29228;p73">
            <a:extLst>
              <a:ext uri="{FF2B5EF4-FFF2-40B4-BE49-F238E27FC236}">
                <a16:creationId xmlns:a16="http://schemas.microsoft.com/office/drawing/2014/main" id="{02D3B6C2-8303-4B6C-A224-DC06C42BBE99}"/>
              </a:ext>
            </a:extLst>
          </p:cNvPr>
          <p:cNvGrpSpPr/>
          <p:nvPr/>
        </p:nvGrpSpPr>
        <p:grpSpPr>
          <a:xfrm>
            <a:off x="5340850" y="3393608"/>
            <a:ext cx="340168" cy="340168"/>
            <a:chOff x="2676100" y="832575"/>
            <a:chExt cx="483125" cy="483125"/>
          </a:xfrm>
        </p:grpSpPr>
        <p:sp>
          <p:nvSpPr>
            <p:cNvPr id="72" name="Google Shape;29229;p73">
              <a:extLst>
                <a:ext uri="{FF2B5EF4-FFF2-40B4-BE49-F238E27FC236}">
                  <a16:creationId xmlns:a16="http://schemas.microsoft.com/office/drawing/2014/main" id="{CCAFA617-7D0C-47EF-9B03-B1983F64753F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29230;p73">
              <a:extLst>
                <a:ext uri="{FF2B5EF4-FFF2-40B4-BE49-F238E27FC236}">
                  <a16:creationId xmlns:a16="http://schemas.microsoft.com/office/drawing/2014/main" id="{56AE4EB2-6AD9-4785-9D49-9036714224FE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29231;p73">
              <a:extLst>
                <a:ext uri="{FF2B5EF4-FFF2-40B4-BE49-F238E27FC236}">
                  <a16:creationId xmlns:a16="http://schemas.microsoft.com/office/drawing/2014/main" id="{185BE558-878D-4FEB-B5C6-5957EDB9D8EA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" name="Google Shape;30642;p77">
            <a:extLst>
              <a:ext uri="{FF2B5EF4-FFF2-40B4-BE49-F238E27FC236}">
                <a16:creationId xmlns:a16="http://schemas.microsoft.com/office/drawing/2014/main" id="{1E9D2D74-FB85-4D6E-AC0E-EA9B869645D9}"/>
              </a:ext>
            </a:extLst>
          </p:cNvPr>
          <p:cNvGrpSpPr/>
          <p:nvPr/>
        </p:nvGrpSpPr>
        <p:grpSpPr>
          <a:xfrm>
            <a:off x="6418365" y="1118004"/>
            <a:ext cx="273603" cy="356439"/>
            <a:chOff x="-45998575" y="2702625"/>
            <a:chExt cx="229225" cy="298625"/>
          </a:xfrm>
        </p:grpSpPr>
        <p:sp>
          <p:nvSpPr>
            <p:cNvPr id="80" name="Google Shape;30643;p77">
              <a:extLst>
                <a:ext uri="{FF2B5EF4-FFF2-40B4-BE49-F238E27FC236}">
                  <a16:creationId xmlns:a16="http://schemas.microsoft.com/office/drawing/2014/main" id="{0CDC2B30-0CDC-421C-85E5-49E54241A792}"/>
                </a:ext>
              </a:extLst>
            </p:cNvPr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30644;p77">
              <a:extLst>
                <a:ext uri="{FF2B5EF4-FFF2-40B4-BE49-F238E27FC236}">
                  <a16:creationId xmlns:a16="http://schemas.microsoft.com/office/drawing/2014/main" id="{DCC3B3D4-1991-4F90-89FA-AC93F8703428}"/>
                </a:ext>
              </a:extLst>
            </p:cNvPr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645;p77">
              <a:extLst>
                <a:ext uri="{FF2B5EF4-FFF2-40B4-BE49-F238E27FC236}">
                  <a16:creationId xmlns:a16="http://schemas.microsoft.com/office/drawing/2014/main" id="{8DD22BD3-2A91-43C7-B845-ECF8B4092C13}"/>
                </a:ext>
              </a:extLst>
            </p:cNvPr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646;p77">
              <a:extLst>
                <a:ext uri="{FF2B5EF4-FFF2-40B4-BE49-F238E27FC236}">
                  <a16:creationId xmlns:a16="http://schemas.microsoft.com/office/drawing/2014/main" id="{65D89C2F-0447-4FED-972A-AE11A94C3800}"/>
                </a:ext>
              </a:extLst>
            </p:cNvPr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0647;p77">
              <a:extLst>
                <a:ext uri="{FF2B5EF4-FFF2-40B4-BE49-F238E27FC236}">
                  <a16:creationId xmlns:a16="http://schemas.microsoft.com/office/drawing/2014/main" id="{6FA70209-A215-4C35-893D-A8C38980AF81}"/>
                </a:ext>
              </a:extLst>
            </p:cNvPr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648;p77">
              <a:extLst>
                <a:ext uri="{FF2B5EF4-FFF2-40B4-BE49-F238E27FC236}">
                  <a16:creationId xmlns:a16="http://schemas.microsoft.com/office/drawing/2014/main" id="{EE5897DD-945B-4612-A75A-FCF35F55B56B}"/>
                </a:ext>
              </a:extLst>
            </p:cNvPr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649;p77">
              <a:extLst>
                <a:ext uri="{FF2B5EF4-FFF2-40B4-BE49-F238E27FC236}">
                  <a16:creationId xmlns:a16="http://schemas.microsoft.com/office/drawing/2014/main" id="{3D24BED2-C035-4B23-B8BD-D1CD7EEF6A4F}"/>
                </a:ext>
              </a:extLst>
            </p:cNvPr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66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Google Shape;19473;p50"/>
          <p:cNvSpPr txBox="1">
            <a:spLocks noGrp="1"/>
          </p:cNvSpPr>
          <p:nvPr>
            <p:ph type="subTitle" idx="1"/>
          </p:nvPr>
        </p:nvSpPr>
        <p:spPr>
          <a:xfrm>
            <a:off x="1118806" y="1665416"/>
            <a:ext cx="6283858" cy="263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6D93B5"/>
                </a:solidFill>
                <a:cs typeface="Arial"/>
              </a:rPr>
              <a:t>Cars are one of the most important necessities for every family, as they are the most popular means of transportation these days.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6D93B5"/>
              </a:solidFill>
              <a:cs typeface="Arial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6D93B5"/>
                </a:solidFill>
                <a:cs typeface="Arial"/>
              </a:rPr>
              <a:t>Use the predict to help us to figure out the UK used car market, and the data was collected from Kaggle.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6D93B5"/>
              </a:solidFill>
              <a:cs typeface="Arial"/>
            </a:endParaRPr>
          </a:p>
          <a:p>
            <a:pPr marL="139700" indent="0"/>
            <a:endParaRPr lang="en-US" sz="1600" dirty="0">
              <a:solidFill>
                <a:srgbClr val="6D93B5"/>
              </a:solidFill>
              <a:cs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6D93B5"/>
              </a:solidFill>
              <a:cs typeface="Arial"/>
            </a:endParaRPr>
          </a:p>
        </p:txBody>
      </p:sp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73A74"/>
                </a:solidFill>
              </a:rPr>
              <a:t>I</a:t>
            </a:r>
            <a:r>
              <a:rPr lang="en" dirty="0">
                <a:solidFill>
                  <a:srgbClr val="573A74"/>
                </a:solidFill>
              </a:rPr>
              <a:t>ntroduction :</a:t>
            </a:r>
            <a:endParaRPr dirty="0">
              <a:solidFill>
                <a:srgbClr val="57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9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Google Shape;19473;p50"/>
          <p:cNvSpPr txBox="1">
            <a:spLocks noGrp="1"/>
          </p:cNvSpPr>
          <p:nvPr>
            <p:ph type="subTitle" idx="1"/>
          </p:nvPr>
        </p:nvSpPr>
        <p:spPr>
          <a:xfrm>
            <a:off x="1118806" y="1665416"/>
            <a:ext cx="6283858" cy="1618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6567B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6567B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73A74"/>
                </a:solidFill>
              </a:rPr>
              <a:t>Problem Statement</a:t>
            </a:r>
            <a:r>
              <a:rPr lang="en" dirty="0">
                <a:solidFill>
                  <a:srgbClr val="573A74"/>
                </a:solidFill>
              </a:rPr>
              <a:t> :</a:t>
            </a:r>
            <a:endParaRPr dirty="0">
              <a:solidFill>
                <a:srgbClr val="573A7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F8B20-6665-447F-A5F0-87F854019D63}"/>
              </a:ext>
            </a:extLst>
          </p:cNvPr>
          <p:cNvSpPr txBox="1"/>
          <p:nvPr/>
        </p:nvSpPr>
        <p:spPr>
          <a:xfrm>
            <a:off x="927975" y="1833086"/>
            <a:ext cx="6155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D93B5"/>
                </a:solidFill>
                <a:cs typeface="Arial"/>
              </a:rPr>
              <a:t>This project aims to Predict the prices of used cars market in the UK, by engine size, and car model, type of transmissions </a:t>
            </a:r>
            <a:r>
              <a:rPr lang="en-US" sz="1400" dirty="0" err="1">
                <a:solidFill>
                  <a:srgbClr val="6D93B5"/>
                </a:solidFill>
                <a:cs typeface="Arial"/>
              </a:rPr>
              <a:t>etc</a:t>
            </a:r>
            <a:r>
              <a:rPr lang="en-US" sz="1400" dirty="0">
                <a:solidFill>
                  <a:srgbClr val="6D93B5"/>
                </a:solidFill>
                <a:cs typeface="Arial"/>
              </a:rPr>
              <a:t>,</a:t>
            </a:r>
            <a:r>
              <a:rPr lang="en-US" dirty="0">
                <a:solidFill>
                  <a:srgbClr val="6D93B5"/>
                </a:solidFill>
                <a:latin typeface="Ubuntu"/>
              </a:rPr>
              <a:t> by linear regression</a:t>
            </a:r>
            <a:r>
              <a:rPr lang="en-US" dirty="0">
                <a:solidFill>
                  <a:srgbClr val="6567B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3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Google Shape;19473;p50"/>
          <p:cNvSpPr txBox="1">
            <a:spLocks noGrp="1"/>
          </p:cNvSpPr>
          <p:nvPr>
            <p:ph type="subTitle" idx="1"/>
          </p:nvPr>
        </p:nvSpPr>
        <p:spPr>
          <a:xfrm>
            <a:off x="1118806" y="1665416"/>
            <a:ext cx="6283858" cy="1618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D93B5"/>
                </a:solidFill>
              </a:rPr>
              <a:t>Our data set is about most common cars brand in UK, and it contain two brands Ford and Volkswagen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6D93B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D93B5"/>
                </a:solidFill>
              </a:rPr>
              <a:t>The data set is provided in .csv format, contains information of price, transmission, model, mileage,  year, engine size, mpg, fuel type.</a:t>
            </a:r>
            <a:endParaRPr dirty="0">
              <a:solidFill>
                <a:srgbClr val="6D93B5"/>
              </a:solidFill>
            </a:endParaRPr>
          </a:p>
        </p:txBody>
      </p:sp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73A74"/>
                </a:solidFill>
              </a:rPr>
              <a:t>Data Description :</a:t>
            </a:r>
            <a:endParaRPr dirty="0">
              <a:solidFill>
                <a:srgbClr val="573A7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F8B20-6665-447F-A5F0-87F854019D63}"/>
              </a:ext>
            </a:extLst>
          </p:cNvPr>
          <p:cNvSpPr txBox="1"/>
          <p:nvPr/>
        </p:nvSpPr>
        <p:spPr>
          <a:xfrm>
            <a:off x="1118806" y="3157954"/>
            <a:ext cx="6283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D93B5"/>
                </a:solidFill>
                <a:latin typeface="Ubuntu"/>
                <a:sym typeface="Ubuntu"/>
              </a:rPr>
              <a:t>Our data contains thirty-three thousand of rows and 8 columns of information of used Cars.</a:t>
            </a:r>
          </a:p>
        </p:txBody>
      </p:sp>
    </p:spTree>
    <p:extLst>
      <p:ext uri="{BB962C8B-B14F-4D97-AF65-F5344CB8AC3E}">
        <p14:creationId xmlns:p14="http://schemas.microsoft.com/office/powerpoint/2010/main" val="37774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573A74"/>
                </a:solidFill>
              </a:rPr>
              <a:t>Linear Regression Model</a:t>
            </a:r>
            <a:r>
              <a:rPr lang="en-US" sz="3200" dirty="0">
                <a:solidFill>
                  <a:srgbClr val="6D93B5"/>
                </a:solidFill>
              </a:rPr>
              <a:t> </a:t>
            </a:r>
            <a:r>
              <a:rPr lang="en-US" dirty="0">
                <a:solidFill>
                  <a:srgbClr val="573A74"/>
                </a:solidFill>
              </a:rPr>
              <a:t>: </a:t>
            </a: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09205B13-788C-43D7-B675-FDC0838E5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59188"/>
              </p:ext>
            </p:extLst>
          </p:nvPr>
        </p:nvGraphicFramePr>
        <p:xfrm>
          <a:off x="1036320" y="1856486"/>
          <a:ext cx="6096000" cy="2225040"/>
        </p:xfrm>
        <a:graphic>
          <a:graphicData uri="http://schemas.openxmlformats.org/drawingml/2006/table">
            <a:tbl>
              <a:tblPr rtl="1" firstRow="1" bandRow="1">
                <a:effectLst/>
                <a:tableStyleId>{46F890A9-2807-4EBB-B81D-B2AA78EC7F39}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186879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920512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567912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612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Test </a:t>
                      </a:r>
                      <a:endParaRPr lang="ar-SA" sz="1600" b="1" i="0" u="none" strike="noStrike" cap="none" dirty="0">
                        <a:solidFill>
                          <a:schemeClr val="bg1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Val</a:t>
                      </a:r>
                      <a:endParaRPr lang="ar-SA" sz="1600" b="1" i="0" u="none" strike="noStrike" cap="none" dirty="0">
                        <a:solidFill>
                          <a:schemeClr val="bg1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Train</a:t>
                      </a:r>
                      <a:endParaRPr lang="ar-SA" sz="1600" b="1" i="0" u="none" strike="noStrike" cap="none" dirty="0">
                        <a:solidFill>
                          <a:schemeClr val="bg1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Ubuntu"/>
                          <a:sym typeface="Ubuntu"/>
                        </a:rPr>
                        <a:t>Exp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5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74.11%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73.65%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75.21%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sym typeface="Ubuntu"/>
                        </a:rPr>
                        <a:t>Baseline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sym typeface="Ubuntu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35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87.95%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88.11%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88.30%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sym typeface="Ubuntu"/>
                        </a:rPr>
                        <a:t>Dummy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92.21%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92.36%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92.45%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83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92.37%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92.37%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92.57%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Coxbox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1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90.52%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92.38%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92.57%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573A74"/>
                          </a:solidFill>
                          <a:latin typeface="Ubuntu"/>
                          <a:ea typeface="+mn-ea"/>
                          <a:cs typeface="+mn-cs"/>
                          <a:sym typeface="Arial"/>
                        </a:rPr>
                        <a:t>STD</a:t>
                      </a:r>
                      <a:endParaRPr lang="ar-SA" sz="1600" b="1" i="0" u="none" strike="noStrike" cap="none" dirty="0">
                        <a:solidFill>
                          <a:srgbClr val="573A74"/>
                        </a:solidFill>
                        <a:latin typeface="Ubuntu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296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74C17C3-8451-4E13-8CA1-E30793DEF7DA}"/>
              </a:ext>
            </a:extLst>
          </p:cNvPr>
          <p:cNvSpPr/>
          <p:nvPr/>
        </p:nvSpPr>
        <p:spPr>
          <a:xfrm>
            <a:off x="1036321" y="3347206"/>
            <a:ext cx="6095999" cy="375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573A74"/>
                </a:solidFill>
              </a:rPr>
              <a:t>Linear Regression Model</a:t>
            </a:r>
            <a:r>
              <a:rPr lang="en-US" sz="3200" dirty="0">
                <a:solidFill>
                  <a:srgbClr val="6D93B5"/>
                </a:solidFill>
              </a:rPr>
              <a:t> </a:t>
            </a:r>
            <a:r>
              <a:rPr lang="en-US" dirty="0">
                <a:solidFill>
                  <a:srgbClr val="573A74"/>
                </a:solidFill>
              </a:rPr>
              <a:t>: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6763967-3033-4A05-BC7F-80C23761B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8" t="8921" r="3942" b="2866"/>
          <a:stretch/>
        </p:blipFill>
        <p:spPr>
          <a:xfrm>
            <a:off x="1412470" y="1795244"/>
            <a:ext cx="5025005" cy="27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41D31-89E9-4124-AD21-1848D4CD0156}"/>
              </a:ext>
            </a:extLst>
          </p:cNvPr>
          <p:cNvSpPr txBox="1"/>
          <p:nvPr/>
        </p:nvSpPr>
        <p:spPr>
          <a:xfrm>
            <a:off x="1809917" y="1249803"/>
            <a:ext cx="423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D93B5"/>
                </a:solidFill>
                <a:latin typeface="Ubuntu"/>
                <a:sym typeface="Ubuntu"/>
              </a:rPr>
              <a:t>Baseline</a:t>
            </a:r>
            <a:r>
              <a:rPr lang="en-US" dirty="0"/>
              <a:t> </a:t>
            </a:r>
            <a:r>
              <a:rPr lang="en-US" dirty="0">
                <a:solidFill>
                  <a:srgbClr val="6D93B5"/>
                </a:solidFill>
                <a:latin typeface="Ubuntu"/>
              </a:rPr>
              <a:t>model plot</a:t>
            </a:r>
          </a:p>
        </p:txBody>
      </p:sp>
    </p:spTree>
    <p:extLst>
      <p:ext uri="{BB962C8B-B14F-4D97-AF65-F5344CB8AC3E}">
        <p14:creationId xmlns:p14="http://schemas.microsoft.com/office/powerpoint/2010/main" val="180633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573A74"/>
                </a:solidFill>
              </a:rPr>
              <a:t>Linear Regression Model</a:t>
            </a:r>
            <a:r>
              <a:rPr lang="en-US" sz="3200" dirty="0">
                <a:solidFill>
                  <a:srgbClr val="6D93B5"/>
                </a:solidFill>
              </a:rPr>
              <a:t> </a:t>
            </a:r>
            <a:r>
              <a:rPr lang="en-US" dirty="0">
                <a:solidFill>
                  <a:srgbClr val="573A74"/>
                </a:solidFill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1D31-89E9-4124-AD21-1848D4CD0156}"/>
              </a:ext>
            </a:extLst>
          </p:cNvPr>
          <p:cNvSpPr txBox="1"/>
          <p:nvPr/>
        </p:nvSpPr>
        <p:spPr>
          <a:xfrm>
            <a:off x="1809917" y="1249803"/>
            <a:ext cx="423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D93B5"/>
                </a:solidFill>
                <a:latin typeface="Ubuntu"/>
                <a:sym typeface="Ubuntu"/>
              </a:rPr>
              <a:t>Dummy</a:t>
            </a:r>
            <a:r>
              <a:rPr lang="en-US" dirty="0"/>
              <a:t> </a:t>
            </a:r>
            <a:r>
              <a:rPr lang="en-US" dirty="0">
                <a:solidFill>
                  <a:srgbClr val="6D93B5"/>
                </a:solidFill>
                <a:latin typeface="Ubuntu"/>
              </a:rPr>
              <a:t>model plot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496065A-6CD7-4F23-AAD1-DE4E91C8F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60" y="1725358"/>
            <a:ext cx="5053292" cy="28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Google Shape;19484;p50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573A74"/>
                </a:solidFill>
              </a:rPr>
              <a:t>Linear Regression Model</a:t>
            </a:r>
            <a:r>
              <a:rPr lang="en-US" sz="3200" dirty="0">
                <a:solidFill>
                  <a:srgbClr val="6D93B5"/>
                </a:solidFill>
              </a:rPr>
              <a:t> </a:t>
            </a:r>
            <a:r>
              <a:rPr lang="en-US" dirty="0">
                <a:solidFill>
                  <a:srgbClr val="573A74"/>
                </a:solidFill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1D31-89E9-4124-AD21-1848D4CD0156}"/>
              </a:ext>
            </a:extLst>
          </p:cNvPr>
          <p:cNvSpPr txBox="1"/>
          <p:nvPr/>
        </p:nvSpPr>
        <p:spPr>
          <a:xfrm>
            <a:off x="1809917" y="1249803"/>
            <a:ext cx="423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D93B5"/>
                </a:solidFill>
                <a:latin typeface="Ubuntu"/>
                <a:sym typeface="Ubuntu"/>
              </a:rPr>
              <a:t>Coxbox</a:t>
            </a:r>
            <a:r>
              <a:rPr lang="en-US" dirty="0"/>
              <a:t> </a:t>
            </a:r>
            <a:r>
              <a:rPr lang="en-US" dirty="0">
                <a:solidFill>
                  <a:srgbClr val="6D93B5"/>
                </a:solidFill>
                <a:latin typeface="Ubuntu"/>
              </a:rPr>
              <a:t>model plot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476558D-569F-4D16-8501-32371AD4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04" y="1636940"/>
            <a:ext cx="5310231" cy="2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93162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Saving Project Proposal by Slidesgo">
  <a:themeElements>
    <a:clrScheme name="Simple Light">
      <a:dk1>
        <a:srgbClr val="695D45"/>
      </a:dk1>
      <a:lt1>
        <a:srgbClr val="FFFFFF"/>
      </a:lt1>
      <a:dk2>
        <a:srgbClr val="E4E4E4"/>
      </a:dk2>
      <a:lt2>
        <a:srgbClr val="FFF7DF"/>
      </a:lt2>
      <a:accent1>
        <a:srgbClr val="FAFAFA"/>
      </a:accent1>
      <a:accent2>
        <a:srgbClr val="695D45"/>
      </a:accent2>
      <a:accent3>
        <a:srgbClr val="ECD29C"/>
      </a:accent3>
      <a:accent4>
        <a:srgbClr val="DFAD42"/>
      </a:accent4>
      <a:accent5>
        <a:srgbClr val="B59041"/>
      </a:accent5>
      <a:accent6>
        <a:srgbClr val="C43300"/>
      </a:accent6>
      <a:hlink>
        <a:srgbClr val="695D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279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Century Gothic</vt:lpstr>
      <vt:lpstr>Ubuntu Medium</vt:lpstr>
      <vt:lpstr>Ubuntu</vt:lpstr>
      <vt:lpstr>Maven Pro</vt:lpstr>
      <vt:lpstr>Arial</vt:lpstr>
      <vt:lpstr>Nunito</vt:lpstr>
      <vt:lpstr>Energy Saving Project Proposal by Slidesgo</vt:lpstr>
      <vt:lpstr>Linear Regression </vt:lpstr>
      <vt:lpstr>Outline : </vt:lpstr>
      <vt:lpstr>Introduction :</vt:lpstr>
      <vt:lpstr>Problem Statement :</vt:lpstr>
      <vt:lpstr>Data Description :</vt:lpstr>
      <vt:lpstr>Linear Regression Model : </vt:lpstr>
      <vt:lpstr>Linear Regression Model : </vt:lpstr>
      <vt:lpstr>Linear Regression Model : </vt:lpstr>
      <vt:lpstr>Linear Regression Model :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amer saleh</dc:creator>
  <cp:lastModifiedBy>مدى يوسف اسماعيل صالح</cp:lastModifiedBy>
  <cp:revision>24</cp:revision>
  <dcterms:modified xsi:type="dcterms:W3CDTF">2021-12-07T11:26:03Z</dcterms:modified>
</cp:coreProperties>
</file>