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eague Spartan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26111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74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c552d59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3c552d59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47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3c552d5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3c552d5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3c552d59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3c552d59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2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3c552d59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3c552d59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05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3fc36b5e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3fc36b5e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47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3c552d59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3c552d59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37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SLIDES_API63487195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SLIDES_API63487195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47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331575"/>
            <a:ext cx="8520600" cy="25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5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/>
            <a:r>
              <a:rPr lang="en-US" sz="2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					</a:t>
            </a:r>
            <a:r>
              <a:rPr lang="en-US" sz="2500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Supervisor:</a:t>
            </a:r>
            <a:endParaRPr sz="25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97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Mir Saad Ali (19K-0133)			Mr Basit Ali</a:t>
            </a:r>
            <a:endParaRPr sz="2197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97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Muhammad </a:t>
            </a:r>
            <a:r>
              <a:rPr lang="en" sz="2197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Maaz (19K-0148)			</a:t>
            </a:r>
            <a:r>
              <a:rPr lang="en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Co-Supervisor:</a:t>
            </a:r>
            <a:endParaRPr sz="2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97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Ammar Ullah Khan (19K-1435)			Syed Zain ul Hassan</a:t>
            </a:r>
            <a:endParaRPr sz="2197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450" y="-281850"/>
            <a:ext cx="2716375" cy="3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9144000" cy="2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 Overview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proposed solution aims to create a comprehensive community support platform that addresses the current lack of a centralized app for community work. Existing apps are limited in functionality and do not offer a comprehensive solution. The platform will provide key functionalities such as ambulance services, blood donations, and missing persons, and empower individuals to support each other in times of need.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2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Progress </a:t>
            </a:r>
            <a:endParaRPr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Milestone 1</a:t>
            </a:r>
            <a:r>
              <a:rPr lang="en">
                <a:solidFill>
                  <a:schemeClr val="dk1"/>
                </a:solidFill>
              </a:rPr>
              <a:t> (Workflow-System)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Half of screens have been designed and build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Api’s for this component have been coded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Milestone 2</a:t>
            </a:r>
            <a:r>
              <a:rPr lang="en">
                <a:solidFill>
                  <a:schemeClr val="dk1"/>
                </a:solidFill>
              </a:rPr>
              <a:t> (Api-Development)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Api’s for the next milestone have been developed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2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125" y="1310850"/>
            <a:ext cx="3196199" cy="20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Glimpse of Api’s Developed so far</a:t>
            </a:r>
            <a:endParaRPr b="1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Users Api		</a:t>
            </a:r>
            <a:r>
              <a:rPr lang="en" sz="1200" b="1">
                <a:solidFill>
                  <a:srgbClr val="000000"/>
                </a:solidFill>
              </a:rPr>
              <a:t>		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Sign Up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Log in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OTP Verification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Change Password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Posts Api</a:t>
            </a:r>
            <a:endParaRPr sz="1400" b="1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Get All Posts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Get Post By ID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Get All Pending Posts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Get All Approved Posts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Get Post By User Email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Get Blood Request Count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Get Urgent Post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301450" y="1152475"/>
            <a:ext cx="4152900" cy="4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Admin Api</a:t>
            </a:r>
            <a:endParaRPr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Delete User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Update User Details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Display All user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Get all team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Feature Api</a:t>
            </a:r>
            <a:endParaRPr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New Feature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Delete feature by ID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Delete feature by title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Edit title by feature id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Edit title by title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Edit description by feature id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Edit description by title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 new field in feature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Delete field by title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Get Feature by title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Get all features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0" y="0"/>
            <a:ext cx="9144000" cy="2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Progress</a:t>
            </a:r>
            <a:endParaRPr b="1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Milestone 3 </a:t>
            </a:r>
            <a:r>
              <a:rPr lang="en">
                <a:solidFill>
                  <a:schemeClr val="dk1"/>
                </a:solidFill>
              </a:rPr>
              <a:t>(Admin Panel)</a:t>
            </a:r>
            <a:endParaRPr>
              <a:solidFill>
                <a:schemeClr val="dk1"/>
              </a:solidFill>
            </a:endParaRPr>
          </a:p>
          <a:p>
            <a:pPr marL="2108200" lvl="0" indent="-5080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1.</a:t>
            </a:r>
            <a:r>
              <a:rPr lang="en" sz="1400">
                <a:solidFill>
                  <a:schemeClr val="dk1"/>
                </a:solidFill>
              </a:rPr>
              <a:t>                 Users’ details display</a:t>
            </a:r>
            <a:endParaRPr sz="1400">
              <a:solidFill>
                <a:schemeClr val="dk1"/>
              </a:solidFill>
            </a:endParaRPr>
          </a:p>
          <a:p>
            <a:pPr marL="2108200" lvl="0" indent="-5080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2.</a:t>
            </a:r>
            <a:r>
              <a:rPr lang="en" sz="1400">
                <a:solidFill>
                  <a:schemeClr val="dk1"/>
                </a:solidFill>
              </a:rPr>
              <a:t>                 Team detail display</a:t>
            </a:r>
            <a:endParaRPr sz="1400">
              <a:solidFill>
                <a:schemeClr val="dk1"/>
              </a:solidFill>
            </a:endParaRPr>
          </a:p>
          <a:p>
            <a:pPr marL="2108200" lvl="0" indent="-5080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3.</a:t>
            </a:r>
            <a:r>
              <a:rPr lang="en" sz="1400">
                <a:solidFill>
                  <a:schemeClr val="dk1"/>
                </a:solidFill>
              </a:rPr>
              <a:t>                 Pie graph to show category wise request distribution</a:t>
            </a:r>
            <a:endParaRPr sz="1400">
              <a:solidFill>
                <a:schemeClr val="dk1"/>
              </a:solidFill>
            </a:endParaRPr>
          </a:p>
          <a:p>
            <a:pPr marL="2108200" lvl="0" indent="-5080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4.</a:t>
            </a:r>
            <a:r>
              <a:rPr lang="en" sz="1400">
                <a:solidFill>
                  <a:schemeClr val="dk1"/>
                </a:solidFill>
              </a:rPr>
              <a:t>                 Bar graph to track area wise request</a:t>
            </a:r>
            <a:endParaRPr sz="1400">
              <a:solidFill>
                <a:schemeClr val="dk1"/>
              </a:solidFill>
            </a:endParaRPr>
          </a:p>
          <a:p>
            <a:pPr marL="2108200" lvl="0" indent="-5080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5.</a:t>
            </a:r>
            <a:r>
              <a:rPr lang="en" sz="1400">
                <a:solidFill>
                  <a:schemeClr val="dk1"/>
                </a:solidFill>
              </a:rPr>
              <a:t>                 Line graph to track the trajectory of requests</a:t>
            </a:r>
            <a:endParaRPr sz="1400">
              <a:solidFill>
                <a:schemeClr val="dk1"/>
              </a:solidFill>
            </a:endParaRPr>
          </a:p>
          <a:p>
            <a:pPr marL="2108200" lvl="0" indent="-5080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6.</a:t>
            </a:r>
            <a:r>
              <a:rPr lang="en" sz="1400">
                <a:solidFill>
                  <a:schemeClr val="dk1"/>
                </a:solidFill>
              </a:rPr>
              <a:t>                 Category wise number of requests</a:t>
            </a:r>
            <a:endParaRPr sz="1400">
              <a:solidFill>
                <a:schemeClr val="dk1"/>
              </a:solidFill>
            </a:endParaRPr>
          </a:p>
          <a:p>
            <a:pPr marL="2108200" lvl="0" indent="-5080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7.</a:t>
            </a:r>
            <a:r>
              <a:rPr lang="en" sz="1400">
                <a:solidFill>
                  <a:schemeClr val="dk1"/>
                </a:solidFill>
              </a:rPr>
              <a:t>                 Pending Requests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0" y="0"/>
            <a:ext cx="9144000" cy="2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Risk and Challenges</a:t>
            </a:r>
            <a:endParaRPr b="1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262450" y="828825"/>
            <a:ext cx="448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Server deployment on cloud platform.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Cv work needs greater CPU and GPU.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Cross platform integration Python and Nodejs.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Api’s integration for cross origin request.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0" y="0"/>
            <a:ext cx="9144000" cy="2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725" y="1463450"/>
            <a:ext cx="3429000" cy="21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Updated Timeline</a:t>
            </a:r>
            <a:endParaRPr b="1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89376" cy="36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0" y="0"/>
            <a:ext cx="9144000" cy="2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406350" y="2254200"/>
            <a:ext cx="8331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Thank you for your time 😊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0" y="0"/>
            <a:ext cx="9144000" cy="2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On-screen Show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Times New Roman</vt:lpstr>
      <vt:lpstr>League Spartan</vt:lpstr>
      <vt:lpstr>Arial</vt:lpstr>
      <vt:lpstr>Simple Light</vt:lpstr>
      <vt:lpstr>PowerPoint Presentation</vt:lpstr>
      <vt:lpstr>Project Overview</vt:lpstr>
      <vt:lpstr>Progress </vt:lpstr>
      <vt:lpstr>Glimpse of Api’s Developed so far</vt:lpstr>
      <vt:lpstr>Progress</vt:lpstr>
      <vt:lpstr>Risk and Challenges</vt:lpstr>
      <vt:lpstr>Updated Timeline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Home</cp:lastModifiedBy>
  <cp:revision>1</cp:revision>
  <dcterms:modified xsi:type="dcterms:W3CDTF">2023-03-02T07:31:43Z</dcterms:modified>
</cp:coreProperties>
</file>