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22d2040-d49d-4929-8097-5f69e79fb21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8aa4e2165964a0a" /><Relationship Type="http://schemas.openxmlformats.org/officeDocument/2006/relationships/slideLayout" Target="/ppt/slideLayouts/slideLayout8.xml" Id="R06f806695f8a4cde" /><Relationship Type="http://schemas.openxmlformats.org/officeDocument/2006/relationships/hyperlink" Target="https://app.powerbi.com/groups/me/reports/422d2040-d49d-4929-8097-5f69e79fb21f/?pbi_source=PowerPoint" TargetMode="External" Id="RelId0" /><Relationship Type="http://schemas.openxmlformats.org/officeDocument/2006/relationships/image" Target="/ppt/media/image4.png" Id="imgId2928905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8/31/2022 5:57:56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8/31/2022 5:47:42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2890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