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1" y="9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CCE-152B-4BAD-B644-C22E6863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A9E99-221D-4A58-86ED-891D75933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0A8-3575-4943-B9F8-85B24CC5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D889-1740-4506-80BB-6E629241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DA89-3155-4D59-A471-A0DEFDEB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7832-DE25-49AB-B520-7EBF884A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F2EF7-6D4C-4D34-9F06-C761BB2AD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A49D-4F4A-47C4-8BF2-D14876E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4BF2-3F11-4C01-B920-0CDB69FF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5FF8-67CC-4555-8730-E3C69C33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022AD-856E-4EC6-B86B-717027AE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EB5F-2D75-4622-890A-A4A9E62D4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19937-C098-4FDB-8387-03082014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C0D1-8C52-4B24-BF2C-300D0270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5892-4A12-4818-A7BE-BF7DF75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0984-E003-4F30-8BF3-3DC39E2F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6252-99FB-4099-827D-DE431279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B12D-EFC1-4C96-804D-C7533F0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28E0-2673-4BD9-9A38-F52AD8B6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ADE2-D6C4-46FC-ABFF-DE7975A1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F16E-90C0-47B9-8024-BEC63E3E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6A9C-057F-474C-8BCD-CF30F405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6B12-48FF-4A15-B814-94BC0FFD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1EC0-E527-487E-A2A6-71600211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84B9-0791-4617-893B-7E9A1CEC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8857-22DB-4ECB-9E09-4EF5A13B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674-B679-4DE2-BDE4-935AF08AA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BBCC2-2951-4C7A-A8CC-5CE1D87F7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73430-F4A6-49D8-8179-1D06F5DC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C5436-3A4A-47E8-8446-1B9E840F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ACF3-48C1-43AE-95A5-AED31C63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DB3F-0C1A-430A-B6B9-60CA4C4C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E1D9-D6E1-44D1-9104-945AB7FF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D17CD-9991-4A09-B3CB-F92F479F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5E014-DA7C-441F-8EDF-446F13E4A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B65E7-6244-4E3E-B489-B3C1AA3B5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BAF17-B834-478B-ADF5-4308A5A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1B678-A3F4-4BC9-A104-8843E4D7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F653-E6C3-4D33-97C6-00D64016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0A36-FB64-4D8D-A5C6-1D7BABCB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B3613-0388-46AD-9518-693DC1B9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A85C1-FBB9-4FFA-9A93-A6441A12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70735-5B6C-4BB7-93E2-EE8E66A4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79FFB-DC08-4B44-A1F0-48A6D932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9D4BD-BD4F-416A-892D-AB702A1E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BCA-9B32-4F8F-8484-626DD4A6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444E-4411-4A36-A33A-B303C2AB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2A06-C116-4103-B9C3-E2F06B01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4C195-E893-4008-B43A-26793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97DC-5972-4B59-9648-872E010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8E75-A837-41D1-944E-50C04E90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75EB0-DFF6-4A86-966B-49A8A54A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37CC-7288-4FC6-BE2C-D25756B5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87663-FDFC-4CF2-BFB1-831580454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E2411-2043-49DA-9518-3D199AD6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B19DE-B79D-4269-A1D9-5DB0DC4F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A246-171E-437F-9901-35B2378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AD98-F929-4158-811F-809E7968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AFC6C-7600-47DC-8FCE-FC946FC4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9615E-C87A-4D11-8854-E4DB02B5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1C78-4BAE-4F67-9774-5CA8264FF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D2CD-A365-4D17-81AB-802803ABCC3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5D7D-5B78-4003-93E2-5392D4AFC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92C9-846E-4E17-8878-4692118E7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F006-87C5-48BF-AC09-0B655E83E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8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5A89-DDDE-418F-8B45-8B03CA6F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94" y="1219018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tx2">
                    <a:lumMod val="50000"/>
                  </a:schemeClr>
                </a:solidFill>
              </a:rPr>
              <a:t>HACKED 2022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66959C92-77D1-424F-9321-274C0F67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" y="4262143"/>
            <a:ext cx="2190004" cy="1126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5281D-E814-4C76-8578-AF61FF687026}"/>
              </a:ext>
            </a:extLst>
          </p:cNvPr>
          <p:cNvSpPr txBox="1"/>
          <p:nvPr/>
        </p:nvSpPr>
        <p:spPr>
          <a:xfrm>
            <a:off x="2906898" y="4112081"/>
            <a:ext cx="29555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Team members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Aniket Mishra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Nhung Nguyen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Anh Nguyen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51E00-2886-4913-8D20-209CF9B7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D85A-3CF7-4C1A-99B7-D8BC41CB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Visualize projects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Create issue, break them into tasks, track relationships, add custom fields, and have conversations.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Align and delegate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CBB5-D104-47F5-BFF6-FF84239C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786FC9-0A12-4405-B0F7-B59BBC08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3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CBB5-D104-47F5-BFF6-FF84239C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UI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CE925-7F74-475C-80C5-9B8714211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395" y="1812049"/>
            <a:ext cx="73852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5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17BEC-D219-425D-8283-3A61F1BC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78DA-592A-4B49-9F3E-9FF78620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DFAD0-5A56-4393-8717-BA46F6B8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C78C-EF6E-430C-9AE3-4C04F53B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HACKED 2022</vt:lpstr>
      <vt:lpstr>GOALS</vt:lpstr>
      <vt:lpstr>UI Design</vt:lpstr>
      <vt:lpstr>UI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Anh Nguyen</cp:lastModifiedBy>
  <cp:revision>2</cp:revision>
  <dcterms:created xsi:type="dcterms:W3CDTF">2022-01-16T00:19:17Z</dcterms:created>
  <dcterms:modified xsi:type="dcterms:W3CDTF">2022-01-16T19:42:17Z</dcterms:modified>
</cp:coreProperties>
</file>