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413" r:id="rId3"/>
    <p:sldId id="426" r:id="rId4"/>
    <p:sldId id="430" r:id="rId5"/>
    <p:sldId id="427" r:id="rId6"/>
    <p:sldId id="429" r:id="rId7"/>
    <p:sldId id="431" r:id="rId8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5" d="100"/>
          <a:sy n="65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10/18/2011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Object-Oriented</a:t>
            </a:r>
            <a:r>
              <a:rPr lang="en-US" sz="1200" b="1" baseline="0" dirty="0" smtClean="0"/>
              <a:t> Programming (CS F213)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056784" cy="936104"/>
          </a:xfrm>
        </p:spPr>
        <p:txBody>
          <a:bodyPr/>
          <a:lstStyle/>
          <a:p>
            <a:pPr algn="ctr"/>
            <a:r>
              <a:rPr lang="en-US" sz="3000" dirty="0" smtClean="0"/>
              <a:t>Object-Oriented Programming (CS F213)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93776" y="5733256"/>
            <a:ext cx="6482680" cy="64807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Dr. </a:t>
            </a:r>
            <a:r>
              <a:rPr lang="en-US" b="1" dirty="0" err="1" smtClean="0"/>
              <a:t>Pankaj</a:t>
            </a:r>
            <a:r>
              <a:rPr lang="en-US" b="1" dirty="0" smtClean="0"/>
              <a:t> Vyas</a:t>
            </a:r>
          </a:p>
          <a:p>
            <a:pPr algn="ctr"/>
            <a:r>
              <a:rPr lang="en-US" dirty="0" smtClean="0"/>
              <a:t>Department of Computer Science, BITS-</a:t>
            </a:r>
            <a:r>
              <a:rPr lang="en-US" dirty="0" err="1" smtClean="0"/>
              <a:t>Pilani</a:t>
            </a:r>
            <a:r>
              <a:rPr lang="en-US" dirty="0" smtClean="0"/>
              <a:t>, </a:t>
            </a:r>
            <a:r>
              <a:rPr lang="en-US" dirty="0" err="1" smtClean="0"/>
              <a:t>Pilani</a:t>
            </a:r>
            <a:r>
              <a:rPr lang="en-US" dirty="0" smtClean="0"/>
              <a:t> Campus</a:t>
            </a:r>
          </a:p>
          <a:p>
            <a:endParaRPr lang="en-US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907704" y="4293096"/>
            <a:ext cx="6550496" cy="9361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spc="-15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2400" dirty="0" smtClean="0"/>
              <a:t>Module I: Object-Oriented and Java Basics</a:t>
            </a:r>
          </a:p>
          <a:p>
            <a:pPr algn="ctr"/>
            <a:r>
              <a:rPr lang="en-US" sz="2000" dirty="0"/>
              <a:t>CS F213 </a:t>
            </a:r>
            <a:r>
              <a:rPr lang="en-US" sz="2000" dirty="0" smtClean="0"/>
              <a:t>RL1.2: Abstraction and Encapsulation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Abstraction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CS F213 RL 1.2 :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9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340768"/>
            <a:ext cx="9108504" cy="5184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Way of managing </a:t>
            </a:r>
            <a:r>
              <a:rPr lang="en-US" dirty="0" smtClean="0"/>
              <a:t>complexity by suppressing the complex details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Abstraction </a:t>
            </a:r>
            <a:r>
              <a:rPr lang="en-US" dirty="0"/>
              <a:t>refers to the act of representing essential features that are of interest of the users without including background details or </a:t>
            </a:r>
            <a:r>
              <a:rPr lang="en-US" dirty="0" smtClean="0"/>
              <a:t>explanation.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Users </a:t>
            </a:r>
            <a:r>
              <a:rPr lang="en-US" dirty="0" smtClean="0"/>
              <a:t>of a complex system are </a:t>
            </a:r>
            <a:r>
              <a:rPr lang="en-US" dirty="0"/>
              <a:t>presented  </a:t>
            </a:r>
            <a:r>
              <a:rPr lang="en-US" dirty="0" smtClean="0"/>
              <a:t>with a </a:t>
            </a:r>
            <a:r>
              <a:rPr lang="en-US" dirty="0"/>
              <a:t>well defined </a:t>
            </a:r>
            <a:r>
              <a:rPr lang="en-US" dirty="0" smtClean="0"/>
              <a:t>simple interface </a:t>
            </a:r>
            <a:r>
              <a:rPr lang="en-US" dirty="0"/>
              <a:t>for </a:t>
            </a:r>
            <a:r>
              <a:rPr lang="en-US" dirty="0" smtClean="0"/>
              <a:t>its use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Classes </a:t>
            </a:r>
            <a:r>
              <a:rPr lang="en-US" dirty="0"/>
              <a:t>use the concept of </a:t>
            </a:r>
            <a:r>
              <a:rPr lang="en-US" dirty="0" smtClean="0"/>
              <a:t>abstraction for </a:t>
            </a:r>
            <a:r>
              <a:rPr lang="en-US" dirty="0"/>
              <a:t>hiding unnecessary </a:t>
            </a:r>
            <a:r>
              <a:rPr lang="en-US" dirty="0" smtClean="0"/>
              <a:t>implementation/algorithmic details of its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As user of any ‘class’ what you should be aware about that class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7600" dirty="0" smtClean="0"/>
              <a:t>Abstraction</a:t>
            </a:r>
          </a:p>
          <a:p>
            <a:r>
              <a:rPr lang="en-US" u="sng" dirty="0">
                <a:solidFill>
                  <a:srgbClr val="FF0000"/>
                </a:solidFill>
              </a:rPr>
              <a:t>https://en.wikipedia.org/wiki/Abstraction_(software_engineering</a:t>
            </a:r>
            <a:r>
              <a:rPr lang="en-US" u="sng" dirty="0" smtClean="0">
                <a:solidFill>
                  <a:srgbClr val="FF000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2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3951387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Suppose you have to compute the  square root of a ‘double’ type number in a ‘C’ program. As a programmer what You have to do</a:t>
            </a:r>
            <a:r>
              <a:rPr lang="en-US" dirty="0" smtClean="0"/>
              <a:t>.</a:t>
            </a:r>
          </a:p>
          <a:p>
            <a:pPr marL="857250" lvl="1" indent="-457200"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math.h</a:t>
            </a:r>
            <a:r>
              <a:rPr lang="en-US" sz="2400" dirty="0" smtClean="0"/>
              <a:t>&gt;</a:t>
            </a:r>
          </a:p>
          <a:p>
            <a:pPr marL="857250" lvl="1" indent="-457200"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Use </a:t>
            </a:r>
            <a:r>
              <a:rPr lang="en-US" sz="2400" dirty="0" err="1" smtClean="0"/>
              <a:t>sqrt</a:t>
            </a:r>
            <a:r>
              <a:rPr lang="en-US" sz="2400" dirty="0" smtClean="0"/>
              <a:t>() function </a:t>
            </a: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you will do if you have to compare two strings in a ‘C’ </a:t>
            </a:r>
            <a:r>
              <a:rPr lang="en-US" dirty="0" smtClean="0"/>
              <a:t>program</a:t>
            </a:r>
          </a:p>
          <a:p>
            <a:pPr marL="857250" lvl="1" indent="-457200" algn="just">
              <a:buFont typeface="Courier New" panose="02070309020205020404" pitchFamily="49" charset="0"/>
              <a:buChar char="o"/>
            </a:pPr>
            <a:r>
              <a:rPr lang="en-US" sz="2400" dirty="0"/>
              <a:t>#include </a:t>
            </a:r>
            <a:r>
              <a:rPr lang="en-US" sz="2400" dirty="0" smtClean="0"/>
              <a:t>&lt;</a:t>
            </a:r>
            <a:r>
              <a:rPr lang="en-US" sz="2400" dirty="0" err="1" smtClean="0"/>
              <a:t>string.h</a:t>
            </a:r>
            <a:r>
              <a:rPr lang="en-US" sz="2400" dirty="0"/>
              <a:t>&gt;</a:t>
            </a:r>
          </a:p>
          <a:p>
            <a:pPr marL="857250" lvl="1" indent="-457200" algn="just">
              <a:buFont typeface="Courier New" panose="02070309020205020404" pitchFamily="49" charset="0"/>
              <a:buChar char="o"/>
            </a:pPr>
            <a:r>
              <a:rPr lang="en-US" sz="2400" dirty="0"/>
              <a:t>Use </a:t>
            </a:r>
            <a:r>
              <a:rPr lang="en-US" sz="2400" dirty="0" err="1" smtClean="0"/>
              <a:t>strcmp</a:t>
            </a:r>
            <a:r>
              <a:rPr lang="en-US" sz="2400" dirty="0" smtClean="0"/>
              <a:t>() </a:t>
            </a:r>
            <a:r>
              <a:rPr lang="en-US" sz="2400" dirty="0"/>
              <a:t>function </a:t>
            </a:r>
            <a:endParaRPr lang="en-US" dirty="0"/>
          </a:p>
          <a:p>
            <a:pPr marL="0" indent="0" algn="just"/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63544" cy="1143000"/>
          </a:xfrm>
        </p:spPr>
        <p:txBody>
          <a:bodyPr/>
          <a:lstStyle/>
          <a:p>
            <a:r>
              <a:rPr lang="en-US" dirty="0" smtClean="0"/>
              <a:t>Abstraction: Simple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7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587680" cy="4599459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/>
              <a:t>Encapsulation means wrapping/binding up of data-part (state) and methods (operations , code) together in the form of a capsule.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/>
              <a:t>Access to code (Methods) and data (instance fields) is tightly controlled.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/>
              <a:t>Through Encapsulation, developer of a class can decide what and what can not be accessible outside a class. </a:t>
            </a:r>
            <a:r>
              <a:rPr lang="en-US" sz="2800" dirty="0" smtClean="0">
                <a:solidFill>
                  <a:srgbClr val="FF0000"/>
                </a:solidFill>
              </a:rPr>
              <a:t>[ public , private , protected ]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800" dirty="0" smtClean="0"/>
              <a:t>A class is a perfect example of an Encapsulation</a:t>
            </a:r>
          </a:p>
          <a:p>
            <a:pPr eaLnBrk="1" hangingPunct="1"/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3645024"/>
            <a:ext cx="5256584" cy="279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Encapsulation : Examples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56176" y="1461557"/>
            <a:ext cx="2895600" cy="2183467"/>
            <a:chOff x="3418" y="2784"/>
            <a:chExt cx="1824" cy="15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418" y="2784"/>
              <a:ext cx="1824" cy="15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080" y="3312"/>
              <a:ext cx="52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Data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552" y="3024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dirty="0"/>
                <a:t>Methods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368" y="3024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Methods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504" y="3753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Methods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64" y="3755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Methods</a:t>
              </a:r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79512" y="1788785"/>
            <a:ext cx="572412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>
                <a:solidFill>
                  <a:srgbClr val="FF0000"/>
                </a:solidFill>
              </a:rPr>
              <a:t>Encapsulation keeps Data Part + Operation Part </a:t>
            </a:r>
            <a:r>
              <a:rPr lang="en-US" sz="2800" b="1" i="1" dirty="0" smtClean="0">
                <a:solidFill>
                  <a:srgbClr val="FF0000"/>
                </a:solidFill>
              </a:rPr>
              <a:t>of an object together </a:t>
            </a:r>
            <a:r>
              <a:rPr lang="en-US" sz="2800" b="1" i="1" dirty="0">
                <a:solidFill>
                  <a:srgbClr val="FF0000"/>
                </a:solidFill>
              </a:rPr>
              <a:t>inside a capsule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3573016"/>
            <a:ext cx="49685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</a:rPr>
              <a:t>class BOX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	private </a:t>
            </a:r>
            <a:r>
              <a:rPr lang="en-US" b="1" dirty="0">
                <a:solidFill>
                  <a:srgbClr val="002060"/>
                </a:solidFill>
              </a:rPr>
              <a:t>double length;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	private </a:t>
            </a:r>
            <a:r>
              <a:rPr lang="en-US" b="1" dirty="0">
                <a:solidFill>
                  <a:srgbClr val="002060"/>
                </a:solidFill>
              </a:rPr>
              <a:t>double width;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	private </a:t>
            </a:r>
            <a:r>
              <a:rPr lang="en-US" b="1" dirty="0">
                <a:solidFill>
                  <a:srgbClr val="002060"/>
                </a:solidFill>
              </a:rPr>
              <a:t>double height;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public </a:t>
            </a:r>
            <a:r>
              <a:rPr lang="en-US" b="1" dirty="0">
                <a:solidFill>
                  <a:srgbClr val="002060"/>
                </a:solidFill>
              </a:rPr>
              <a:t>double area() 	{	}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	public </a:t>
            </a:r>
            <a:r>
              <a:rPr lang="en-US" b="1" dirty="0">
                <a:solidFill>
                  <a:srgbClr val="002060"/>
                </a:solidFill>
              </a:rPr>
              <a:t>double volume() 	{	}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} </a:t>
            </a:r>
            <a:r>
              <a:rPr lang="en-US" b="1" dirty="0">
                <a:solidFill>
                  <a:srgbClr val="002060"/>
                </a:solidFill>
              </a:rPr>
              <a:t>// End of class BOX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635427" y="3645024"/>
            <a:ext cx="664765" cy="2790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63570" y="4464117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Capsule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9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733</TotalTime>
  <Words>303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AAOC ZC222-L1</vt:lpstr>
      <vt:lpstr>Object-Oriented Programming (CS F213)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Dell</cp:lastModifiedBy>
  <cp:revision>157</cp:revision>
  <cp:lastPrinted>2014-01-11T02:25:52Z</cp:lastPrinted>
  <dcterms:created xsi:type="dcterms:W3CDTF">2014-01-11T00:18:07Z</dcterms:created>
  <dcterms:modified xsi:type="dcterms:W3CDTF">2011-10-17T21:53:43Z</dcterms:modified>
</cp:coreProperties>
</file>