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5" r:id="rId13"/>
    <p:sldId id="276" r:id="rId14"/>
    <p:sldId id="277" r:id="rId15"/>
    <p:sldId id="278" r:id="rId16"/>
    <p:sldId id="26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A252E-F3FD-E62F-FFD1-5D7A1D0F61FC}" v="1145" dt="2023-10-24T17:24:59"/>
    <p1510:client id="{49AA5CBB-ED28-BEE4-E94A-DE09F524DC98}" v="378" dt="2023-10-23T19:59:29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9B291-49B2-4284-9213-DB65BB334B7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9402A9-439F-425A-826B-FD9C540C6D14}">
      <dgm:prSet/>
      <dgm:spPr/>
      <dgm:t>
        <a:bodyPr/>
        <a:lstStyle/>
        <a:p>
          <a:r>
            <a:rPr lang="en-US" dirty="0"/>
            <a:t>High-Dimensional Data</a:t>
          </a:r>
        </a:p>
      </dgm:t>
    </dgm:pt>
    <dgm:pt modelId="{E9815D43-42B7-47B8-AA75-22EDE42A6144}" type="parTrans" cxnId="{1A4CB3A7-562C-408A-B65A-7B7EFD2CAE10}">
      <dgm:prSet/>
      <dgm:spPr/>
      <dgm:t>
        <a:bodyPr/>
        <a:lstStyle/>
        <a:p>
          <a:endParaRPr lang="en-US"/>
        </a:p>
      </dgm:t>
    </dgm:pt>
    <dgm:pt modelId="{4FA3AF9B-7B59-4FA4-B8A0-5643FD3E2AB7}" type="sibTrans" cxnId="{1A4CB3A7-562C-408A-B65A-7B7EFD2CAE10}">
      <dgm:prSet/>
      <dgm:spPr/>
      <dgm:t>
        <a:bodyPr/>
        <a:lstStyle/>
        <a:p>
          <a:endParaRPr lang="en-US"/>
        </a:p>
      </dgm:t>
    </dgm:pt>
    <dgm:pt modelId="{E338F4D3-B5FC-4B5A-A34E-E0EE087C079A}">
      <dgm:prSet/>
      <dgm:spPr/>
      <dgm:t>
        <a:bodyPr/>
        <a:lstStyle/>
        <a:p>
          <a:r>
            <a:rPr lang="en-US"/>
            <a:t>Redundant or Irrelevant Features</a:t>
          </a:r>
        </a:p>
      </dgm:t>
    </dgm:pt>
    <dgm:pt modelId="{FF8DCA67-6F27-4ED8-B44C-FCAFDB4ABED6}" type="parTrans" cxnId="{C8EEC0A8-1D78-4CC0-8AAF-D91713BB422E}">
      <dgm:prSet/>
      <dgm:spPr/>
      <dgm:t>
        <a:bodyPr/>
        <a:lstStyle/>
        <a:p>
          <a:endParaRPr lang="en-US"/>
        </a:p>
      </dgm:t>
    </dgm:pt>
    <dgm:pt modelId="{501A1630-6FF4-431B-BF48-7527F3451F58}" type="sibTrans" cxnId="{C8EEC0A8-1D78-4CC0-8AAF-D91713BB422E}">
      <dgm:prSet/>
      <dgm:spPr/>
      <dgm:t>
        <a:bodyPr/>
        <a:lstStyle/>
        <a:p>
          <a:endParaRPr lang="en-US"/>
        </a:p>
      </dgm:t>
    </dgm:pt>
    <dgm:pt modelId="{88013CF6-F913-413C-8ED1-C3DCBB26237D}">
      <dgm:prSet/>
      <dgm:spPr/>
      <dgm:t>
        <a:bodyPr/>
        <a:lstStyle/>
        <a:p>
          <a:r>
            <a:rPr lang="en-US" dirty="0"/>
            <a:t>Improved Model Performance</a:t>
          </a:r>
        </a:p>
      </dgm:t>
    </dgm:pt>
    <dgm:pt modelId="{4AA81AD9-EDCC-4E49-949F-669E0206462D}" type="parTrans" cxnId="{7884353D-3972-4EDD-BBF2-066084919623}">
      <dgm:prSet/>
      <dgm:spPr/>
      <dgm:t>
        <a:bodyPr/>
        <a:lstStyle/>
        <a:p>
          <a:endParaRPr lang="en-US"/>
        </a:p>
      </dgm:t>
    </dgm:pt>
    <dgm:pt modelId="{3F0ED56F-917D-471D-8699-9CFFB586F61B}" type="sibTrans" cxnId="{7884353D-3972-4EDD-BBF2-066084919623}">
      <dgm:prSet/>
      <dgm:spPr/>
      <dgm:t>
        <a:bodyPr/>
        <a:lstStyle/>
        <a:p>
          <a:endParaRPr lang="en-US"/>
        </a:p>
      </dgm:t>
    </dgm:pt>
    <dgm:pt modelId="{74146BA5-DC8E-4F86-8C63-60A5A2E6DAAD}" type="pres">
      <dgm:prSet presAssocID="{2FD9B291-49B2-4284-9213-DB65BB334B77}" presName="vert0" presStyleCnt="0">
        <dgm:presLayoutVars>
          <dgm:dir/>
          <dgm:animOne val="branch"/>
          <dgm:animLvl val="lvl"/>
        </dgm:presLayoutVars>
      </dgm:prSet>
      <dgm:spPr/>
    </dgm:pt>
    <dgm:pt modelId="{BC26CDFC-7752-43FD-8854-E620125BDF43}" type="pres">
      <dgm:prSet presAssocID="{749402A9-439F-425A-826B-FD9C540C6D14}" presName="thickLine" presStyleLbl="alignNode1" presStyleIdx="0" presStyleCnt="3"/>
      <dgm:spPr/>
    </dgm:pt>
    <dgm:pt modelId="{99414043-C276-4351-97E8-663DACC55E0C}" type="pres">
      <dgm:prSet presAssocID="{749402A9-439F-425A-826B-FD9C540C6D14}" presName="horz1" presStyleCnt="0"/>
      <dgm:spPr/>
    </dgm:pt>
    <dgm:pt modelId="{B9B133EA-AA28-4BE5-84DA-3C10724B155E}" type="pres">
      <dgm:prSet presAssocID="{749402A9-439F-425A-826B-FD9C540C6D14}" presName="tx1" presStyleLbl="revTx" presStyleIdx="0" presStyleCnt="3"/>
      <dgm:spPr/>
    </dgm:pt>
    <dgm:pt modelId="{8AF0EAD6-687F-4443-9F99-DB9BCB6CE6A3}" type="pres">
      <dgm:prSet presAssocID="{749402A9-439F-425A-826B-FD9C540C6D14}" presName="vert1" presStyleCnt="0"/>
      <dgm:spPr/>
    </dgm:pt>
    <dgm:pt modelId="{97A6B3AA-803E-4E50-8195-6E975B33E0C5}" type="pres">
      <dgm:prSet presAssocID="{E338F4D3-B5FC-4B5A-A34E-E0EE087C079A}" presName="thickLine" presStyleLbl="alignNode1" presStyleIdx="1" presStyleCnt="3"/>
      <dgm:spPr/>
    </dgm:pt>
    <dgm:pt modelId="{C71580BC-A7A2-4886-BCEB-384D49063BA0}" type="pres">
      <dgm:prSet presAssocID="{E338F4D3-B5FC-4B5A-A34E-E0EE087C079A}" presName="horz1" presStyleCnt="0"/>
      <dgm:spPr/>
    </dgm:pt>
    <dgm:pt modelId="{4E8C462E-EFF7-43C4-A51A-4F9AD54420E4}" type="pres">
      <dgm:prSet presAssocID="{E338F4D3-B5FC-4B5A-A34E-E0EE087C079A}" presName="tx1" presStyleLbl="revTx" presStyleIdx="1" presStyleCnt="3"/>
      <dgm:spPr/>
    </dgm:pt>
    <dgm:pt modelId="{B5D35AA1-44D9-4B54-8D43-F944B6B38D41}" type="pres">
      <dgm:prSet presAssocID="{E338F4D3-B5FC-4B5A-A34E-E0EE087C079A}" presName="vert1" presStyleCnt="0"/>
      <dgm:spPr/>
    </dgm:pt>
    <dgm:pt modelId="{18862617-CDE5-4808-8BE9-B0E2C4EC174B}" type="pres">
      <dgm:prSet presAssocID="{88013CF6-F913-413C-8ED1-C3DCBB26237D}" presName="thickLine" presStyleLbl="alignNode1" presStyleIdx="2" presStyleCnt="3"/>
      <dgm:spPr/>
    </dgm:pt>
    <dgm:pt modelId="{2CB2A7F5-A888-4714-81EC-98C74794BF35}" type="pres">
      <dgm:prSet presAssocID="{88013CF6-F913-413C-8ED1-C3DCBB26237D}" presName="horz1" presStyleCnt="0"/>
      <dgm:spPr/>
    </dgm:pt>
    <dgm:pt modelId="{C0FCCB5F-3770-4764-BFFC-054B3F3AE539}" type="pres">
      <dgm:prSet presAssocID="{88013CF6-F913-413C-8ED1-C3DCBB26237D}" presName="tx1" presStyleLbl="revTx" presStyleIdx="2" presStyleCnt="3"/>
      <dgm:spPr/>
    </dgm:pt>
    <dgm:pt modelId="{63DF77E8-A24F-4DA3-BF54-24ACD3674EBA}" type="pres">
      <dgm:prSet presAssocID="{88013CF6-F913-413C-8ED1-C3DCBB26237D}" presName="vert1" presStyleCnt="0"/>
      <dgm:spPr/>
    </dgm:pt>
  </dgm:ptLst>
  <dgm:cxnLst>
    <dgm:cxn modelId="{0A27E90C-2B52-4F3F-8B69-5FA170473E6B}" type="presOf" srcId="{88013CF6-F913-413C-8ED1-C3DCBB26237D}" destId="{C0FCCB5F-3770-4764-BFFC-054B3F3AE539}" srcOrd="0" destOrd="0" presId="urn:microsoft.com/office/officeart/2008/layout/LinedList"/>
    <dgm:cxn modelId="{9D409516-982B-47AF-92F3-816C44F936E8}" type="presOf" srcId="{E338F4D3-B5FC-4B5A-A34E-E0EE087C079A}" destId="{4E8C462E-EFF7-43C4-A51A-4F9AD54420E4}" srcOrd="0" destOrd="0" presId="urn:microsoft.com/office/officeart/2008/layout/LinedList"/>
    <dgm:cxn modelId="{83AD6D2E-E742-4485-891F-DEF628453974}" type="presOf" srcId="{749402A9-439F-425A-826B-FD9C540C6D14}" destId="{B9B133EA-AA28-4BE5-84DA-3C10724B155E}" srcOrd="0" destOrd="0" presId="urn:microsoft.com/office/officeart/2008/layout/LinedList"/>
    <dgm:cxn modelId="{7884353D-3972-4EDD-BBF2-066084919623}" srcId="{2FD9B291-49B2-4284-9213-DB65BB334B77}" destId="{88013CF6-F913-413C-8ED1-C3DCBB26237D}" srcOrd="2" destOrd="0" parTransId="{4AA81AD9-EDCC-4E49-949F-669E0206462D}" sibTransId="{3F0ED56F-917D-471D-8699-9CFFB586F61B}"/>
    <dgm:cxn modelId="{4F639480-104F-4C68-B6B5-2B74916DFC36}" type="presOf" srcId="{2FD9B291-49B2-4284-9213-DB65BB334B77}" destId="{74146BA5-DC8E-4F86-8C63-60A5A2E6DAAD}" srcOrd="0" destOrd="0" presId="urn:microsoft.com/office/officeart/2008/layout/LinedList"/>
    <dgm:cxn modelId="{1A4CB3A7-562C-408A-B65A-7B7EFD2CAE10}" srcId="{2FD9B291-49B2-4284-9213-DB65BB334B77}" destId="{749402A9-439F-425A-826B-FD9C540C6D14}" srcOrd="0" destOrd="0" parTransId="{E9815D43-42B7-47B8-AA75-22EDE42A6144}" sibTransId="{4FA3AF9B-7B59-4FA4-B8A0-5643FD3E2AB7}"/>
    <dgm:cxn modelId="{C8EEC0A8-1D78-4CC0-8AAF-D91713BB422E}" srcId="{2FD9B291-49B2-4284-9213-DB65BB334B77}" destId="{E338F4D3-B5FC-4B5A-A34E-E0EE087C079A}" srcOrd="1" destOrd="0" parTransId="{FF8DCA67-6F27-4ED8-B44C-FCAFDB4ABED6}" sibTransId="{501A1630-6FF4-431B-BF48-7527F3451F58}"/>
    <dgm:cxn modelId="{F5E20DD6-C683-4F98-A6AA-7D9D54831F74}" type="presParOf" srcId="{74146BA5-DC8E-4F86-8C63-60A5A2E6DAAD}" destId="{BC26CDFC-7752-43FD-8854-E620125BDF43}" srcOrd="0" destOrd="0" presId="urn:microsoft.com/office/officeart/2008/layout/LinedList"/>
    <dgm:cxn modelId="{13CACCD9-CC05-4F3A-A097-B7BC7A22CD7B}" type="presParOf" srcId="{74146BA5-DC8E-4F86-8C63-60A5A2E6DAAD}" destId="{99414043-C276-4351-97E8-663DACC55E0C}" srcOrd="1" destOrd="0" presId="urn:microsoft.com/office/officeart/2008/layout/LinedList"/>
    <dgm:cxn modelId="{7B80A756-7EDE-4D1A-A469-A213D2C4993E}" type="presParOf" srcId="{99414043-C276-4351-97E8-663DACC55E0C}" destId="{B9B133EA-AA28-4BE5-84DA-3C10724B155E}" srcOrd="0" destOrd="0" presId="urn:microsoft.com/office/officeart/2008/layout/LinedList"/>
    <dgm:cxn modelId="{961141D2-4160-4E0B-8E89-E08C388F9D1C}" type="presParOf" srcId="{99414043-C276-4351-97E8-663DACC55E0C}" destId="{8AF0EAD6-687F-4443-9F99-DB9BCB6CE6A3}" srcOrd="1" destOrd="0" presId="urn:microsoft.com/office/officeart/2008/layout/LinedList"/>
    <dgm:cxn modelId="{EB4FE2C9-FFEE-4619-9885-FE4CA0ED77EF}" type="presParOf" srcId="{74146BA5-DC8E-4F86-8C63-60A5A2E6DAAD}" destId="{97A6B3AA-803E-4E50-8195-6E975B33E0C5}" srcOrd="2" destOrd="0" presId="urn:microsoft.com/office/officeart/2008/layout/LinedList"/>
    <dgm:cxn modelId="{9599F2F1-A076-48BF-9D82-6F69C47D9779}" type="presParOf" srcId="{74146BA5-DC8E-4F86-8C63-60A5A2E6DAAD}" destId="{C71580BC-A7A2-4886-BCEB-384D49063BA0}" srcOrd="3" destOrd="0" presId="urn:microsoft.com/office/officeart/2008/layout/LinedList"/>
    <dgm:cxn modelId="{68D5FF23-D5AD-47CE-AC2B-94C92D637785}" type="presParOf" srcId="{C71580BC-A7A2-4886-BCEB-384D49063BA0}" destId="{4E8C462E-EFF7-43C4-A51A-4F9AD54420E4}" srcOrd="0" destOrd="0" presId="urn:microsoft.com/office/officeart/2008/layout/LinedList"/>
    <dgm:cxn modelId="{B399D348-1CCD-419A-A4B0-E8029FE6F808}" type="presParOf" srcId="{C71580BC-A7A2-4886-BCEB-384D49063BA0}" destId="{B5D35AA1-44D9-4B54-8D43-F944B6B38D41}" srcOrd="1" destOrd="0" presId="urn:microsoft.com/office/officeart/2008/layout/LinedList"/>
    <dgm:cxn modelId="{AB8E1D85-7907-44FE-A7FB-134C760F78CC}" type="presParOf" srcId="{74146BA5-DC8E-4F86-8C63-60A5A2E6DAAD}" destId="{18862617-CDE5-4808-8BE9-B0E2C4EC174B}" srcOrd="4" destOrd="0" presId="urn:microsoft.com/office/officeart/2008/layout/LinedList"/>
    <dgm:cxn modelId="{29C62C14-AE4B-4ED4-8D17-6AB8E82662C0}" type="presParOf" srcId="{74146BA5-DC8E-4F86-8C63-60A5A2E6DAAD}" destId="{2CB2A7F5-A888-4714-81EC-98C74794BF35}" srcOrd="5" destOrd="0" presId="urn:microsoft.com/office/officeart/2008/layout/LinedList"/>
    <dgm:cxn modelId="{CBCE48B7-1D15-4F75-8D63-4833A5671602}" type="presParOf" srcId="{2CB2A7F5-A888-4714-81EC-98C74794BF35}" destId="{C0FCCB5F-3770-4764-BFFC-054B3F3AE539}" srcOrd="0" destOrd="0" presId="urn:microsoft.com/office/officeart/2008/layout/LinedList"/>
    <dgm:cxn modelId="{6F9502DD-40F0-41AC-BDAB-09C4A940864A}" type="presParOf" srcId="{2CB2A7F5-A888-4714-81EC-98C74794BF35}" destId="{63DF77E8-A24F-4DA3-BF54-24ACD3674E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75587-33AD-4CBF-BDF9-1948062650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12CE46-CC54-4CE7-985B-C146935FB9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Dimensionality reduction</a:t>
          </a:r>
        </a:p>
      </dgm:t>
    </dgm:pt>
    <dgm:pt modelId="{ADED1CDB-8484-4FDF-A952-2F65768C0127}" type="parTrans" cxnId="{8ACEFBC0-3E89-4D09-AF9C-3B3BCC8D63E6}">
      <dgm:prSet/>
      <dgm:spPr/>
      <dgm:t>
        <a:bodyPr/>
        <a:lstStyle/>
        <a:p>
          <a:endParaRPr lang="en-US"/>
        </a:p>
      </dgm:t>
    </dgm:pt>
    <dgm:pt modelId="{0C05003D-5355-48B1-95A2-FEF484C1721C}" type="sibTrans" cxnId="{8ACEFBC0-3E89-4D09-AF9C-3B3BCC8D63E6}">
      <dgm:prSet/>
      <dgm:spPr/>
      <dgm:t>
        <a:bodyPr/>
        <a:lstStyle/>
        <a:p>
          <a:endParaRPr lang="en-US"/>
        </a:p>
      </dgm:t>
    </dgm:pt>
    <dgm:pt modelId="{E44DFFAD-5419-4296-B1B5-D901B052ED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Correlation or Collinearity</a:t>
          </a:r>
        </a:p>
      </dgm:t>
    </dgm:pt>
    <dgm:pt modelId="{46E11E5F-CE59-421B-8616-D4B3189A99C4}" type="parTrans" cxnId="{74E4A483-8090-4A11-9E23-591204BD4664}">
      <dgm:prSet/>
      <dgm:spPr/>
      <dgm:t>
        <a:bodyPr/>
        <a:lstStyle/>
        <a:p>
          <a:endParaRPr lang="en-US"/>
        </a:p>
      </dgm:t>
    </dgm:pt>
    <dgm:pt modelId="{085A6D9C-3D6F-42AC-ACDA-9B8836BC261D}" type="sibTrans" cxnId="{74E4A483-8090-4A11-9E23-591204BD4664}">
      <dgm:prSet/>
      <dgm:spPr/>
      <dgm:t>
        <a:bodyPr/>
        <a:lstStyle/>
        <a:p>
          <a:endParaRPr lang="en-US"/>
        </a:p>
      </dgm:t>
    </dgm:pt>
    <dgm:pt modelId="{25C36E90-5CA2-44AB-94DC-13C409E9CD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 Needs</a:t>
          </a:r>
        </a:p>
      </dgm:t>
    </dgm:pt>
    <dgm:pt modelId="{520FDBC9-34D4-475C-8A10-549D534A318F}" type="parTrans" cxnId="{AB6A72B0-0DB4-4510-9436-0F78B53C12F3}">
      <dgm:prSet/>
      <dgm:spPr/>
      <dgm:t>
        <a:bodyPr/>
        <a:lstStyle/>
        <a:p>
          <a:endParaRPr lang="en-US"/>
        </a:p>
      </dgm:t>
    </dgm:pt>
    <dgm:pt modelId="{D82DCD32-D32B-4C85-83E8-3ECD7F004659}" type="sibTrans" cxnId="{AB6A72B0-0DB4-4510-9436-0F78B53C12F3}">
      <dgm:prSet/>
      <dgm:spPr/>
      <dgm:t>
        <a:bodyPr/>
        <a:lstStyle/>
        <a:p>
          <a:endParaRPr lang="en-US"/>
        </a:p>
      </dgm:t>
    </dgm:pt>
    <dgm:pt modelId="{5853DEEA-C37F-4485-B402-6CA1F63D5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 for deep learning</a:t>
          </a:r>
        </a:p>
      </dgm:t>
    </dgm:pt>
    <dgm:pt modelId="{C50C47A9-66F9-48AF-83CD-36C04AF6C42A}" type="parTrans" cxnId="{8D32E7A8-3C0C-42C2-8458-48C892D396B6}">
      <dgm:prSet/>
      <dgm:spPr/>
      <dgm:t>
        <a:bodyPr/>
        <a:lstStyle/>
        <a:p>
          <a:endParaRPr lang="en-US"/>
        </a:p>
      </dgm:t>
    </dgm:pt>
    <dgm:pt modelId="{5E37F9DE-D2FF-4C0B-9FA7-A43F5FD00650}" type="sibTrans" cxnId="{8D32E7A8-3C0C-42C2-8458-48C892D396B6}">
      <dgm:prSet/>
      <dgm:spPr/>
      <dgm:t>
        <a:bodyPr/>
        <a:lstStyle/>
        <a:p>
          <a:endParaRPr lang="en-US"/>
        </a:p>
      </dgm:t>
    </dgm:pt>
    <dgm:pt modelId="{56462F99-799B-44BF-8656-6D4942ED7E44}" type="pres">
      <dgm:prSet presAssocID="{3E975587-33AD-4CBF-BDF9-19480626508A}" presName="root" presStyleCnt="0">
        <dgm:presLayoutVars>
          <dgm:dir/>
          <dgm:resizeHandles val="exact"/>
        </dgm:presLayoutVars>
      </dgm:prSet>
      <dgm:spPr/>
    </dgm:pt>
    <dgm:pt modelId="{F4032102-1CD9-4F51-ACC8-CEC7F9B6292D}" type="pres">
      <dgm:prSet presAssocID="{6F12CE46-CC54-4CE7-985B-C146935FB9F2}" presName="compNode" presStyleCnt="0"/>
      <dgm:spPr/>
    </dgm:pt>
    <dgm:pt modelId="{056DD31F-E66A-4279-92B7-C6F82B95F0DE}" type="pres">
      <dgm:prSet presAssocID="{6F12CE46-CC54-4CE7-985B-C146935FB9F2}" presName="bgRect" presStyleLbl="bgShp" presStyleIdx="0" presStyleCnt="4"/>
      <dgm:spPr/>
    </dgm:pt>
    <dgm:pt modelId="{494D48A5-D098-44B4-B4A1-983795AD1457}" type="pres">
      <dgm:prSet presAssocID="{6F12CE46-CC54-4CE7-985B-C146935FB9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3249B0-CA45-4ADD-B700-5CB0D30F8BC5}" type="pres">
      <dgm:prSet presAssocID="{6F12CE46-CC54-4CE7-985B-C146935FB9F2}" presName="spaceRect" presStyleCnt="0"/>
      <dgm:spPr/>
    </dgm:pt>
    <dgm:pt modelId="{38464BCE-B5BB-4656-8485-548CF5E3207C}" type="pres">
      <dgm:prSet presAssocID="{6F12CE46-CC54-4CE7-985B-C146935FB9F2}" presName="parTx" presStyleLbl="revTx" presStyleIdx="0" presStyleCnt="4">
        <dgm:presLayoutVars>
          <dgm:chMax val="0"/>
          <dgm:chPref val="0"/>
        </dgm:presLayoutVars>
      </dgm:prSet>
      <dgm:spPr/>
    </dgm:pt>
    <dgm:pt modelId="{A1AC21C7-CD49-436B-9B10-6181C3529FF1}" type="pres">
      <dgm:prSet presAssocID="{0C05003D-5355-48B1-95A2-FEF484C1721C}" presName="sibTrans" presStyleCnt="0"/>
      <dgm:spPr/>
    </dgm:pt>
    <dgm:pt modelId="{D3E984DF-03BB-4F6B-BFCA-62D5E5673AEC}" type="pres">
      <dgm:prSet presAssocID="{E44DFFAD-5419-4296-B1B5-D901B052EDED}" presName="compNode" presStyleCnt="0"/>
      <dgm:spPr/>
    </dgm:pt>
    <dgm:pt modelId="{022802DB-087E-4A91-B485-58F0A3586299}" type="pres">
      <dgm:prSet presAssocID="{E44DFFAD-5419-4296-B1B5-D901B052EDED}" presName="bgRect" presStyleLbl="bgShp" presStyleIdx="1" presStyleCnt="4"/>
      <dgm:spPr/>
    </dgm:pt>
    <dgm:pt modelId="{6D3F44F2-136E-4965-A071-864C199B92CD}" type="pres">
      <dgm:prSet presAssocID="{E44DFFAD-5419-4296-B1B5-D901B052ED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D0632F6-8933-4DDD-9F83-06065F303359}" type="pres">
      <dgm:prSet presAssocID="{E44DFFAD-5419-4296-B1B5-D901B052EDED}" presName="spaceRect" presStyleCnt="0"/>
      <dgm:spPr/>
    </dgm:pt>
    <dgm:pt modelId="{D551B408-D24B-4E2E-922B-4EBF93089DEA}" type="pres">
      <dgm:prSet presAssocID="{E44DFFAD-5419-4296-B1B5-D901B052EDED}" presName="parTx" presStyleLbl="revTx" presStyleIdx="1" presStyleCnt="4">
        <dgm:presLayoutVars>
          <dgm:chMax val="0"/>
          <dgm:chPref val="0"/>
        </dgm:presLayoutVars>
      </dgm:prSet>
      <dgm:spPr/>
    </dgm:pt>
    <dgm:pt modelId="{3DDE5DB6-0410-41BD-A56C-F4DB556D1174}" type="pres">
      <dgm:prSet presAssocID="{085A6D9C-3D6F-42AC-ACDA-9B8836BC261D}" presName="sibTrans" presStyleCnt="0"/>
      <dgm:spPr/>
    </dgm:pt>
    <dgm:pt modelId="{5A64D4F6-60A0-4697-A434-CF0474629D50}" type="pres">
      <dgm:prSet presAssocID="{25C36E90-5CA2-44AB-94DC-13C409E9CDAC}" presName="compNode" presStyleCnt="0"/>
      <dgm:spPr/>
    </dgm:pt>
    <dgm:pt modelId="{1812E317-8908-4933-9344-CC7517A6357F}" type="pres">
      <dgm:prSet presAssocID="{25C36E90-5CA2-44AB-94DC-13C409E9CDAC}" presName="bgRect" presStyleLbl="bgShp" presStyleIdx="2" presStyleCnt="4"/>
      <dgm:spPr/>
    </dgm:pt>
    <dgm:pt modelId="{88B6FF1F-96DD-4806-9B04-34EDBC86BE70}" type="pres">
      <dgm:prSet presAssocID="{25C36E90-5CA2-44AB-94DC-13C409E9CD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A51624-D516-4148-87C3-5D5AAC546B72}" type="pres">
      <dgm:prSet presAssocID="{25C36E90-5CA2-44AB-94DC-13C409E9CDAC}" presName="spaceRect" presStyleCnt="0"/>
      <dgm:spPr/>
    </dgm:pt>
    <dgm:pt modelId="{EA285E31-99FA-4719-8273-6F46FB430FB3}" type="pres">
      <dgm:prSet presAssocID="{25C36E90-5CA2-44AB-94DC-13C409E9CDAC}" presName="parTx" presStyleLbl="revTx" presStyleIdx="2" presStyleCnt="4">
        <dgm:presLayoutVars>
          <dgm:chMax val="0"/>
          <dgm:chPref val="0"/>
        </dgm:presLayoutVars>
      </dgm:prSet>
      <dgm:spPr/>
    </dgm:pt>
    <dgm:pt modelId="{B3B81413-9A5D-4DB0-A18B-04BE4FB7097E}" type="pres">
      <dgm:prSet presAssocID="{D82DCD32-D32B-4C85-83E8-3ECD7F004659}" presName="sibTrans" presStyleCnt="0"/>
      <dgm:spPr/>
    </dgm:pt>
    <dgm:pt modelId="{806A6A77-7A4A-4A78-BC25-437C50CD3046}" type="pres">
      <dgm:prSet presAssocID="{5853DEEA-C37F-4485-B402-6CA1F63D592C}" presName="compNode" presStyleCnt="0"/>
      <dgm:spPr/>
    </dgm:pt>
    <dgm:pt modelId="{4B2D0FD0-E738-4FBC-8417-9B7A092D0959}" type="pres">
      <dgm:prSet presAssocID="{5853DEEA-C37F-4485-B402-6CA1F63D592C}" presName="bgRect" presStyleLbl="bgShp" presStyleIdx="3" presStyleCnt="4"/>
      <dgm:spPr/>
    </dgm:pt>
    <dgm:pt modelId="{A65C1D0D-B8EC-4F3C-975C-9750FD82A404}" type="pres">
      <dgm:prSet presAssocID="{5853DEEA-C37F-4485-B402-6CA1F63D59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2C7BFC3-9248-4A63-A444-54C8A464171C}" type="pres">
      <dgm:prSet presAssocID="{5853DEEA-C37F-4485-B402-6CA1F63D592C}" presName="spaceRect" presStyleCnt="0"/>
      <dgm:spPr/>
    </dgm:pt>
    <dgm:pt modelId="{80B6A1E6-F90F-456C-930E-C7AC078E778B}" type="pres">
      <dgm:prSet presAssocID="{5853DEEA-C37F-4485-B402-6CA1F63D59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150465-FA3A-43AA-BE9E-8332671B5AFC}" type="presOf" srcId="{25C36E90-5CA2-44AB-94DC-13C409E9CDAC}" destId="{EA285E31-99FA-4719-8273-6F46FB430FB3}" srcOrd="0" destOrd="0" presId="urn:microsoft.com/office/officeart/2018/2/layout/IconVerticalSolidList"/>
    <dgm:cxn modelId="{FB527667-85E7-4E7F-8CC6-CE77D91CA21A}" type="presOf" srcId="{6F12CE46-CC54-4CE7-985B-C146935FB9F2}" destId="{38464BCE-B5BB-4656-8485-548CF5E3207C}" srcOrd="0" destOrd="0" presId="urn:microsoft.com/office/officeart/2018/2/layout/IconVerticalSolidList"/>
    <dgm:cxn modelId="{B76F514F-2921-4A42-8E80-B6A0332103C1}" type="presOf" srcId="{5853DEEA-C37F-4485-B402-6CA1F63D592C}" destId="{80B6A1E6-F90F-456C-930E-C7AC078E778B}" srcOrd="0" destOrd="0" presId="urn:microsoft.com/office/officeart/2018/2/layout/IconVerticalSolidList"/>
    <dgm:cxn modelId="{74E4A483-8090-4A11-9E23-591204BD4664}" srcId="{3E975587-33AD-4CBF-BDF9-19480626508A}" destId="{E44DFFAD-5419-4296-B1B5-D901B052EDED}" srcOrd="1" destOrd="0" parTransId="{46E11E5F-CE59-421B-8616-D4B3189A99C4}" sibTransId="{085A6D9C-3D6F-42AC-ACDA-9B8836BC261D}"/>
    <dgm:cxn modelId="{F4AF8F9E-2A53-47C3-832E-B4A4AB09A5B5}" type="presOf" srcId="{3E975587-33AD-4CBF-BDF9-19480626508A}" destId="{56462F99-799B-44BF-8656-6D4942ED7E44}" srcOrd="0" destOrd="0" presId="urn:microsoft.com/office/officeart/2018/2/layout/IconVerticalSolidList"/>
    <dgm:cxn modelId="{8D32E7A8-3C0C-42C2-8458-48C892D396B6}" srcId="{3E975587-33AD-4CBF-BDF9-19480626508A}" destId="{5853DEEA-C37F-4485-B402-6CA1F63D592C}" srcOrd="3" destOrd="0" parTransId="{C50C47A9-66F9-48AF-83CD-36C04AF6C42A}" sibTransId="{5E37F9DE-D2FF-4C0B-9FA7-A43F5FD00650}"/>
    <dgm:cxn modelId="{6B6539B0-5BD9-4B6A-9DC0-14200015239E}" type="presOf" srcId="{E44DFFAD-5419-4296-B1B5-D901B052EDED}" destId="{D551B408-D24B-4E2E-922B-4EBF93089DEA}" srcOrd="0" destOrd="0" presId="urn:microsoft.com/office/officeart/2018/2/layout/IconVerticalSolidList"/>
    <dgm:cxn modelId="{AB6A72B0-0DB4-4510-9436-0F78B53C12F3}" srcId="{3E975587-33AD-4CBF-BDF9-19480626508A}" destId="{25C36E90-5CA2-44AB-94DC-13C409E9CDAC}" srcOrd="2" destOrd="0" parTransId="{520FDBC9-34D4-475C-8A10-549D534A318F}" sibTransId="{D82DCD32-D32B-4C85-83E8-3ECD7F004659}"/>
    <dgm:cxn modelId="{8ACEFBC0-3E89-4D09-AF9C-3B3BCC8D63E6}" srcId="{3E975587-33AD-4CBF-BDF9-19480626508A}" destId="{6F12CE46-CC54-4CE7-985B-C146935FB9F2}" srcOrd="0" destOrd="0" parTransId="{ADED1CDB-8484-4FDF-A952-2F65768C0127}" sibTransId="{0C05003D-5355-48B1-95A2-FEF484C1721C}"/>
    <dgm:cxn modelId="{733C688B-1D54-47CA-B6F0-FE83FDF9CF42}" type="presParOf" srcId="{56462F99-799B-44BF-8656-6D4942ED7E44}" destId="{F4032102-1CD9-4F51-ACC8-CEC7F9B6292D}" srcOrd="0" destOrd="0" presId="urn:microsoft.com/office/officeart/2018/2/layout/IconVerticalSolidList"/>
    <dgm:cxn modelId="{098ED22F-E072-4738-922B-6F968A291D86}" type="presParOf" srcId="{F4032102-1CD9-4F51-ACC8-CEC7F9B6292D}" destId="{056DD31F-E66A-4279-92B7-C6F82B95F0DE}" srcOrd="0" destOrd="0" presId="urn:microsoft.com/office/officeart/2018/2/layout/IconVerticalSolidList"/>
    <dgm:cxn modelId="{396CBF85-A3EF-4773-9440-961FD46B0A9D}" type="presParOf" srcId="{F4032102-1CD9-4F51-ACC8-CEC7F9B6292D}" destId="{494D48A5-D098-44B4-B4A1-983795AD1457}" srcOrd="1" destOrd="0" presId="urn:microsoft.com/office/officeart/2018/2/layout/IconVerticalSolidList"/>
    <dgm:cxn modelId="{F80D6D78-5856-4420-974A-D75158D39765}" type="presParOf" srcId="{F4032102-1CD9-4F51-ACC8-CEC7F9B6292D}" destId="{BE3249B0-CA45-4ADD-B700-5CB0D30F8BC5}" srcOrd="2" destOrd="0" presId="urn:microsoft.com/office/officeart/2018/2/layout/IconVerticalSolidList"/>
    <dgm:cxn modelId="{E2223AED-79C8-4D8F-A3E3-647366DE9F2D}" type="presParOf" srcId="{F4032102-1CD9-4F51-ACC8-CEC7F9B6292D}" destId="{38464BCE-B5BB-4656-8485-548CF5E3207C}" srcOrd="3" destOrd="0" presId="urn:microsoft.com/office/officeart/2018/2/layout/IconVerticalSolidList"/>
    <dgm:cxn modelId="{C14D586E-7DB1-4FAF-A3C0-56E4513024D0}" type="presParOf" srcId="{56462F99-799B-44BF-8656-6D4942ED7E44}" destId="{A1AC21C7-CD49-436B-9B10-6181C3529FF1}" srcOrd="1" destOrd="0" presId="urn:microsoft.com/office/officeart/2018/2/layout/IconVerticalSolidList"/>
    <dgm:cxn modelId="{501C93B8-2A21-4664-ACC9-443D28319166}" type="presParOf" srcId="{56462F99-799B-44BF-8656-6D4942ED7E44}" destId="{D3E984DF-03BB-4F6B-BFCA-62D5E5673AEC}" srcOrd="2" destOrd="0" presId="urn:microsoft.com/office/officeart/2018/2/layout/IconVerticalSolidList"/>
    <dgm:cxn modelId="{7FE1FFE5-0626-406B-824F-399C2EF2330B}" type="presParOf" srcId="{D3E984DF-03BB-4F6B-BFCA-62D5E5673AEC}" destId="{022802DB-087E-4A91-B485-58F0A3586299}" srcOrd="0" destOrd="0" presId="urn:microsoft.com/office/officeart/2018/2/layout/IconVerticalSolidList"/>
    <dgm:cxn modelId="{00CFABF4-FC3D-4C47-B58C-B4764B737584}" type="presParOf" srcId="{D3E984DF-03BB-4F6B-BFCA-62D5E5673AEC}" destId="{6D3F44F2-136E-4965-A071-864C199B92CD}" srcOrd="1" destOrd="0" presId="urn:microsoft.com/office/officeart/2018/2/layout/IconVerticalSolidList"/>
    <dgm:cxn modelId="{396C3E1F-C4A7-4560-8207-A207ACFB1B4A}" type="presParOf" srcId="{D3E984DF-03BB-4F6B-BFCA-62D5E5673AEC}" destId="{9D0632F6-8933-4DDD-9F83-06065F303359}" srcOrd="2" destOrd="0" presId="urn:microsoft.com/office/officeart/2018/2/layout/IconVerticalSolidList"/>
    <dgm:cxn modelId="{F49A2612-376F-4200-AC43-DC55F362A39F}" type="presParOf" srcId="{D3E984DF-03BB-4F6B-BFCA-62D5E5673AEC}" destId="{D551B408-D24B-4E2E-922B-4EBF93089DEA}" srcOrd="3" destOrd="0" presId="urn:microsoft.com/office/officeart/2018/2/layout/IconVerticalSolidList"/>
    <dgm:cxn modelId="{D402E156-E293-4DDF-92F8-77B6095214C0}" type="presParOf" srcId="{56462F99-799B-44BF-8656-6D4942ED7E44}" destId="{3DDE5DB6-0410-41BD-A56C-F4DB556D1174}" srcOrd="3" destOrd="0" presId="urn:microsoft.com/office/officeart/2018/2/layout/IconVerticalSolidList"/>
    <dgm:cxn modelId="{B0D5CD1A-1268-42D7-B12B-EA9BDD9F1121}" type="presParOf" srcId="{56462F99-799B-44BF-8656-6D4942ED7E44}" destId="{5A64D4F6-60A0-4697-A434-CF0474629D50}" srcOrd="4" destOrd="0" presId="urn:microsoft.com/office/officeart/2018/2/layout/IconVerticalSolidList"/>
    <dgm:cxn modelId="{D39700E2-5E1A-435F-816E-3EBA6EAA0A26}" type="presParOf" srcId="{5A64D4F6-60A0-4697-A434-CF0474629D50}" destId="{1812E317-8908-4933-9344-CC7517A6357F}" srcOrd="0" destOrd="0" presId="urn:microsoft.com/office/officeart/2018/2/layout/IconVerticalSolidList"/>
    <dgm:cxn modelId="{44BBADEE-449C-4C4B-BF03-C74361D72DF8}" type="presParOf" srcId="{5A64D4F6-60A0-4697-A434-CF0474629D50}" destId="{88B6FF1F-96DD-4806-9B04-34EDBC86BE70}" srcOrd="1" destOrd="0" presId="urn:microsoft.com/office/officeart/2018/2/layout/IconVerticalSolidList"/>
    <dgm:cxn modelId="{60E469DB-2BBE-42F0-B8C0-7713BFB6E06E}" type="presParOf" srcId="{5A64D4F6-60A0-4697-A434-CF0474629D50}" destId="{D5A51624-D516-4148-87C3-5D5AAC546B72}" srcOrd="2" destOrd="0" presId="urn:microsoft.com/office/officeart/2018/2/layout/IconVerticalSolidList"/>
    <dgm:cxn modelId="{F061E560-0C17-47E2-B013-90C04D8EC4C3}" type="presParOf" srcId="{5A64D4F6-60A0-4697-A434-CF0474629D50}" destId="{EA285E31-99FA-4719-8273-6F46FB430FB3}" srcOrd="3" destOrd="0" presId="urn:microsoft.com/office/officeart/2018/2/layout/IconVerticalSolidList"/>
    <dgm:cxn modelId="{13C047D6-60FF-47D4-B2EB-812BA4CB522D}" type="presParOf" srcId="{56462F99-799B-44BF-8656-6D4942ED7E44}" destId="{B3B81413-9A5D-4DB0-A18B-04BE4FB7097E}" srcOrd="5" destOrd="0" presId="urn:microsoft.com/office/officeart/2018/2/layout/IconVerticalSolidList"/>
    <dgm:cxn modelId="{C787158C-515D-4535-9802-FA8D2747522B}" type="presParOf" srcId="{56462F99-799B-44BF-8656-6D4942ED7E44}" destId="{806A6A77-7A4A-4A78-BC25-437C50CD3046}" srcOrd="6" destOrd="0" presId="urn:microsoft.com/office/officeart/2018/2/layout/IconVerticalSolidList"/>
    <dgm:cxn modelId="{48E32F31-4BF6-43CF-8C51-BCB94000644F}" type="presParOf" srcId="{806A6A77-7A4A-4A78-BC25-437C50CD3046}" destId="{4B2D0FD0-E738-4FBC-8417-9B7A092D0959}" srcOrd="0" destOrd="0" presId="urn:microsoft.com/office/officeart/2018/2/layout/IconVerticalSolidList"/>
    <dgm:cxn modelId="{92B1825E-69FD-4D0E-977C-EF07AFE77BD5}" type="presParOf" srcId="{806A6A77-7A4A-4A78-BC25-437C50CD3046}" destId="{A65C1D0D-B8EC-4F3C-975C-9750FD82A404}" srcOrd="1" destOrd="0" presId="urn:microsoft.com/office/officeart/2018/2/layout/IconVerticalSolidList"/>
    <dgm:cxn modelId="{B807D0B8-A812-4F63-AF92-8DD838B374DA}" type="presParOf" srcId="{806A6A77-7A4A-4A78-BC25-437C50CD3046}" destId="{F2C7BFC3-9248-4A63-A444-54C8A464171C}" srcOrd="2" destOrd="0" presId="urn:microsoft.com/office/officeart/2018/2/layout/IconVerticalSolidList"/>
    <dgm:cxn modelId="{9436957C-9133-49E7-864D-F69E8A74DCBF}" type="presParOf" srcId="{806A6A77-7A4A-4A78-BC25-437C50CD3046}" destId="{80B6A1E6-F90F-456C-930E-C7AC078E77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6CDFC-7752-43FD-8854-E620125BDF43}">
      <dsp:nvSpPr>
        <dsp:cNvPr id="0" name=""/>
        <dsp:cNvSpPr/>
      </dsp:nvSpPr>
      <dsp:spPr>
        <a:xfrm>
          <a:off x="0" y="1567"/>
          <a:ext cx="103784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133EA-AA28-4BE5-84DA-3C10724B155E}">
      <dsp:nvSpPr>
        <dsp:cNvPr id="0" name=""/>
        <dsp:cNvSpPr/>
      </dsp:nvSpPr>
      <dsp:spPr>
        <a:xfrm>
          <a:off x="0" y="1567"/>
          <a:ext cx="10378440" cy="106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High-Dimensional Data</a:t>
          </a:r>
        </a:p>
      </dsp:txBody>
      <dsp:txXfrm>
        <a:off x="0" y="1567"/>
        <a:ext cx="10378440" cy="1068922"/>
      </dsp:txXfrm>
    </dsp:sp>
    <dsp:sp modelId="{97A6B3AA-803E-4E50-8195-6E975B33E0C5}">
      <dsp:nvSpPr>
        <dsp:cNvPr id="0" name=""/>
        <dsp:cNvSpPr/>
      </dsp:nvSpPr>
      <dsp:spPr>
        <a:xfrm>
          <a:off x="0" y="1070489"/>
          <a:ext cx="103784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C462E-EFF7-43C4-A51A-4F9AD54420E4}">
      <dsp:nvSpPr>
        <dsp:cNvPr id="0" name=""/>
        <dsp:cNvSpPr/>
      </dsp:nvSpPr>
      <dsp:spPr>
        <a:xfrm>
          <a:off x="0" y="1070489"/>
          <a:ext cx="10378440" cy="106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Redundant or Irrelevant Features</a:t>
          </a:r>
        </a:p>
      </dsp:txBody>
      <dsp:txXfrm>
        <a:off x="0" y="1070489"/>
        <a:ext cx="10378440" cy="1068922"/>
      </dsp:txXfrm>
    </dsp:sp>
    <dsp:sp modelId="{18862617-CDE5-4808-8BE9-B0E2C4EC174B}">
      <dsp:nvSpPr>
        <dsp:cNvPr id="0" name=""/>
        <dsp:cNvSpPr/>
      </dsp:nvSpPr>
      <dsp:spPr>
        <a:xfrm>
          <a:off x="0" y="2139412"/>
          <a:ext cx="103784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CCB5F-3770-4764-BFFC-054B3F3AE539}">
      <dsp:nvSpPr>
        <dsp:cNvPr id="0" name=""/>
        <dsp:cNvSpPr/>
      </dsp:nvSpPr>
      <dsp:spPr>
        <a:xfrm>
          <a:off x="0" y="2139412"/>
          <a:ext cx="10378440" cy="106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Improved Model Performance</a:t>
          </a:r>
        </a:p>
      </dsp:txBody>
      <dsp:txXfrm>
        <a:off x="0" y="2139412"/>
        <a:ext cx="10378440" cy="1068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DD31F-E66A-4279-92B7-C6F82B95F0DE}">
      <dsp:nvSpPr>
        <dsp:cNvPr id="0" name=""/>
        <dsp:cNvSpPr/>
      </dsp:nvSpPr>
      <dsp:spPr>
        <a:xfrm>
          <a:off x="0" y="1332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D48A5-D098-44B4-B4A1-983795AD1457}">
      <dsp:nvSpPr>
        <dsp:cNvPr id="0" name=""/>
        <dsp:cNvSpPr/>
      </dsp:nvSpPr>
      <dsp:spPr>
        <a:xfrm>
          <a:off x="204250" y="153254"/>
          <a:ext cx="371364" cy="3713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64BCE-B5BB-4656-8485-548CF5E3207C}">
      <dsp:nvSpPr>
        <dsp:cNvPr id="0" name=""/>
        <dsp:cNvSpPr/>
      </dsp:nvSpPr>
      <dsp:spPr>
        <a:xfrm>
          <a:off x="779865" y="1332"/>
          <a:ext cx="9598574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Dimensionality reduction</a:t>
          </a:r>
        </a:p>
      </dsp:txBody>
      <dsp:txXfrm>
        <a:off x="779865" y="1332"/>
        <a:ext cx="9598574" cy="675207"/>
      </dsp:txXfrm>
    </dsp:sp>
    <dsp:sp modelId="{022802DB-087E-4A91-B485-58F0A3586299}">
      <dsp:nvSpPr>
        <dsp:cNvPr id="0" name=""/>
        <dsp:cNvSpPr/>
      </dsp:nvSpPr>
      <dsp:spPr>
        <a:xfrm>
          <a:off x="0" y="845342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F44F2-136E-4965-A071-864C199B92CD}">
      <dsp:nvSpPr>
        <dsp:cNvPr id="0" name=""/>
        <dsp:cNvSpPr/>
      </dsp:nvSpPr>
      <dsp:spPr>
        <a:xfrm>
          <a:off x="204250" y="997263"/>
          <a:ext cx="371364" cy="3713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1B408-D24B-4E2E-922B-4EBF93089DEA}">
      <dsp:nvSpPr>
        <dsp:cNvPr id="0" name=""/>
        <dsp:cNvSpPr/>
      </dsp:nvSpPr>
      <dsp:spPr>
        <a:xfrm>
          <a:off x="779865" y="845342"/>
          <a:ext cx="9598574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Correlation or Collinearity</a:t>
          </a:r>
        </a:p>
      </dsp:txBody>
      <dsp:txXfrm>
        <a:off x="779865" y="845342"/>
        <a:ext cx="9598574" cy="675207"/>
      </dsp:txXfrm>
    </dsp:sp>
    <dsp:sp modelId="{1812E317-8908-4933-9344-CC7517A6357F}">
      <dsp:nvSpPr>
        <dsp:cNvPr id="0" name=""/>
        <dsp:cNvSpPr/>
      </dsp:nvSpPr>
      <dsp:spPr>
        <a:xfrm>
          <a:off x="0" y="1689351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6FF1F-96DD-4806-9B04-34EDBC86BE70}">
      <dsp:nvSpPr>
        <dsp:cNvPr id="0" name=""/>
        <dsp:cNvSpPr/>
      </dsp:nvSpPr>
      <dsp:spPr>
        <a:xfrm>
          <a:off x="204250" y="1841273"/>
          <a:ext cx="371364" cy="3713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85E31-99FA-4719-8273-6F46FB430FB3}">
      <dsp:nvSpPr>
        <dsp:cNvPr id="0" name=""/>
        <dsp:cNvSpPr/>
      </dsp:nvSpPr>
      <dsp:spPr>
        <a:xfrm>
          <a:off x="779865" y="1689351"/>
          <a:ext cx="9598574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Visualization Needs</a:t>
          </a:r>
        </a:p>
      </dsp:txBody>
      <dsp:txXfrm>
        <a:off x="779865" y="1689351"/>
        <a:ext cx="9598574" cy="675207"/>
      </dsp:txXfrm>
    </dsp:sp>
    <dsp:sp modelId="{4B2D0FD0-E738-4FBC-8417-9B7A092D0959}">
      <dsp:nvSpPr>
        <dsp:cNvPr id="0" name=""/>
        <dsp:cNvSpPr/>
      </dsp:nvSpPr>
      <dsp:spPr>
        <a:xfrm>
          <a:off x="0" y="2533361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C1D0D-B8EC-4F3C-975C-9750FD82A404}">
      <dsp:nvSpPr>
        <dsp:cNvPr id="0" name=""/>
        <dsp:cNvSpPr/>
      </dsp:nvSpPr>
      <dsp:spPr>
        <a:xfrm>
          <a:off x="204250" y="2685283"/>
          <a:ext cx="371364" cy="3713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6A1E6-F90F-456C-930E-C7AC078E778B}">
      <dsp:nvSpPr>
        <dsp:cNvPr id="0" name=""/>
        <dsp:cNvSpPr/>
      </dsp:nvSpPr>
      <dsp:spPr>
        <a:xfrm>
          <a:off x="779865" y="2533361"/>
          <a:ext cx="9598574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Preprocessing for deep learning</a:t>
          </a:r>
        </a:p>
      </dsp:txBody>
      <dsp:txXfrm>
        <a:off x="779865" y="2533361"/>
        <a:ext cx="9598574" cy="675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C092-9465-6A4E-52D8-7849E75AC397}"/>
              </a:ext>
            </a:extLst>
          </p:cNvPr>
          <p:cNvSpPr txBox="1"/>
          <p:nvPr/>
        </p:nvSpPr>
        <p:spPr>
          <a:xfrm>
            <a:off x="495299" y="5295900"/>
            <a:ext cx="3733800" cy="647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674" y="1368196"/>
            <a:ext cx="6646989" cy="3739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7674" y="1368196"/>
            <a:ext cx="3251680" cy="3739866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9D64B-85B4-25CA-4CC4-9C9D5C78D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65" y="1670617"/>
            <a:ext cx="3191529" cy="1063902"/>
          </a:xfrm>
        </p:spPr>
        <p:txBody>
          <a:bodyPr>
            <a:normAutofit/>
          </a:bodyPr>
          <a:lstStyle/>
          <a:p>
            <a:pPr algn="l" defTabSz="493776"/>
            <a:br>
              <a:rPr lang="en-US" sz="9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</a:br>
            <a:br>
              <a:rPr lang="en-US" sz="9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</a:br>
            <a:br>
              <a:rPr lang="en-US" sz="9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</a:br>
            <a:br>
              <a:rPr lang="en-US" sz="9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</a:br>
            <a:endParaRPr lang="en-US" sz="900" kern="1200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  <a:p>
            <a:pPr algn="l" defTabSz="493776"/>
            <a:br>
              <a:rPr lang="en-US" sz="900" b="1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</a:br>
            <a:endParaRPr lang="en-US" sz="900" b="1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811CD-EB60-BB2B-D08B-8769D9212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75" y="4246270"/>
            <a:ext cx="2519738" cy="422899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93776">
              <a:spcBef>
                <a:spcPts val="540"/>
              </a:spcBef>
            </a:pPr>
            <a:endParaRPr lang="en-US" sz="1296" kern="1200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A5961-3C53-117A-759A-DA69C43D202E}"/>
              </a:ext>
            </a:extLst>
          </p:cNvPr>
          <p:cNvSpPr txBox="1"/>
          <p:nvPr/>
        </p:nvSpPr>
        <p:spPr>
          <a:xfrm>
            <a:off x="3977282" y="2043121"/>
            <a:ext cx="2479393" cy="358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728" b="1" kern="1200" dirty="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Machine Learning [C]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D6338-05C0-8E44-31CB-092567E0E466}"/>
              </a:ext>
            </a:extLst>
          </p:cNvPr>
          <p:cNvSpPr txBox="1"/>
          <p:nvPr/>
        </p:nvSpPr>
        <p:spPr>
          <a:xfrm>
            <a:off x="3977282" y="2821549"/>
            <a:ext cx="2659460" cy="2227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512" b="1" kern="120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Submitted by-</a:t>
            </a:r>
          </a:p>
          <a:p>
            <a:pPr defTabSz="49377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MD </a:t>
            </a:r>
            <a:r>
              <a:rPr lang="en-US" sz="1512" kern="1200" err="1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Mashrurul</a:t>
            </a:r>
            <a:r>
              <a:rPr lang="en-US" sz="1512" kern="120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 Haque</a:t>
            </a:r>
          </a:p>
          <a:p>
            <a:pPr defTabSz="49377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ID: 20-43751-2</a:t>
            </a:r>
          </a:p>
          <a:p>
            <a:pPr defTabSz="493776">
              <a:spcAft>
                <a:spcPts val="600"/>
              </a:spcAft>
            </a:pPr>
            <a:endParaRPr lang="en-US" sz="1512" b="1" kern="1200">
              <a:solidFill>
                <a:schemeClr val="tx1"/>
              </a:solidFill>
              <a:latin typeface="Times New Roman"/>
              <a:ea typeface="+mn-ea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en-US" sz="1512" b="1" kern="120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Submitted to-</a:t>
            </a:r>
          </a:p>
          <a:p>
            <a:pPr defTabSz="49377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Mohammad </a:t>
            </a:r>
            <a:r>
              <a:rPr lang="en-US" sz="1512" kern="1200" err="1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Saef</a:t>
            </a:r>
            <a:r>
              <a:rPr lang="en-US" sz="1512" kern="120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 Ullah Miah</a:t>
            </a:r>
          </a:p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54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C8BE3-6136-3A96-40F2-62A9416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of a feature reduction technique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796CC4-FF3B-6350-59A9-AE15285C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08" y="1675227"/>
            <a:ext cx="91545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1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FA540-D17A-1B88-4E5B-D6E8CA0D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Times New Roman"/>
                <a:ea typeface="Calibri Light"/>
                <a:cs typeface="Calibri Light"/>
              </a:rPr>
              <a:t>Steps required to implement feature reduction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471F40E-ED5C-0CE1-729B-31089D9E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56" y="364142"/>
            <a:ext cx="8595542" cy="386799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B30B-EDB5-150D-2FC3-11F4FB72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822960">
              <a:spcBef>
                <a:spcPts val="900"/>
              </a:spcBef>
              <a:buNone/>
            </a:pPr>
            <a:r>
              <a:rPr lang="en-US" sz="1800" b="1" kern="1200" dirty="0">
                <a:latin typeface="Times New Roman"/>
                <a:ea typeface="+mn-ea"/>
                <a:cs typeface="Calibri" panose="020F0502020204030204"/>
              </a:rPr>
              <a:t>Step-1: Import Libraries and dataset</a:t>
            </a:r>
          </a:p>
          <a:p>
            <a:pPr marL="0" indent="0">
              <a:buNone/>
            </a:pPr>
            <a:endParaRPr lang="en-US" sz="1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472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FA540-D17A-1B88-4E5B-D6E8CA0D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Times New Roman"/>
                <a:ea typeface="Calibri Light"/>
                <a:cs typeface="Calibri Light"/>
              </a:rPr>
              <a:t>Steps required to implement feature reduction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71F40E-ED5C-0CE1-729B-31089D9E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72457" y="364142"/>
            <a:ext cx="8143141" cy="3867993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B30B-EDB5-150D-2FC3-11F4FB72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822960">
              <a:spcBef>
                <a:spcPts val="900"/>
              </a:spcBef>
              <a:buNone/>
            </a:pPr>
            <a:r>
              <a:rPr lang="en-US" sz="1800" b="1" kern="1200" dirty="0">
                <a:latin typeface="Times New Roman"/>
                <a:ea typeface="+mn-ea"/>
                <a:cs typeface="Calibri" panose="020F0502020204030204"/>
              </a:rPr>
              <a:t>Step-2: M</a:t>
            </a:r>
            <a:r>
              <a:rPr lang="en-US" sz="1800" b="1" dirty="0">
                <a:latin typeface="Times New Roman"/>
                <a:cs typeface="Calibri" panose="020F0502020204030204"/>
              </a:rPr>
              <a:t>issing values</a:t>
            </a:r>
            <a:r>
              <a:rPr lang="en-US" sz="1800" b="1" kern="1200" dirty="0">
                <a:latin typeface="Times New Roman"/>
                <a:ea typeface="+mn-ea"/>
                <a:cs typeface="Calibri" panose="020F0502020204030204"/>
              </a:rPr>
              <a:t> and duplicates</a:t>
            </a:r>
          </a:p>
          <a:p>
            <a:pPr marL="0" indent="0">
              <a:buNone/>
            </a:pPr>
            <a:endParaRPr lang="en-US" sz="1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565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FA540-D17A-1B88-4E5B-D6E8CA0D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Times New Roman"/>
                <a:ea typeface="Calibri Light"/>
                <a:cs typeface="Calibri Light"/>
              </a:rPr>
              <a:t>Steps required to implement feature reduction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471F40E-ED5C-0CE1-729B-31089D9E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47833" y="364142"/>
            <a:ext cx="9792388" cy="386799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B30B-EDB5-150D-2FC3-11F4FB72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822960">
              <a:spcBef>
                <a:spcPts val="900"/>
              </a:spcBef>
              <a:buNone/>
            </a:pPr>
            <a:r>
              <a:rPr lang="en-US" sz="1800" b="1" kern="1200" dirty="0">
                <a:latin typeface="Times New Roman"/>
                <a:ea typeface="+mn-ea"/>
                <a:cs typeface="Calibri" panose="020F0502020204030204"/>
              </a:rPr>
              <a:t>Step-3: E</a:t>
            </a:r>
            <a:r>
              <a:rPr lang="en-US" sz="1800" b="1" dirty="0">
                <a:latin typeface="Times New Roman"/>
                <a:cs typeface="Calibri" panose="020F0502020204030204"/>
              </a:rPr>
              <a:t>ncoding categorical values</a:t>
            </a:r>
            <a:endParaRPr lang="en-US" sz="1800" b="1" kern="1200" dirty="0">
              <a:latin typeface="Times New Roman"/>
              <a:ea typeface="+mn-ea"/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041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FA540-D17A-1B88-4E5B-D6E8CA0D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Times New Roman"/>
                <a:ea typeface="Calibri Light"/>
                <a:cs typeface="Calibri Light"/>
              </a:rPr>
              <a:t>Steps required to implement feature reduction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71F40E-ED5C-0CE1-729B-31089D9E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86" y="150438"/>
            <a:ext cx="10926146" cy="1942638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B30B-EDB5-150D-2FC3-11F4FB72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822960">
              <a:spcBef>
                <a:spcPts val="900"/>
              </a:spcBef>
              <a:buNone/>
            </a:pPr>
            <a:r>
              <a:rPr lang="en-US" sz="1800" b="1" kern="1200" dirty="0">
                <a:latin typeface="Times New Roman"/>
                <a:ea typeface="+mn-ea"/>
                <a:cs typeface="Calibri" panose="020F0502020204030204"/>
              </a:rPr>
              <a:t>Step-4: Train-test split and standardization</a:t>
            </a:r>
          </a:p>
          <a:p>
            <a:pPr marL="0" indent="0">
              <a:buNone/>
            </a:pPr>
            <a:endParaRPr lang="en-US" sz="18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FEFBAD85-F171-9F62-B56B-82F85BF64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6" y="2457363"/>
            <a:ext cx="10926147" cy="19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FA540-D17A-1B88-4E5B-D6E8CA0D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>
                <a:latin typeface="Times New Roman"/>
                <a:ea typeface="Calibri Light"/>
                <a:cs typeface="Calibri Light"/>
              </a:rPr>
              <a:t>Steps required to implement feature reduction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71F40E-ED5C-0CE1-729B-31089D9E2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9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B30B-EDB5-150D-2FC3-11F4FB72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822960">
              <a:spcBef>
                <a:spcPts val="900"/>
              </a:spcBef>
              <a:buNone/>
            </a:pPr>
            <a:r>
              <a:rPr lang="en-US" sz="1800" b="1" kern="1200" dirty="0">
                <a:latin typeface="Times New Roman"/>
                <a:ea typeface="+mn-ea"/>
                <a:cs typeface="Calibri" panose="020F0502020204030204"/>
              </a:rPr>
              <a:t>Step-5: Principal component analysis (PCA)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3878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3B24-FA0B-B82B-1F4F-D76336A1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 of feature reduction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A37A319-583D-B3B4-D756-FD2C77CD1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1" y="1026374"/>
            <a:ext cx="10488660" cy="233372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53B24-FA0B-B82B-1F4F-D76336A1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What would happen if we don’t apply feature reduction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EBD08-D725-A2CC-3391-73C52B4F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Curse of Dimensionality</a:t>
            </a:r>
          </a:p>
          <a:p>
            <a:r>
              <a:rPr lang="en-US" sz="1900" dirty="0"/>
              <a:t>Increased Computational Complexity</a:t>
            </a:r>
          </a:p>
          <a:p>
            <a:r>
              <a:rPr lang="en-US" sz="1900" dirty="0"/>
              <a:t>Model Overfitting</a:t>
            </a:r>
          </a:p>
          <a:p>
            <a:r>
              <a:rPr lang="en-US" sz="1900" dirty="0"/>
              <a:t>Noise Sensitivity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1900" dirty="0"/>
              <a:t>Thank you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1E5D7-41FF-A7BC-99A6-7CB31FD3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Times New Roman"/>
                <a:ea typeface="Calibri Light"/>
                <a:cs typeface="Calibri Light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AB15-D5E7-1345-D7C2-C990E713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00" y="1736309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Calibri"/>
                <a:cs typeface="Calibri"/>
              </a:rPr>
              <a:t>What is feature selection?</a:t>
            </a:r>
            <a:endParaRPr lang="en-US" sz="1800" b="1" dirty="0"/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Choosing a subset of the most relevant features from the original set of features while keeping the original feature intact. </a:t>
            </a:r>
          </a:p>
          <a:p>
            <a:pPr marL="0" indent="0">
              <a:buNone/>
            </a:pPr>
            <a:endParaRPr lang="en-US" sz="18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74124528-D9CB-68E2-4B2B-93495A2D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2276631"/>
            <a:ext cx="4223252" cy="236502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9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D424-E6A2-EB70-9F76-6262E420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Times New Roman"/>
                <a:ea typeface="Calibri Light"/>
                <a:cs typeface="Calibri Light"/>
              </a:rPr>
              <a:t>Feature Reduction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8931-3149-3282-F302-AC35A503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77" y="1719009"/>
            <a:ext cx="4833072" cy="3372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Calibri"/>
                <a:cs typeface="Calibri"/>
              </a:rPr>
              <a:t>What is feature reduction?</a:t>
            </a:r>
            <a:endParaRPr lang="en-US" sz="1800" b="1" dirty="0"/>
          </a:p>
          <a:p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Transforming the original features into a lower-dimensional representation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4E0B-01B4-6818-33AE-AEFA9BD5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30493" y="2107701"/>
            <a:ext cx="4223252" cy="270288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7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9CF15-3521-DFA3-F2AF-2F9AE23F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/>
                <a:ea typeface="Calibri Light"/>
                <a:cs typeface="Calibri Light"/>
              </a:rPr>
              <a:t>Difference between feature selection and reduction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D6D9EC-BE72-7AC8-C2B3-3FA2BA1C4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55646"/>
              </p:ext>
            </p:extLst>
          </p:nvPr>
        </p:nvGraphicFramePr>
        <p:xfrm>
          <a:off x="904602" y="3379621"/>
          <a:ext cx="10378441" cy="248569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{69012ECD-51FC-41F1-AA8D-1B2483CD663E}</a:tableStyleId>
              </a:tblPr>
              <a:tblGrid>
                <a:gridCol w="4512825">
                  <a:extLst>
                    <a:ext uri="{9D8B030D-6E8A-4147-A177-3AD203B41FA5}">
                      <a16:colId xmlns:a16="http://schemas.microsoft.com/office/drawing/2014/main" val="529202017"/>
                    </a:ext>
                  </a:extLst>
                </a:gridCol>
                <a:gridCol w="5865616">
                  <a:extLst>
                    <a:ext uri="{9D8B030D-6E8A-4147-A177-3AD203B41FA5}">
                      <a16:colId xmlns:a16="http://schemas.microsoft.com/office/drawing/2014/main" val="3805846457"/>
                    </a:ext>
                  </a:extLst>
                </a:gridCol>
              </a:tblGrid>
              <a:tr h="694248"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Feature Selection</a:t>
                      </a:r>
                    </a:p>
                  </a:txBody>
                  <a:tcPr marL="101952" marR="207863" marT="29129" marB="21846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Feature reduction </a:t>
                      </a:r>
                    </a:p>
                  </a:txBody>
                  <a:tcPr marL="101952" marR="207863" marT="29129" marB="21846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1021"/>
                  </a:ext>
                </a:extLst>
              </a:tr>
              <a:tr h="59715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Choose a subset of relevant features.</a:t>
                      </a:r>
                    </a:p>
                  </a:txBody>
                  <a:tcPr marL="101952" marR="207863" marT="29129" marB="21846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Transform original features into a lower-dimension</a:t>
                      </a:r>
                    </a:p>
                  </a:txBody>
                  <a:tcPr marL="101952" marR="207863" marT="29129" marB="2184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48359"/>
                  </a:ext>
                </a:extLst>
              </a:tr>
              <a:tr h="59715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Maintains original set of features</a:t>
                      </a:r>
                    </a:p>
                  </a:txBody>
                  <a:tcPr marL="101952" marR="207863" marT="29129" marB="21846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Transform original set of features</a:t>
                      </a:r>
                    </a:p>
                  </a:txBody>
                  <a:tcPr marL="101952" marR="207863" marT="29129" marB="2184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0148"/>
                  </a:ext>
                </a:extLst>
              </a:tr>
              <a:tr h="597150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Choose based on relevance.</a:t>
                      </a:r>
                    </a:p>
                  </a:txBody>
                  <a:tcPr marL="101952" marR="207863" marT="29129" marB="21846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Transform mathematically for simplicity</a:t>
                      </a:r>
                    </a:p>
                  </a:txBody>
                  <a:tcPr marL="101952" marR="207863" marT="29129" marB="2184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8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400D2-12B2-C1E2-4A49-1B7B33AF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/>
                <a:ea typeface="Calibri Light"/>
                <a:cs typeface="Calibri Light"/>
              </a:rPr>
              <a:t>Where to use feature selection </a:t>
            </a:r>
            <a:endParaRPr lang="en-US" sz="48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CC10B-6BF2-4D0E-47C1-293444785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1787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DA632-878C-EA63-5993-9B85BBAA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Times New Roman"/>
                <a:ea typeface="Calibri Light"/>
                <a:cs typeface="Calibri Light"/>
              </a:rPr>
              <a:t>Where to use feature reduction</a:t>
            </a:r>
            <a:endParaRPr lang="en-US" sz="4800" b="1" dirty="0">
              <a:latin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5FE32C-3F4D-2818-A7D9-D3A9E2740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2847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01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D74C-AB3C-2B85-3BFB-8D15B0E2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Techniques for feature selection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A diagram of a method&#10;&#10;Description automatically generated with medium confidence">
            <a:extLst>
              <a:ext uri="{FF2B5EF4-FFF2-40B4-BE49-F238E27FC236}">
                <a16:creationId xmlns:a16="http://schemas.microsoft.com/office/drawing/2014/main" id="{17D43E1D-26FC-A443-2118-CD989C5B8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" b="-3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FE5D4-804D-2077-FAE6-3F7E60D0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Techniques for feature reduction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diagram of a business model&#10;&#10;Description automatically generated with medium confidence">
            <a:extLst>
              <a:ext uri="{FF2B5EF4-FFF2-40B4-BE49-F238E27FC236}">
                <a16:creationId xmlns:a16="http://schemas.microsoft.com/office/drawing/2014/main" id="{F47FF42B-4F9A-D3D4-7DEE-18EB7A26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80"/>
          <a:stretch/>
        </p:blipFill>
        <p:spPr>
          <a:xfrm>
            <a:off x="4864608" y="1008398"/>
            <a:ext cx="6846363" cy="46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790265-DCDA-D692-6EC1-FB2A3E87D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1674813"/>
            <a:ext cx="9317038" cy="3243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0F1D1-E620-4857-BB4B-37A38DED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4979988"/>
            <a:ext cx="9317038" cy="108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F2640-E421-0A90-582D-6866F5BA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of a feature selection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32810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245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    </vt:lpstr>
      <vt:lpstr>Feature Selection</vt:lpstr>
      <vt:lpstr>Feature Reduction</vt:lpstr>
      <vt:lpstr>Difference between feature selection and reduction</vt:lpstr>
      <vt:lpstr>Where to use feature selection </vt:lpstr>
      <vt:lpstr>Where to use feature reduction</vt:lpstr>
      <vt:lpstr>Techniques for feature selection</vt:lpstr>
      <vt:lpstr>Techniques for feature reduction</vt:lpstr>
      <vt:lpstr>Implementation of a feature selection technique</vt:lpstr>
      <vt:lpstr>Implementation of a feature reduction technique</vt:lpstr>
      <vt:lpstr>Steps required to implement feature reduction</vt:lpstr>
      <vt:lpstr>Steps required to implement feature reduction</vt:lpstr>
      <vt:lpstr>Steps required to implement feature reduction</vt:lpstr>
      <vt:lpstr>Steps required to implement feature reduction</vt:lpstr>
      <vt:lpstr>Steps required to implement feature reduction</vt:lpstr>
      <vt:lpstr>Outcome of feature reduction</vt:lpstr>
      <vt:lpstr>What would happen if we don’t apply feature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Ansari Ahnaf</dc:creator>
  <cp:lastModifiedBy>MD. MASHRURUL HAQUE</cp:lastModifiedBy>
  <cp:revision>529</cp:revision>
  <dcterms:created xsi:type="dcterms:W3CDTF">2013-07-15T20:26:40Z</dcterms:created>
  <dcterms:modified xsi:type="dcterms:W3CDTF">2023-10-24T20:19:56Z</dcterms:modified>
</cp:coreProperties>
</file>