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0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7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57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5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70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1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9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98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75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2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17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53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1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3148-3D69-4BA6-9F8C-9FF64E31787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16EB-05BF-4FD2-ABD5-054A64F9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23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  <p:sldLayoutId id="2147484236" r:id="rId12"/>
    <p:sldLayoutId id="2147484237" r:id="rId13"/>
    <p:sldLayoutId id="2147484238" r:id="rId14"/>
    <p:sldLayoutId id="2147484239" r:id="rId15"/>
    <p:sldLayoutId id="2147484240" r:id="rId16"/>
    <p:sldLayoutId id="214748424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8357"/>
            <a:ext cx="10515600" cy="1102859"/>
          </a:xfrm>
        </p:spPr>
        <p:txBody>
          <a:bodyPr>
            <a:normAutofit/>
          </a:bodyPr>
          <a:lstStyle/>
          <a:p>
            <a:pPr algn="ctr"/>
            <a:r>
              <a:rPr lang="en-US" sz="1800" b="1" spc="300" dirty="0">
                <a:latin typeface="Arial" panose="020B0604020202020204" pitchFamily="34" charset="0"/>
                <a:cs typeface="Arial" panose="020B0604020202020204" pitchFamily="34" charset="0"/>
              </a:rPr>
              <a:t>Hajee Mohammad Danesh Science And Technology University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01" y="312334"/>
            <a:ext cx="1173798" cy="1492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1572" y="2718016"/>
            <a:ext cx="10108858" cy="92333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Project </a:t>
            </a:r>
            <a:r>
              <a:rPr lang="en-US" sz="5400" b="1" dirty="0" smtClean="0"/>
              <a:t>Name : Unit </a:t>
            </a:r>
            <a:r>
              <a:rPr lang="en-US" sz="5400" b="1" dirty="0"/>
              <a:t>Converter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17410" y="4192741"/>
            <a:ext cx="5157182" cy="64633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Course Code: </a:t>
            </a:r>
            <a:r>
              <a:rPr lang="en-US" sz="3600" dirty="0"/>
              <a:t>CSE </a:t>
            </a:r>
            <a:r>
              <a:rPr lang="en-US" sz="3600" dirty="0" smtClean="0"/>
              <a:t>254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41540" y="5135855"/>
            <a:ext cx="11869947" cy="113877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400" b="1" dirty="0"/>
              <a:t>Course Title: </a:t>
            </a:r>
            <a:r>
              <a:rPr lang="en-US" sz="3400" dirty="0"/>
              <a:t>Object Oriented </a:t>
            </a:r>
            <a:r>
              <a:rPr lang="en-US" sz="3400" dirty="0" smtClean="0"/>
              <a:t>Programming (Java) Sessional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29561445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942" y="192507"/>
            <a:ext cx="6140116" cy="43313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500" dirty="0">
                <a:latin typeface="Arial MT Black" panose="020B0A04020102020204" pitchFamily="34" charset="0"/>
              </a:rPr>
              <a:t>OutPut of the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3" y="818146"/>
            <a:ext cx="5715577" cy="2968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8146"/>
            <a:ext cx="5851811" cy="296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43" y="3979501"/>
            <a:ext cx="5830313" cy="27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76028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544" y="1069073"/>
            <a:ext cx="10890913" cy="83290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400" dirty="0">
                <a:latin typeface="Arial MT Black" panose="020B0A04020102020204" pitchFamily="34" charset="0"/>
              </a:rPr>
              <a:t>Limitations of the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058" y="3000635"/>
            <a:ext cx="10595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                     It can not save history</a:t>
            </a:r>
          </a:p>
          <a:p>
            <a:pPr marL="342900" indent="-342900"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                   It has not custom convert option</a:t>
            </a: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                   T</a:t>
            </a:r>
            <a:r>
              <a:rPr lang="en-US" sz="3200" dirty="0" smtClean="0"/>
              <a:t>he </a:t>
            </a:r>
            <a:r>
              <a:rPr lang="en-US" sz="3200" dirty="0"/>
              <a:t>value of currency is fixed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194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049" y="1203194"/>
            <a:ext cx="11593902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rial MT Black" panose="020B0A04020102020204" pitchFamily="34" charset="0"/>
              </a:rPr>
              <a:t>Summary of the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1714" y="3599331"/>
            <a:ext cx="123354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Though some limitations here, we have done this project successfully.</a:t>
            </a:r>
          </a:p>
          <a:p>
            <a:r>
              <a:rPr lang="en-US" sz="2800" dirty="0"/>
              <a:t>We have created a Simple </a:t>
            </a:r>
            <a:r>
              <a:rPr lang="en-US" sz="2800" dirty="0" smtClean="0"/>
              <a:t>Unit Converter the </a:t>
            </a:r>
            <a:r>
              <a:rPr lang="en-US" sz="2800" dirty="0"/>
              <a:t>basic </a:t>
            </a:r>
            <a:r>
              <a:rPr lang="en-US" sz="2800" dirty="0" smtClean="0"/>
              <a:t>GUI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of Java language. </a:t>
            </a:r>
          </a:p>
        </p:txBody>
      </p:sp>
    </p:spTree>
    <p:extLst>
      <p:ext uri="{BB962C8B-B14F-4D97-AF65-F5344CB8AC3E}">
        <p14:creationId xmlns:p14="http://schemas.microsoft.com/office/powerpoint/2010/main" val="23675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CD5569-F574-4461-A81F-066B01481C22}"/>
              </a:ext>
            </a:extLst>
          </p:cNvPr>
          <p:cNvSpPr txBox="1"/>
          <p:nvPr/>
        </p:nvSpPr>
        <p:spPr>
          <a:xfrm>
            <a:off x="3754654" y="4118382"/>
            <a:ext cx="4682692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sz="8000" b="1" spc="600" dirty="0"/>
              <a:t>THE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14FDF-34DE-4276-AE79-4D0496E88286}"/>
              </a:ext>
            </a:extLst>
          </p:cNvPr>
          <p:cNvSpPr txBox="1"/>
          <p:nvPr/>
        </p:nvSpPr>
        <p:spPr>
          <a:xfrm>
            <a:off x="2186116" y="1429556"/>
            <a:ext cx="781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18039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848" y="1101867"/>
            <a:ext cx="5450305" cy="1325563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 Rounded MT Bold" panose="020F0704030504030204" pitchFamily="34" charset="0"/>
              </a:rPr>
              <a:t>Submitted</a:t>
            </a:r>
            <a:r>
              <a:rPr lang="en-US" sz="4800" dirty="0">
                <a:latin typeface="Arial Rounded MT Bold" panose="020F0704030504030204" pitchFamily="34" charset="0"/>
              </a:rPr>
              <a:t> 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097" y="3108815"/>
            <a:ext cx="11469807" cy="24006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5000" b="1" dirty="0" smtClean="0"/>
              <a:t>Md. Minto Mia </a:t>
            </a:r>
            <a:r>
              <a:rPr lang="en-US" sz="5000" b="1" dirty="0"/>
              <a:t>(</a:t>
            </a:r>
            <a:r>
              <a:rPr lang="en-US" sz="5000" b="1" dirty="0" smtClean="0"/>
              <a:t>1702036)</a:t>
            </a:r>
            <a:endParaRPr lang="en-US" sz="5000" b="1" dirty="0"/>
          </a:p>
          <a:p>
            <a:pPr marL="914400" indent="-914400">
              <a:buFont typeface="+mj-lt"/>
              <a:buAutoNum type="arabicPeriod"/>
            </a:pPr>
            <a:r>
              <a:rPr lang="en-US" sz="5000" b="1" dirty="0" err="1"/>
              <a:t>Md</a:t>
            </a:r>
            <a:r>
              <a:rPr lang="en-US" sz="5000" b="1" dirty="0"/>
              <a:t> </a:t>
            </a:r>
            <a:r>
              <a:rPr lang="en-US" sz="5000" b="1" dirty="0" err="1"/>
              <a:t>Jahidul</a:t>
            </a:r>
            <a:r>
              <a:rPr lang="en-US" sz="5000" b="1" dirty="0"/>
              <a:t> Islam </a:t>
            </a:r>
            <a:r>
              <a:rPr lang="en-US" sz="5000" b="1" dirty="0" err="1"/>
              <a:t>Jahid</a:t>
            </a:r>
            <a:r>
              <a:rPr lang="en-US" sz="5000" b="1" dirty="0"/>
              <a:t> </a:t>
            </a:r>
            <a:r>
              <a:rPr lang="en-US" sz="5000" b="1" dirty="0"/>
              <a:t>(</a:t>
            </a:r>
            <a:r>
              <a:rPr lang="en-US" sz="5000" b="1" dirty="0" smtClean="0"/>
              <a:t>1702037)</a:t>
            </a:r>
            <a:endParaRPr lang="en-US" sz="5000" b="1" dirty="0"/>
          </a:p>
          <a:p>
            <a:pPr marL="914400" indent="-914400">
              <a:buFont typeface="+mj-lt"/>
              <a:buAutoNum type="arabicPeriod"/>
            </a:pPr>
            <a:r>
              <a:rPr lang="en-US" sz="5000" b="1" dirty="0" err="1" smtClean="0"/>
              <a:t>Anupam</a:t>
            </a:r>
            <a:r>
              <a:rPr lang="en-US" sz="5000" b="1" dirty="0" smtClean="0"/>
              <a:t> Roy </a:t>
            </a:r>
            <a:r>
              <a:rPr lang="en-US" sz="5000" b="1" dirty="0" err="1" smtClean="0"/>
              <a:t>Argho</a:t>
            </a:r>
            <a:r>
              <a:rPr lang="en-US" sz="5000" b="1" dirty="0" smtClean="0"/>
              <a:t> </a:t>
            </a:r>
            <a:r>
              <a:rPr lang="en-US" sz="5000" b="1" dirty="0"/>
              <a:t>(</a:t>
            </a:r>
            <a:r>
              <a:rPr lang="en-US" sz="5000" b="1" dirty="0" smtClean="0"/>
              <a:t>1702038)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558887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752345"/>
            <a:ext cx="11064240" cy="1325563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/>
            <a:r>
              <a:rPr lang="en-US" sz="5400" b="1" dirty="0">
                <a:latin typeface="Arial Rounded MT Bold" panose="020F0704030504030204" pitchFamily="34" charset="0"/>
              </a:rPr>
              <a:t>Objective of the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4912" y="2777766"/>
            <a:ext cx="74398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To Convert Various units </a:t>
            </a:r>
            <a:endParaRPr lang="en-US" sz="4800" dirty="0" smtClean="0"/>
          </a:p>
          <a:p>
            <a:r>
              <a:rPr lang="en-US" sz="4800" dirty="0" smtClean="0"/>
              <a:t>from </a:t>
            </a:r>
            <a:r>
              <a:rPr lang="en-US" sz="4800" dirty="0"/>
              <a:t>one to another </a:t>
            </a:r>
            <a:endParaRPr lang="en-US" sz="4800" dirty="0"/>
          </a:p>
          <a:p>
            <a:endParaRPr lang="en-US" sz="48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2381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2946"/>
            <a:ext cx="10515600" cy="1325563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 Rounded MT Bold" panose="020F0704030504030204" pitchFamily="34" charset="0"/>
              </a:rPr>
              <a:t>Inspirations of the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763" y="1988926"/>
            <a:ext cx="7192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Calculator </a:t>
            </a:r>
            <a:r>
              <a:rPr lang="en-US" sz="3600" dirty="0"/>
              <a:t>And </a:t>
            </a:r>
            <a:r>
              <a:rPr lang="en-US" sz="3600" dirty="0" smtClean="0"/>
              <a:t>Mathematical 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Unit Conversion </a:t>
            </a:r>
            <a:r>
              <a:rPr lang="en-US" sz="3600" dirty="0"/>
              <a:t>Problems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999141" y="3189701"/>
            <a:ext cx="8193718" cy="3316033"/>
            <a:chOff x="1999141" y="3189701"/>
            <a:chExt cx="8193718" cy="3316033"/>
          </a:xfrm>
        </p:grpSpPr>
        <p:sp>
          <p:nvSpPr>
            <p:cNvPr id="4" name="TextBox 3"/>
            <p:cNvSpPr txBox="1"/>
            <p:nvPr/>
          </p:nvSpPr>
          <p:spPr>
            <a:xfrm>
              <a:off x="1999141" y="3189701"/>
              <a:ext cx="8193718" cy="8309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latin typeface="Arial Rounded MT Bold" panose="020F0704030504030204" pitchFamily="34" charset="0"/>
                </a:rPr>
                <a:t>Descriptions of the Project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60792" y="4197410"/>
              <a:ext cx="419858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42950" indent="-742950">
                <a:buFont typeface="+mj-lt"/>
                <a:buAutoNum type="arabicPeriod"/>
              </a:pPr>
              <a:r>
                <a:rPr lang="en-US" sz="3600" dirty="0"/>
                <a:t>Simple </a:t>
              </a:r>
              <a:r>
                <a:rPr lang="en-US" sz="3600" dirty="0" smtClean="0"/>
                <a:t>To Use</a:t>
              </a:r>
              <a:endParaRPr lang="en-US" sz="3600" dirty="0"/>
            </a:p>
            <a:p>
              <a:pPr marL="742950" indent="-742950">
                <a:buFont typeface="+mj-lt"/>
                <a:buAutoNum type="arabicPeriod"/>
              </a:pPr>
              <a:r>
                <a:rPr lang="en-US" sz="3600" dirty="0" smtClean="0"/>
                <a:t>Converts Units</a:t>
              </a:r>
              <a:r>
                <a:rPr lang="en-US" sz="3600" dirty="0" smtClean="0"/>
                <a:t> </a:t>
              </a:r>
              <a:endParaRPr lang="en-US" sz="3600" dirty="0"/>
            </a:p>
            <a:p>
              <a:pPr marL="742950" indent="-742950">
                <a:buFont typeface="+mj-lt"/>
                <a:buAutoNum type="arabicPeriod"/>
              </a:pPr>
              <a:r>
                <a:rPr lang="en-US" sz="3600" dirty="0"/>
                <a:t>Get </a:t>
              </a:r>
              <a:r>
                <a:rPr lang="en-US" sz="3600" dirty="0" smtClean="0"/>
                <a:t>data </a:t>
              </a:r>
              <a:endParaRPr lang="en-US" sz="3600" dirty="0"/>
            </a:p>
            <a:p>
              <a:pPr marL="742950" indent="-742950">
                <a:buFont typeface="+mj-lt"/>
                <a:buAutoNum type="arabicPeriod"/>
              </a:pPr>
              <a:r>
                <a:rPr lang="en-US" sz="3600" dirty="0"/>
                <a:t>Shows </a:t>
              </a:r>
              <a:r>
                <a:rPr lang="en-US" sz="3600" dirty="0" smtClean="0"/>
                <a:t>Result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8837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275" y="801262"/>
            <a:ext cx="4591450" cy="101566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Arial Rounded MT Bold" panose="020F0704030504030204" pitchFamily="34" charset="0"/>
              </a:rPr>
              <a:t>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5758" y="2645689"/>
            <a:ext cx="69204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800" dirty="0"/>
              <a:t>Easy to operate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Simple User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Light weight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 smtClean="0"/>
              <a:t>Fast And Accurate</a:t>
            </a:r>
            <a:endParaRPr lang="en-US" sz="4800" dirty="0"/>
          </a:p>
          <a:p>
            <a:pPr marL="342900" indent="-342900">
              <a:buFont typeface="+mj-lt"/>
              <a:buAutoNum type="arabicPeriod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607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05" y="259670"/>
            <a:ext cx="9412391" cy="82470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800" dirty="0">
                <a:latin typeface="Arial MT Black" panose="020B0A04020102020204" pitchFamily="34" charset="0"/>
              </a:rPr>
              <a:t>Technical Description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7047" y="1267314"/>
            <a:ext cx="5697906" cy="2121809"/>
            <a:chOff x="3247047" y="1267314"/>
            <a:chExt cx="5697906" cy="2121809"/>
          </a:xfrm>
        </p:grpSpPr>
        <p:sp>
          <p:nvSpPr>
            <p:cNvPr id="3" name="TextBox 2"/>
            <p:cNvSpPr txBox="1"/>
            <p:nvPr/>
          </p:nvSpPr>
          <p:spPr>
            <a:xfrm>
              <a:off x="3247047" y="1267314"/>
              <a:ext cx="5697906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u="sng" dirty="0">
                  <a:latin typeface="Arial MT Black" panose="020B0A04020102020204" pitchFamily="34" charset="0"/>
                </a:rPr>
                <a:t>Technical Function: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74027" y="2004128"/>
              <a:ext cx="4504759" cy="13849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2800" dirty="0" smtClean="0"/>
                <a:t>Select Any Unit</a:t>
              </a:r>
              <a:endParaRPr lang="en-US" sz="28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2800" dirty="0" smtClean="0"/>
                <a:t>Get the Value Of Input</a:t>
              </a:r>
              <a:endParaRPr lang="en-US" sz="2800" dirty="0"/>
            </a:p>
            <a:p>
              <a:r>
                <a:rPr lang="en-US" sz="2800" dirty="0" smtClean="0"/>
                <a:t>3.Convert </a:t>
              </a:r>
              <a:r>
                <a:rPr lang="en-US" sz="2800" dirty="0"/>
                <a:t>and Back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96449" y="3503506"/>
            <a:ext cx="8470589" cy="1355570"/>
            <a:chOff x="1296449" y="3503506"/>
            <a:chExt cx="8470589" cy="1355570"/>
          </a:xfrm>
        </p:grpSpPr>
        <p:sp>
          <p:nvSpPr>
            <p:cNvPr id="8" name="TextBox 7"/>
            <p:cNvSpPr txBox="1"/>
            <p:nvPr/>
          </p:nvSpPr>
          <p:spPr>
            <a:xfrm>
              <a:off x="2922214" y="3503506"/>
              <a:ext cx="634757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u="sng" dirty="0">
                  <a:latin typeface="Arial MT Black" panose="020B0A04020102020204" pitchFamily="34" charset="0"/>
                </a:rPr>
                <a:t>Technical Tools Used: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6449" y="4335856"/>
              <a:ext cx="84705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        Java </a:t>
              </a:r>
              <a:r>
                <a:rPr lang="en-US" sz="2800" dirty="0"/>
                <a:t>Language, Netbeans IDE, Java </a:t>
              </a:r>
              <a:r>
                <a:rPr lang="en-US" sz="2800" dirty="0" smtClean="0"/>
                <a:t>Swing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245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696" y="816206"/>
            <a:ext cx="11832609" cy="80735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400" dirty="0">
                <a:latin typeface="Arial MT Black" panose="020B0A04020102020204" pitchFamily="34" charset="0"/>
              </a:rPr>
              <a:t>Project’s Internel 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1110" y="2047147"/>
            <a:ext cx="8329780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800" u="sng" dirty="0">
                <a:latin typeface="Arial MT Black" panose="020B0A04020102020204" pitchFamily="34" charset="0"/>
              </a:rPr>
              <a:t>Procedure of Execution: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8282" y="3180777"/>
            <a:ext cx="50161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Interface (Java </a:t>
            </a:r>
            <a:r>
              <a:rPr lang="en-US" sz="3200" dirty="0" smtClean="0"/>
              <a:t>Swing)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</a:t>
            </a:r>
            <a:r>
              <a:rPr lang="en-US" sz="3200" dirty="0" smtClean="0"/>
              <a:t>I</a:t>
            </a:r>
            <a:r>
              <a:rPr lang="en-US" sz="3200" dirty="0" smtClean="0"/>
              <a:t>nput </a:t>
            </a:r>
            <a:r>
              <a:rPr lang="en-US" sz="3200" dirty="0"/>
              <a:t>Textfield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Convert</a:t>
            </a:r>
            <a:r>
              <a:rPr lang="en-US" sz="3200" dirty="0" smtClean="0"/>
              <a:t> </a:t>
            </a:r>
            <a:r>
              <a:rPr lang="en-US" sz="3200" dirty="0"/>
              <a:t>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Back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Exit on close.</a:t>
            </a:r>
          </a:p>
        </p:txBody>
      </p:sp>
    </p:spTree>
    <p:extLst>
      <p:ext uri="{BB962C8B-B14F-4D97-AF65-F5344CB8AC3E}">
        <p14:creationId xmlns:p14="http://schemas.microsoft.com/office/powerpoint/2010/main" val="294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1592" y="221680"/>
            <a:ext cx="4108817" cy="923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5400" dirty="0">
                <a:latin typeface="Arial MT Black" panose="020B0A04020102020204" pitchFamily="34" charset="0"/>
              </a:rPr>
              <a:t>Algorithm: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52488" y="1323830"/>
            <a:ext cx="3252814" cy="1623409"/>
            <a:chOff x="4244462" y="1323830"/>
            <a:chExt cx="3252814" cy="1623409"/>
          </a:xfrm>
        </p:grpSpPr>
        <p:sp>
          <p:nvSpPr>
            <p:cNvPr id="7" name="TextBox 6"/>
            <p:cNvSpPr txBox="1"/>
            <p:nvPr/>
          </p:nvSpPr>
          <p:spPr>
            <a:xfrm>
              <a:off x="4244462" y="1746910"/>
              <a:ext cx="32528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Title of Frame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Default Close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Set Frame size</a:t>
              </a:r>
            </a:p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44462" y="1323830"/>
              <a:ext cx="2767104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b="1" dirty="0"/>
                <a:t>Initialization Step: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52488" y="2838091"/>
            <a:ext cx="2669320" cy="1777903"/>
            <a:chOff x="4244462" y="4208066"/>
            <a:chExt cx="2669320" cy="1330330"/>
          </a:xfrm>
        </p:grpSpPr>
        <p:sp>
          <p:nvSpPr>
            <p:cNvPr id="9" name="TextBox 8"/>
            <p:cNvSpPr txBox="1"/>
            <p:nvPr/>
          </p:nvSpPr>
          <p:spPr>
            <a:xfrm>
              <a:off x="4244462" y="4640240"/>
              <a:ext cx="2669320" cy="898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Create </a:t>
              </a:r>
              <a:r>
                <a:rPr lang="en-US" dirty="0" err="1" smtClean="0"/>
                <a:t>JFrame</a:t>
              </a:r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Create </a:t>
              </a:r>
              <a:r>
                <a:rPr lang="en-US" dirty="0" err="1" smtClean="0"/>
                <a:t>Combobox</a:t>
              </a: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Create </a:t>
              </a:r>
              <a:r>
                <a:rPr lang="en-US" dirty="0" smtClean="0"/>
                <a:t> </a:t>
              </a:r>
              <a:r>
                <a:rPr lang="en-US" dirty="0" err="1" smtClean="0"/>
                <a:t>Jtextfield</a:t>
              </a:r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Set the  Operation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4462" y="4208066"/>
              <a:ext cx="229902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b="1" dirty="0"/>
                <a:t>Creation Step: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52488" y="4804914"/>
            <a:ext cx="1939021" cy="793629"/>
            <a:chOff x="4244462" y="4886802"/>
            <a:chExt cx="1939021" cy="1692262"/>
          </a:xfrm>
        </p:grpSpPr>
        <p:sp>
          <p:nvSpPr>
            <p:cNvPr id="10" name="TextBox 9"/>
            <p:cNvSpPr txBox="1"/>
            <p:nvPr/>
          </p:nvSpPr>
          <p:spPr>
            <a:xfrm>
              <a:off x="4244462" y="6209732"/>
              <a:ext cx="1709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 program.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44462" y="4886802"/>
              <a:ext cx="193902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/>
                <a:t>Final Step: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1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044" y="87803"/>
            <a:ext cx="3591912" cy="5426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latin typeface="Arial MT Black" panose="020B0A04020102020204" pitchFamily="34" charset="0"/>
              </a:rPr>
              <a:t>Flowchart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15836" y="690816"/>
            <a:ext cx="3476120" cy="5671279"/>
            <a:chOff x="4486063" y="733235"/>
            <a:chExt cx="3119244" cy="5907554"/>
          </a:xfrm>
        </p:grpSpPr>
        <p:sp>
          <p:nvSpPr>
            <p:cNvPr id="16" name="Down Arrow 15"/>
            <p:cNvSpPr/>
            <p:nvPr/>
          </p:nvSpPr>
          <p:spPr>
            <a:xfrm>
              <a:off x="5853682" y="5397866"/>
              <a:ext cx="484632" cy="520903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5853683" y="4420275"/>
              <a:ext cx="484632" cy="520903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853683" y="3373272"/>
              <a:ext cx="484632" cy="520903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53684" y="2139322"/>
              <a:ext cx="484632" cy="671031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853684" y="1280601"/>
              <a:ext cx="484632" cy="411717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367049" y="733235"/>
              <a:ext cx="1457903" cy="69603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Start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86065" y="1692317"/>
              <a:ext cx="3119242" cy="5731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Home</a:t>
              </a:r>
              <a:endParaRPr lang="en-US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86064" y="2718173"/>
              <a:ext cx="3119243" cy="63008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Select Unit Name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86063" y="3800917"/>
              <a:ext cx="3119243" cy="64372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Take Input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86064" y="4822389"/>
              <a:ext cx="3119243" cy="65526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Convert</a:t>
              </a:r>
              <a:endParaRPr lang="en-US" sz="2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367049" y="5934339"/>
              <a:ext cx="1497776" cy="70645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Finish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406107" y="4693017"/>
            <a:ext cx="1854678" cy="55246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Back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260785" y="4969247"/>
            <a:ext cx="1077414" cy="0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1"/>
            <a:endCxn id="5" idx="1"/>
          </p:cNvCxnSpPr>
          <p:nvPr/>
        </p:nvCxnSpPr>
        <p:spPr>
          <a:xfrm rot="10800000" flipH="1">
            <a:off x="1406106" y="1886677"/>
            <a:ext cx="3009731" cy="3082571"/>
          </a:xfrm>
          <a:prstGeom prst="bentConnector3">
            <a:avLst>
              <a:gd name="adj1" fmla="val -7595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90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523</TotalTime>
  <Words>255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 Black</vt:lpstr>
      <vt:lpstr>Arial Rounded MT Bold</vt:lpstr>
      <vt:lpstr>Century Gothic</vt:lpstr>
      <vt:lpstr>Vapor Trail</vt:lpstr>
      <vt:lpstr>Hajee Mohammad Danesh Science And Technology University</vt:lpstr>
      <vt:lpstr>Submitted by</vt:lpstr>
      <vt:lpstr>Objective of the Project</vt:lpstr>
      <vt:lpstr>Inspirations of the project</vt:lpstr>
      <vt:lpstr>PowerPoint Presentation</vt:lpstr>
      <vt:lpstr>Technical Description</vt:lpstr>
      <vt:lpstr>Project’s Internel Structure</vt:lpstr>
      <vt:lpstr>PowerPoint Presentation</vt:lpstr>
      <vt:lpstr>Flowchart</vt:lpstr>
      <vt:lpstr>OutPut of the Project</vt:lpstr>
      <vt:lpstr>Limitations of the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53</cp:revision>
  <dcterms:created xsi:type="dcterms:W3CDTF">2019-09-17T18:54:19Z</dcterms:created>
  <dcterms:modified xsi:type="dcterms:W3CDTF">2019-09-28T16:42:15Z</dcterms:modified>
</cp:coreProperties>
</file>