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7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24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6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8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2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7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2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9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431E-1BDD-45C2-8233-B7A4C331CD8C}" type="datetimeFigureOut">
              <a:rPr lang="en-IN" smtClean="0"/>
              <a:t>06-05-2020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7A8C-5153-46AF-AF38-076A6681B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764704"/>
            <a:ext cx="252028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Purchase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Admin Order Finalization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Notify to Purchase Staff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Purchase Entry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7864" y="764704"/>
            <a:ext cx="252028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Inventory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ABC Grading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Stock In Hand Report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Reorder Report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0001" y="764704"/>
            <a:ext cx="2596647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Distribution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Franchise wise Delivery </a:t>
            </a:r>
            <a:r>
              <a:rPr lang="en-US" sz="1100" dirty="0" err="1" smtClean="0">
                <a:solidFill>
                  <a:schemeClr val="bg1"/>
                </a:solidFill>
              </a:rPr>
              <a:t>Challan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Crates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Franchise Accepts Delivery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Franchise wise Stock report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7864" y="2213790"/>
            <a:ext cx="2520280" cy="10711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Sections &amp; Categories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Create Sections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Each section -&gt; Multi Categories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Each Category -&gt; multi subcategories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64" y="3429000"/>
            <a:ext cx="2520280" cy="1296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Product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Create New Product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Add Price &amp; Discount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Daily Price Changes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Publish or </a:t>
            </a:r>
            <a:r>
              <a:rPr lang="en-US" sz="1100" dirty="0" err="1" smtClean="0">
                <a:solidFill>
                  <a:schemeClr val="bg1"/>
                </a:solidFill>
              </a:rPr>
              <a:t>Unpublish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4941168"/>
            <a:ext cx="252028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Place New Order online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Verify, Inspect, Dispatch order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My Orders for clients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Orders Reconciliation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4" y="4941168"/>
            <a:ext cx="252028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Stock Reconciliation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Open stock – Sold stock - scrap = Closing Stock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New Stock = Open Stock – Closing Stock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8184" y="4941168"/>
            <a:ext cx="252028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Reporting System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Daily Sales Report</a:t>
            </a:r>
          </a:p>
          <a:p>
            <a:pPr marL="171450" indent="-171450" algn="ctr">
              <a:buFontTx/>
              <a:buChar char="-"/>
            </a:pPr>
            <a:r>
              <a:rPr lang="en-US" sz="1100" dirty="0" err="1" smtClean="0">
                <a:solidFill>
                  <a:schemeClr val="bg1"/>
                </a:solidFill>
              </a:rPr>
              <a:t>Franchisewise</a:t>
            </a:r>
            <a:r>
              <a:rPr lang="en-US" sz="1100" dirty="0" smtClean="0">
                <a:solidFill>
                  <a:schemeClr val="bg1"/>
                </a:solidFill>
              </a:rPr>
              <a:t> Sales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Product wise sales</a:t>
            </a:r>
            <a:endParaRPr lang="en-US" sz="11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Analysis report for Store, Mobile van, Online orders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552" y="2214435"/>
            <a:ext cx="2520280" cy="252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Master &amp; Operation Data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Organization Setting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Tax, Bank, Location Details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Franchise 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28184" y="2204864"/>
            <a:ext cx="2520280" cy="25258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Billing Management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Raise Bill to Franchise to 80% of MRP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Franchise produce bill for customers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Daily, Weekly, Monthly Bills</a:t>
            </a:r>
          </a:p>
          <a:p>
            <a:pPr marL="171450" indent="-171450" algn="ctr">
              <a:buFontTx/>
              <a:buChar char="-"/>
            </a:pPr>
            <a:r>
              <a:rPr lang="en-US" sz="1100" dirty="0" smtClean="0">
                <a:solidFill>
                  <a:schemeClr val="bg1"/>
                </a:solidFill>
              </a:rPr>
              <a:t>Filters as </a:t>
            </a:r>
            <a:r>
              <a:rPr lang="en-US" sz="1100" dirty="0" err="1">
                <a:solidFill>
                  <a:schemeClr val="bg1"/>
                </a:solidFill>
              </a:rPr>
              <a:t>I</a:t>
            </a:r>
            <a:r>
              <a:rPr lang="en-US" sz="1100" dirty="0" err="1" smtClean="0">
                <a:solidFill>
                  <a:schemeClr val="bg1"/>
                </a:solidFill>
              </a:rPr>
              <a:t>nStore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MobileVan</a:t>
            </a:r>
            <a:r>
              <a:rPr lang="en-US" sz="1100" dirty="0" smtClean="0">
                <a:solidFill>
                  <a:schemeClr val="bg1"/>
                </a:solidFill>
              </a:rPr>
              <a:t>, </a:t>
            </a:r>
            <a:r>
              <a:rPr lang="en-US" sz="1100" dirty="0" err="1" smtClean="0">
                <a:solidFill>
                  <a:schemeClr val="bg1"/>
                </a:solidFill>
              </a:rPr>
              <a:t>HomeDelivery</a:t>
            </a:r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 err="1" smtClean="0">
                <a:solidFill>
                  <a:schemeClr val="bg1"/>
                </a:solidFill>
              </a:rPr>
              <a:t>etc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endParaRPr lang="en-US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486" y="3680"/>
            <a:ext cx="9192972" cy="572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Purchase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3796110"/>
            <a:ext cx="2468019" cy="12170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Raw Material 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Entry Form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766811" y="4173419"/>
            <a:ext cx="549219" cy="38337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316030" y="3789040"/>
            <a:ext cx="2468019" cy="12170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 of items purchased with quantity &amp; rates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764302" y="4149080"/>
            <a:ext cx="549219" cy="38337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20619" y="3789040"/>
            <a:ext cx="2468019" cy="12170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Entry of Finished Goods Packets &amp; actual weight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9791" y="1347838"/>
            <a:ext cx="2468019" cy="12170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Admin creates a final consolidated shopping list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63074" y="1725147"/>
            <a:ext cx="549219" cy="38337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912293" y="1340768"/>
            <a:ext cx="2468019" cy="12170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Purchase staffs are notified with the final purchased list via SMS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5919409" y="2595742"/>
            <a:ext cx="453900" cy="34851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10800000">
            <a:off x="1557537" y="2922400"/>
            <a:ext cx="4641454" cy="34851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5400000">
            <a:off x="1121377" y="3218738"/>
            <a:ext cx="792087" cy="34851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486" y="3680"/>
            <a:ext cx="9192972" cy="572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Purchase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085" y="843782"/>
            <a:ext cx="8300667" cy="575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Purchase Entry Form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3848" y="2833369"/>
            <a:ext cx="2160000" cy="805736"/>
            <a:chOff x="662417" y="1584088"/>
            <a:chExt cx="7653999" cy="805736"/>
          </a:xfrm>
        </p:grpSpPr>
        <p:sp>
          <p:nvSpPr>
            <p:cNvPr id="12" name="Rectangle 11"/>
            <p:cNvSpPr/>
            <p:nvPr/>
          </p:nvSpPr>
          <p:spPr>
            <a:xfrm>
              <a:off x="755576" y="1973249"/>
              <a:ext cx="7560840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  Enter Product Code or Name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17" y="1584088"/>
              <a:ext cx="15254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Select Product</a:t>
              </a:r>
              <a:endParaRPr lang="en-IN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76114" y="2769978"/>
            <a:ext cx="2181611" cy="843441"/>
            <a:chOff x="688392" y="2515575"/>
            <a:chExt cx="2181611" cy="782177"/>
          </a:xfrm>
        </p:grpSpPr>
        <p:grpSp>
          <p:nvGrpSpPr>
            <p:cNvPr id="15" name="Group 14"/>
            <p:cNvGrpSpPr/>
            <p:nvPr/>
          </p:nvGrpSpPr>
          <p:grpSpPr>
            <a:xfrm>
              <a:off x="688392" y="2515575"/>
              <a:ext cx="1373369" cy="776689"/>
              <a:chOff x="651143" y="1570179"/>
              <a:chExt cx="2737743" cy="77668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26116" y="1959601"/>
                <a:ext cx="2562770" cy="38726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1143" y="1570179"/>
                <a:ext cx="1815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Quantity</a:t>
                </a:r>
                <a:endParaRPr lang="en-IN" sz="16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144318" y="2910485"/>
              <a:ext cx="725685" cy="387267"/>
              <a:chOff x="2144318" y="2910485"/>
              <a:chExt cx="725685" cy="38726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44318" y="2910485"/>
                <a:ext cx="725685" cy="38726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Kg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flipV="1">
                <a:off x="2648374" y="3069997"/>
                <a:ext cx="162302" cy="1293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25362" y="2790191"/>
            <a:ext cx="2229528" cy="811260"/>
            <a:chOff x="572003" y="1564916"/>
            <a:chExt cx="4444452" cy="811260"/>
          </a:xfrm>
        </p:grpSpPr>
        <p:sp>
          <p:nvSpPr>
            <p:cNvPr id="27" name="Rectangle 26"/>
            <p:cNvSpPr/>
            <p:nvPr/>
          </p:nvSpPr>
          <p:spPr>
            <a:xfrm>
              <a:off x="710604" y="1959601"/>
              <a:ext cx="4305851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2003" y="1564916"/>
              <a:ext cx="1709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Amount</a:t>
              </a:r>
              <a:endParaRPr lang="en-IN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3608" y="1838905"/>
            <a:ext cx="2160000" cy="842324"/>
            <a:chOff x="651143" y="1533852"/>
            <a:chExt cx="6536399" cy="842324"/>
          </a:xfrm>
        </p:grpSpPr>
        <p:sp>
          <p:nvSpPr>
            <p:cNvPr id="34" name="Rectangle 33"/>
            <p:cNvSpPr/>
            <p:nvPr/>
          </p:nvSpPr>
          <p:spPr>
            <a:xfrm>
              <a:off x="755576" y="1959601"/>
              <a:ext cx="6431966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1143" y="1533852"/>
              <a:ext cx="2750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Purchase Date</a:t>
              </a:r>
              <a:endParaRPr lang="en-IN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492120" y="1838905"/>
            <a:ext cx="2160000" cy="842324"/>
            <a:chOff x="651143" y="1533852"/>
            <a:chExt cx="6536399" cy="842324"/>
          </a:xfrm>
        </p:grpSpPr>
        <p:sp>
          <p:nvSpPr>
            <p:cNvPr id="37" name="Rectangle 36"/>
            <p:cNvSpPr/>
            <p:nvPr/>
          </p:nvSpPr>
          <p:spPr>
            <a:xfrm>
              <a:off x="755576" y="1959601"/>
              <a:ext cx="6431966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143" y="1533852"/>
              <a:ext cx="27281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Purchase Staff</a:t>
              </a:r>
              <a:endParaRPr lang="en-IN" sz="16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146144" y="4437112"/>
            <a:ext cx="1882240" cy="5040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Submit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868144" y="1838905"/>
            <a:ext cx="2160000" cy="842324"/>
            <a:chOff x="651143" y="1533852"/>
            <a:chExt cx="6536399" cy="842324"/>
          </a:xfrm>
        </p:grpSpPr>
        <p:sp>
          <p:nvSpPr>
            <p:cNvPr id="44" name="Rectangle 43"/>
            <p:cNvSpPr/>
            <p:nvPr/>
          </p:nvSpPr>
          <p:spPr>
            <a:xfrm>
              <a:off x="755576" y="1959601"/>
              <a:ext cx="6431966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1143" y="1533852"/>
              <a:ext cx="5132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Purchase Location</a:t>
              </a:r>
              <a:endParaRPr lang="en-IN" sz="1600" dirty="0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29334"/>
              </p:ext>
            </p:extLst>
          </p:nvPr>
        </p:nvGraphicFramePr>
        <p:xfrm>
          <a:off x="1052100" y="5085184"/>
          <a:ext cx="71203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87"/>
                <a:gridCol w="990397"/>
                <a:gridCol w="936104"/>
                <a:gridCol w="2088232"/>
                <a:gridCol w="1008112"/>
                <a:gridCol w="720080"/>
                <a:gridCol w="7920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Code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 Code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Product Name</a:t>
                      </a:r>
                      <a:endParaRPr lang="en-IN" sz="1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Opening</a:t>
                      </a:r>
                      <a:r>
                        <a:rPr lang="en-US" sz="1400" baseline="0" dirty="0" smtClean="0"/>
                        <a:t> Stock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Added Today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Stock</a:t>
                      </a:r>
                      <a:endParaRPr lang="en-IN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06/05/2020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– 11 – Potato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1100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486" y="3680"/>
            <a:ext cx="9192972" cy="572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Purchase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085" y="843782"/>
            <a:ext cx="8300667" cy="575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Finished Goods Entry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</a:t>
            </a:r>
          </a:p>
          <a:p>
            <a:pPr algn="ctr"/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3848" y="2617167"/>
            <a:ext cx="2160000" cy="739825"/>
            <a:chOff x="662417" y="1649999"/>
            <a:chExt cx="7653999" cy="739825"/>
          </a:xfrm>
        </p:grpSpPr>
        <p:sp>
          <p:nvSpPr>
            <p:cNvPr id="12" name="Rectangle 11"/>
            <p:cNvSpPr/>
            <p:nvPr/>
          </p:nvSpPr>
          <p:spPr>
            <a:xfrm>
              <a:off x="755576" y="1973249"/>
              <a:ext cx="7560840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bg1">
                      <a:lumMod val="65000"/>
                    </a:schemeClr>
                  </a:solidFill>
                </a:rPr>
                <a:t>  Enter Product Code or Name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417" y="1649999"/>
              <a:ext cx="4381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Select Product</a:t>
              </a:r>
              <a:endParaRPr lang="en-IN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40524" y="2545152"/>
            <a:ext cx="2232248" cy="806587"/>
            <a:chOff x="704158" y="2568707"/>
            <a:chExt cx="2232248" cy="748002"/>
          </a:xfrm>
        </p:grpSpPr>
        <p:grpSp>
          <p:nvGrpSpPr>
            <p:cNvPr id="15" name="Group 14"/>
            <p:cNvGrpSpPr/>
            <p:nvPr/>
          </p:nvGrpSpPr>
          <p:grpSpPr>
            <a:xfrm>
              <a:off x="704158" y="2568707"/>
              <a:ext cx="1440160" cy="741856"/>
              <a:chOff x="682572" y="1623311"/>
              <a:chExt cx="2870885" cy="74185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0687" y="1977900"/>
                <a:ext cx="2562770" cy="38726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2572" y="1623311"/>
                <a:ext cx="2667608" cy="285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Package Weight</a:t>
                </a:r>
                <a:endParaRPr lang="en-IN" sz="14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210721" y="2929441"/>
              <a:ext cx="725685" cy="387268"/>
              <a:chOff x="2210721" y="2929441"/>
              <a:chExt cx="725685" cy="38726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10721" y="2929441"/>
                <a:ext cx="725685" cy="38726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gm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 flipV="1">
                <a:off x="2648374" y="3069997"/>
                <a:ext cx="162302" cy="129331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092280" y="2582813"/>
            <a:ext cx="1152128" cy="774179"/>
            <a:chOff x="275179" y="1601997"/>
            <a:chExt cx="4741276" cy="774179"/>
          </a:xfrm>
        </p:grpSpPr>
        <p:sp>
          <p:nvSpPr>
            <p:cNvPr id="27" name="Rectangle 26"/>
            <p:cNvSpPr/>
            <p:nvPr/>
          </p:nvSpPr>
          <p:spPr>
            <a:xfrm>
              <a:off x="710604" y="1959601"/>
              <a:ext cx="4305851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5179" y="1601997"/>
              <a:ext cx="3391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Quantity</a:t>
              </a:r>
              <a:endParaRPr lang="en-IN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43608" y="1556792"/>
            <a:ext cx="2160000" cy="842324"/>
            <a:chOff x="651143" y="1533852"/>
            <a:chExt cx="6536399" cy="842324"/>
          </a:xfrm>
        </p:grpSpPr>
        <p:sp>
          <p:nvSpPr>
            <p:cNvPr id="34" name="Rectangle 33"/>
            <p:cNvSpPr/>
            <p:nvPr/>
          </p:nvSpPr>
          <p:spPr>
            <a:xfrm>
              <a:off x="755576" y="1959601"/>
              <a:ext cx="6431966" cy="41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1143" y="1533852"/>
              <a:ext cx="17445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Date</a:t>
              </a:r>
              <a:endParaRPr lang="en-IN" sz="16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156176" y="3645024"/>
            <a:ext cx="1882240" cy="5040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Submit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9517"/>
              </p:ext>
            </p:extLst>
          </p:nvPr>
        </p:nvGraphicFramePr>
        <p:xfrm>
          <a:off x="1052100" y="4371611"/>
          <a:ext cx="71203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60"/>
                <a:gridCol w="1735800"/>
                <a:gridCol w="1112320"/>
                <a:gridCol w="1424060"/>
                <a:gridCol w="14240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Code – Item Code -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Product Name</a:t>
                      </a:r>
                      <a:endParaRPr lang="en-IN" sz="1400" dirty="0" smtClean="0"/>
                    </a:p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Opening</a:t>
                      </a:r>
                      <a:r>
                        <a:rPr lang="en-US" sz="1400" baseline="0" dirty="0" smtClean="0"/>
                        <a:t> Stock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Stock Added Today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Total Stock</a:t>
                      </a:r>
                      <a:endParaRPr lang="en-IN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06/05/2020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– 11 – Potato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1100</a:t>
                      </a:r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75856" y="2948694"/>
            <a:ext cx="1324865" cy="4165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  Enter Item Code</a:t>
            </a:r>
            <a:endParaRPr lang="en-IN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307</Words>
  <Application>Microsoft Office PowerPoint</Application>
  <PresentationFormat>On-screen Show (4:3)</PresentationFormat>
  <Paragraphs>101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iAssureIT</dc:creator>
  <cp:lastModifiedBy>iAssureIT</cp:lastModifiedBy>
  <cp:revision>43</cp:revision>
  <dcterms:created xsi:type="dcterms:W3CDTF">2020-05-06T05:54:38Z</dcterms:created>
  <dcterms:modified xsi:type="dcterms:W3CDTF">2020-05-06T11:28:06Z</dcterms:modified>
</cp:coreProperties>
</file>