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046" r:id="rId2"/>
    <p:sldId id="2086" r:id="rId3"/>
    <p:sldId id="2084" r:id="rId4"/>
    <p:sldId id="2065" r:id="rId5"/>
    <p:sldId id="2083" r:id="rId6"/>
    <p:sldId id="2066" r:id="rId7"/>
    <p:sldId id="2089" r:id="rId8"/>
    <p:sldId id="2087" r:id="rId9"/>
    <p:sldId id="2088" r:id="rId10"/>
    <p:sldId id="2090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DEA57"/>
    <a:srgbClr val="E30731"/>
    <a:srgbClr val="FA5C79"/>
    <a:srgbClr val="000000"/>
    <a:srgbClr val="3B1F4D"/>
    <a:srgbClr val="00B8DB"/>
    <a:srgbClr val="EC72A5"/>
    <a:srgbClr val="2D1E42"/>
    <a:srgbClr val="58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6202" autoAdjust="0"/>
  </p:normalViewPr>
  <p:slideViewPr>
    <p:cSldViewPr snapToGrid="0" snapToObjects="1">
      <p:cViewPr>
        <p:scale>
          <a:sx n="40" d="100"/>
          <a:sy n="40" d="100"/>
        </p:scale>
        <p:origin x="-366" y="-264"/>
      </p:cViewPr>
      <p:guideLst>
        <p:guide orient="horz" pos="8136"/>
        <p:guide orient="horz" pos="504"/>
        <p:guide orient="horz" pos="8640"/>
        <p:guide orient="horz" pos="4632"/>
        <p:guide pos="14278"/>
        <p:guide pos="107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96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2034B-E7A9-4A6F-ABA5-A7893FF673C0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9F5EB1-7923-4A11-90FB-BE3D79AE9944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Persistent Map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4E17D902-D0AD-49B9-B2D5-25B95F913F68}" type="parTrans" cxnId="{C18004A8-1DA4-46A4-A6FD-74D5C85297B7}">
      <dgm:prSet/>
      <dgm:spPr/>
      <dgm:t>
        <a:bodyPr/>
        <a:lstStyle/>
        <a:p>
          <a:endParaRPr lang="en-IN"/>
        </a:p>
      </dgm:t>
    </dgm:pt>
    <dgm:pt modelId="{30AAD007-DB4F-42A7-ACD2-D65733F6B500}" type="sibTrans" cxnId="{C18004A8-1DA4-46A4-A6FD-74D5C85297B7}">
      <dgm:prSet/>
      <dgm:spPr/>
      <dgm:t>
        <a:bodyPr/>
        <a:lstStyle/>
        <a:p>
          <a:endParaRPr lang="en-IN"/>
        </a:p>
      </dgm:t>
    </dgm:pt>
    <dgm:pt modelId="{42D925F5-E1D3-45E1-A046-BAA33C784869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Stupid Content Tracker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598B0B56-DE03-4DEB-BD3A-7B685462B025}" type="parTrans" cxnId="{C3697B7E-6D30-41D3-93A0-F197484DE6F4}">
      <dgm:prSet/>
      <dgm:spPr/>
      <dgm:t>
        <a:bodyPr/>
        <a:lstStyle/>
        <a:p>
          <a:endParaRPr lang="en-IN"/>
        </a:p>
      </dgm:t>
    </dgm:pt>
    <dgm:pt modelId="{5C568C41-11A8-4DE8-91E5-A29D18B9A3F0}" type="sibTrans" cxnId="{C3697B7E-6D30-41D3-93A0-F197484DE6F4}">
      <dgm:prSet/>
      <dgm:spPr/>
      <dgm:t>
        <a:bodyPr/>
        <a:lstStyle/>
        <a:p>
          <a:endParaRPr lang="en-IN"/>
        </a:p>
      </dgm:t>
    </dgm:pt>
    <dgm:pt modelId="{2EBB4578-87EC-4C08-88A3-7763EE935921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Distributed Revision Control System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EE85996A-CF02-4A26-8389-3C7E5DBDE435}" type="parTrans" cxnId="{E8BEF537-9B10-4CF4-AEB6-E85CA286BC44}">
      <dgm:prSet/>
      <dgm:spPr/>
      <dgm:t>
        <a:bodyPr/>
        <a:lstStyle/>
        <a:p>
          <a:endParaRPr lang="en-IN"/>
        </a:p>
      </dgm:t>
    </dgm:pt>
    <dgm:pt modelId="{3B365059-036B-48A3-B97D-95756276DBE2}" type="sibTrans" cxnId="{E8BEF537-9B10-4CF4-AEB6-E85CA286BC44}">
      <dgm:prSet/>
      <dgm:spPr/>
      <dgm:t>
        <a:bodyPr/>
        <a:lstStyle/>
        <a:p>
          <a:endParaRPr lang="en-IN"/>
        </a:p>
      </dgm:t>
    </dgm:pt>
    <dgm:pt modelId="{3D17D38C-A0E4-4B91-A661-B8660FD01BA7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Revision Control System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9BA9CDED-4517-4E54-BCB6-BA8082B2332D}" type="parTrans" cxnId="{F11410F5-D41F-43FD-8CFA-BE0184206780}">
      <dgm:prSet/>
      <dgm:spPr/>
      <dgm:t>
        <a:bodyPr/>
        <a:lstStyle/>
        <a:p>
          <a:endParaRPr lang="en-IN"/>
        </a:p>
      </dgm:t>
    </dgm:pt>
    <dgm:pt modelId="{2C9EFD07-4C7F-4203-B994-61F3C14D99FF}" type="sibTrans" cxnId="{F11410F5-D41F-43FD-8CFA-BE0184206780}">
      <dgm:prSet/>
      <dgm:spPr/>
      <dgm:t>
        <a:bodyPr/>
        <a:lstStyle/>
        <a:p>
          <a:endParaRPr lang="en-IN"/>
        </a:p>
      </dgm:t>
    </dgm:pt>
    <dgm:pt modelId="{6BBF3C25-074B-470D-992D-F0931E4616DC}" type="pres">
      <dgm:prSet presAssocID="{5B02034B-E7A9-4A6F-ABA5-A7893FF673C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A0D8247-22A9-4E77-B5BD-BC1176DE3419}" type="pres">
      <dgm:prSet presAssocID="{549F5EB1-7923-4A11-90FB-BE3D79AE9944}" presName="circle1" presStyleLbl="lnNode1" presStyleIdx="0" presStyleCnt="4"/>
      <dgm:spPr/>
    </dgm:pt>
    <dgm:pt modelId="{FD22F0CD-C00A-4198-879A-A660D1A28047}" type="pres">
      <dgm:prSet presAssocID="{549F5EB1-7923-4A11-90FB-BE3D79AE9944}" presName="text1" presStyleLbl="revTx" presStyleIdx="0" presStyleCnt="4" custScaleX="1015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E9221F-0BC8-4566-BB88-62A17344E3F3}" type="pres">
      <dgm:prSet presAssocID="{549F5EB1-7923-4A11-90FB-BE3D79AE9944}" presName="line1" presStyleLbl="callout" presStyleIdx="0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949397EA-5377-4279-A4C4-1E1DAAAE49B7}" type="pres">
      <dgm:prSet presAssocID="{549F5EB1-7923-4A11-90FB-BE3D79AE9944}" presName="d1" presStyleLbl="callout" presStyleIdx="1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70995190-6D9F-4B04-BAC5-A115C1B63503}" type="pres">
      <dgm:prSet presAssocID="{42D925F5-E1D3-45E1-A046-BAA33C784869}" presName="circle2" presStyleLbl="lnNode1" presStyleIdx="1" presStyleCnt="4"/>
      <dgm:spPr/>
    </dgm:pt>
    <dgm:pt modelId="{5346497E-7778-4441-8455-53D6E8F8E1A9}" type="pres">
      <dgm:prSet presAssocID="{42D925F5-E1D3-45E1-A046-BAA33C784869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918E33-D0E8-4956-8EC6-A7368C28EA7E}" type="pres">
      <dgm:prSet presAssocID="{42D925F5-E1D3-45E1-A046-BAA33C784869}" presName="line2" presStyleLbl="callout" presStyleIdx="2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25B96523-B53E-4C91-BDF6-251880E9A21E}" type="pres">
      <dgm:prSet presAssocID="{42D925F5-E1D3-45E1-A046-BAA33C784869}" presName="d2" presStyleLbl="callout" presStyleIdx="3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3A54B2C5-0D00-4D27-A23F-6B584200EA16}" type="pres">
      <dgm:prSet presAssocID="{3D17D38C-A0E4-4B91-A661-B8660FD01BA7}" presName="circle3" presStyleLbl="lnNode1" presStyleIdx="2" presStyleCnt="4"/>
      <dgm:spPr/>
    </dgm:pt>
    <dgm:pt modelId="{55A31E6D-9E0A-4E74-97E6-947DEB15569A}" type="pres">
      <dgm:prSet presAssocID="{3D17D38C-A0E4-4B91-A661-B8660FD01BA7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1CF9B0-3D78-4E37-BA52-F14CC124131D}" type="pres">
      <dgm:prSet presAssocID="{3D17D38C-A0E4-4B91-A661-B8660FD01BA7}" presName="line3" presStyleLbl="callout" presStyleIdx="4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95A22CDC-3CC5-4569-8361-EA4148674522}" type="pres">
      <dgm:prSet presAssocID="{3D17D38C-A0E4-4B91-A661-B8660FD01BA7}" presName="d3" presStyleLbl="callout" presStyleIdx="5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EC4FA564-B659-4CEC-9198-68797D6CF3F6}" type="pres">
      <dgm:prSet presAssocID="{2EBB4578-87EC-4C08-88A3-7763EE935921}" presName="circle4" presStyleLbl="lnNode1" presStyleIdx="3" presStyleCnt="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8FEE712D-B3D2-4861-9CB0-A8188AE67339}" type="pres">
      <dgm:prSet presAssocID="{2EBB4578-87EC-4C08-88A3-7763EE935921}" presName="text4" presStyleLbl="revTx" presStyleIdx="3" presStyleCnt="4" custScaleX="1015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29BC4B-B09A-4EC0-9FC3-B04D978612CB}" type="pres">
      <dgm:prSet presAssocID="{2EBB4578-87EC-4C08-88A3-7763EE935921}" presName="line4" presStyleLbl="callout" presStyleIdx="6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796A462C-3EFB-4C72-B70A-2E555F368240}" type="pres">
      <dgm:prSet presAssocID="{2EBB4578-87EC-4C08-88A3-7763EE935921}" presName="d4" presStyleLbl="callout" presStyleIdx="7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</dgm:ptLst>
  <dgm:cxnLst>
    <dgm:cxn modelId="{C18004A8-1DA4-46A4-A6FD-74D5C85297B7}" srcId="{5B02034B-E7A9-4A6F-ABA5-A7893FF673C0}" destId="{549F5EB1-7923-4A11-90FB-BE3D79AE9944}" srcOrd="0" destOrd="0" parTransId="{4E17D902-D0AD-49B9-B2D5-25B95F913F68}" sibTransId="{30AAD007-DB4F-42A7-ACD2-D65733F6B500}"/>
    <dgm:cxn modelId="{FE866EDB-A115-4AED-B566-E9EFCA4BF5EB}" type="presOf" srcId="{3D17D38C-A0E4-4B91-A661-B8660FD01BA7}" destId="{55A31E6D-9E0A-4E74-97E6-947DEB15569A}" srcOrd="0" destOrd="0" presId="urn:microsoft.com/office/officeart/2005/8/layout/target1"/>
    <dgm:cxn modelId="{F11410F5-D41F-43FD-8CFA-BE0184206780}" srcId="{5B02034B-E7A9-4A6F-ABA5-A7893FF673C0}" destId="{3D17D38C-A0E4-4B91-A661-B8660FD01BA7}" srcOrd="2" destOrd="0" parTransId="{9BA9CDED-4517-4E54-BCB6-BA8082B2332D}" sibTransId="{2C9EFD07-4C7F-4203-B994-61F3C14D99FF}"/>
    <dgm:cxn modelId="{B45B9F4B-1069-4C20-815B-42EB173291DE}" type="presOf" srcId="{5B02034B-E7A9-4A6F-ABA5-A7893FF673C0}" destId="{6BBF3C25-074B-470D-992D-F0931E4616DC}" srcOrd="0" destOrd="0" presId="urn:microsoft.com/office/officeart/2005/8/layout/target1"/>
    <dgm:cxn modelId="{E8BEF537-9B10-4CF4-AEB6-E85CA286BC44}" srcId="{5B02034B-E7A9-4A6F-ABA5-A7893FF673C0}" destId="{2EBB4578-87EC-4C08-88A3-7763EE935921}" srcOrd="3" destOrd="0" parTransId="{EE85996A-CF02-4A26-8389-3C7E5DBDE435}" sibTransId="{3B365059-036B-48A3-B97D-95756276DBE2}"/>
    <dgm:cxn modelId="{4FB26909-7DAE-438A-8CE5-4F8007832942}" type="presOf" srcId="{42D925F5-E1D3-45E1-A046-BAA33C784869}" destId="{5346497E-7778-4441-8455-53D6E8F8E1A9}" srcOrd="0" destOrd="0" presId="urn:microsoft.com/office/officeart/2005/8/layout/target1"/>
    <dgm:cxn modelId="{C3697B7E-6D30-41D3-93A0-F197484DE6F4}" srcId="{5B02034B-E7A9-4A6F-ABA5-A7893FF673C0}" destId="{42D925F5-E1D3-45E1-A046-BAA33C784869}" srcOrd="1" destOrd="0" parTransId="{598B0B56-DE03-4DEB-BD3A-7B685462B025}" sibTransId="{5C568C41-11A8-4DE8-91E5-A29D18B9A3F0}"/>
    <dgm:cxn modelId="{6BDC35B1-9A28-44E4-987E-1AA78B14A646}" type="presOf" srcId="{2EBB4578-87EC-4C08-88A3-7763EE935921}" destId="{8FEE712D-B3D2-4861-9CB0-A8188AE67339}" srcOrd="0" destOrd="0" presId="urn:microsoft.com/office/officeart/2005/8/layout/target1"/>
    <dgm:cxn modelId="{9A6DBBAC-E982-43F3-A2A8-C726F8893B23}" type="presOf" srcId="{549F5EB1-7923-4A11-90FB-BE3D79AE9944}" destId="{FD22F0CD-C00A-4198-879A-A660D1A28047}" srcOrd="0" destOrd="0" presId="urn:microsoft.com/office/officeart/2005/8/layout/target1"/>
    <dgm:cxn modelId="{D39AA776-ED61-4D20-9B58-C7AA08B4F6CB}" type="presParOf" srcId="{6BBF3C25-074B-470D-992D-F0931E4616DC}" destId="{FA0D8247-22A9-4E77-B5BD-BC1176DE3419}" srcOrd="0" destOrd="0" presId="urn:microsoft.com/office/officeart/2005/8/layout/target1"/>
    <dgm:cxn modelId="{F358AA2C-AD33-4EF3-BAD9-78A14D694724}" type="presParOf" srcId="{6BBF3C25-074B-470D-992D-F0931E4616DC}" destId="{FD22F0CD-C00A-4198-879A-A660D1A28047}" srcOrd="1" destOrd="0" presId="urn:microsoft.com/office/officeart/2005/8/layout/target1"/>
    <dgm:cxn modelId="{4E0F90A7-3482-4A54-BBF2-CCEBA07979FE}" type="presParOf" srcId="{6BBF3C25-074B-470D-992D-F0931E4616DC}" destId="{56E9221F-0BC8-4566-BB88-62A17344E3F3}" srcOrd="2" destOrd="0" presId="urn:microsoft.com/office/officeart/2005/8/layout/target1"/>
    <dgm:cxn modelId="{273E0C86-E95E-4BAA-9CA8-0EFBFCC0055A}" type="presParOf" srcId="{6BBF3C25-074B-470D-992D-F0931E4616DC}" destId="{949397EA-5377-4279-A4C4-1E1DAAAE49B7}" srcOrd="3" destOrd="0" presId="urn:microsoft.com/office/officeart/2005/8/layout/target1"/>
    <dgm:cxn modelId="{8796E633-36B7-4389-84DE-936C9762CC01}" type="presParOf" srcId="{6BBF3C25-074B-470D-992D-F0931E4616DC}" destId="{70995190-6D9F-4B04-BAC5-A115C1B63503}" srcOrd="4" destOrd="0" presId="urn:microsoft.com/office/officeart/2005/8/layout/target1"/>
    <dgm:cxn modelId="{3E06ACDE-85A2-462A-A102-3A30F9FECBBA}" type="presParOf" srcId="{6BBF3C25-074B-470D-992D-F0931E4616DC}" destId="{5346497E-7778-4441-8455-53D6E8F8E1A9}" srcOrd="5" destOrd="0" presId="urn:microsoft.com/office/officeart/2005/8/layout/target1"/>
    <dgm:cxn modelId="{7F7E68BE-38E1-4F03-8D03-F36E77FF970B}" type="presParOf" srcId="{6BBF3C25-074B-470D-992D-F0931E4616DC}" destId="{6A918E33-D0E8-4956-8EC6-A7368C28EA7E}" srcOrd="6" destOrd="0" presId="urn:microsoft.com/office/officeart/2005/8/layout/target1"/>
    <dgm:cxn modelId="{7C067531-63E6-4942-9CA6-51A662CA0403}" type="presParOf" srcId="{6BBF3C25-074B-470D-992D-F0931E4616DC}" destId="{25B96523-B53E-4C91-BDF6-251880E9A21E}" srcOrd="7" destOrd="0" presId="urn:microsoft.com/office/officeart/2005/8/layout/target1"/>
    <dgm:cxn modelId="{1CAB9F65-2290-4173-B24F-56CAA6E15832}" type="presParOf" srcId="{6BBF3C25-074B-470D-992D-F0931E4616DC}" destId="{3A54B2C5-0D00-4D27-A23F-6B584200EA16}" srcOrd="8" destOrd="0" presId="urn:microsoft.com/office/officeart/2005/8/layout/target1"/>
    <dgm:cxn modelId="{AF1CA286-0CF6-4E87-BA1F-43326CBB5692}" type="presParOf" srcId="{6BBF3C25-074B-470D-992D-F0931E4616DC}" destId="{55A31E6D-9E0A-4E74-97E6-947DEB15569A}" srcOrd="9" destOrd="0" presId="urn:microsoft.com/office/officeart/2005/8/layout/target1"/>
    <dgm:cxn modelId="{DC0E269E-0A29-4AD5-A538-8C1965F4227E}" type="presParOf" srcId="{6BBF3C25-074B-470D-992D-F0931E4616DC}" destId="{BE1CF9B0-3D78-4E37-BA52-F14CC124131D}" srcOrd="10" destOrd="0" presId="urn:microsoft.com/office/officeart/2005/8/layout/target1"/>
    <dgm:cxn modelId="{05EC2D85-9A9C-48F3-A780-F2BB87D19341}" type="presParOf" srcId="{6BBF3C25-074B-470D-992D-F0931E4616DC}" destId="{95A22CDC-3CC5-4569-8361-EA4148674522}" srcOrd="11" destOrd="0" presId="urn:microsoft.com/office/officeart/2005/8/layout/target1"/>
    <dgm:cxn modelId="{9A225D20-2306-4D71-80D0-8DA295F1D5F4}" type="presParOf" srcId="{6BBF3C25-074B-470D-992D-F0931E4616DC}" destId="{EC4FA564-B659-4CEC-9198-68797D6CF3F6}" srcOrd="12" destOrd="0" presId="urn:microsoft.com/office/officeart/2005/8/layout/target1"/>
    <dgm:cxn modelId="{A66A8D13-A8DD-4F8C-904F-FB49A9120B15}" type="presParOf" srcId="{6BBF3C25-074B-470D-992D-F0931E4616DC}" destId="{8FEE712D-B3D2-4861-9CB0-A8188AE67339}" srcOrd="13" destOrd="0" presId="urn:microsoft.com/office/officeart/2005/8/layout/target1"/>
    <dgm:cxn modelId="{6F895EFE-AE52-40F7-84C7-2A5363CC4789}" type="presParOf" srcId="{6BBF3C25-074B-470D-992D-F0931E4616DC}" destId="{0C29BC4B-B09A-4EC0-9FC3-B04D978612CB}" srcOrd="14" destOrd="0" presId="urn:microsoft.com/office/officeart/2005/8/layout/target1"/>
    <dgm:cxn modelId="{3BD2D978-46FE-40FC-9590-B22FA5BD594C}" type="presParOf" srcId="{6BBF3C25-074B-470D-992D-F0931E4616DC}" destId="{796A462C-3EFB-4C72-B70A-2E555F368240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62A99-7A1F-4692-A3C5-23E3FCC6A08F}" type="doc">
      <dgm:prSet loTypeId="urn:microsoft.com/office/officeart/2005/8/layout/h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6FB836C-E997-4CB5-BAF6-4B2447A9880F}">
      <dgm:prSet phldrT="[Text]" custT="1"/>
      <dgm:spPr/>
      <dgm:t>
        <a:bodyPr/>
        <a:lstStyle/>
        <a:p>
          <a:r>
            <a:rPr lang="en-IN" sz="4000" b="1" dirty="0" smtClean="0">
              <a:latin typeface="Calibri" pitchFamily="34" charset="0"/>
              <a:cs typeface="Calibri" pitchFamily="34" charset="0"/>
            </a:rPr>
            <a:t>Stash</a:t>
          </a:r>
          <a:endParaRPr lang="en-IN" sz="4000" b="1" dirty="0">
            <a:latin typeface="Calibri" pitchFamily="34" charset="0"/>
            <a:cs typeface="Calibri" pitchFamily="34" charset="0"/>
          </a:endParaRPr>
        </a:p>
      </dgm:t>
    </dgm:pt>
    <dgm:pt modelId="{EF318BA7-0917-4358-A7BE-2AFAD2909CA9}" type="parTrans" cxnId="{9E22A3FF-A615-4364-9E3B-992880387BCE}">
      <dgm:prSet/>
      <dgm:spPr/>
      <dgm:t>
        <a:bodyPr/>
        <a:lstStyle/>
        <a:p>
          <a:endParaRPr lang="en-IN"/>
        </a:p>
      </dgm:t>
    </dgm:pt>
    <dgm:pt modelId="{6AE45A4F-D4F8-4AAA-975F-6F5EFD2344D3}" type="sibTrans" cxnId="{9E22A3FF-A615-4364-9E3B-992880387BCE}">
      <dgm:prSet/>
      <dgm:spPr/>
      <dgm:t>
        <a:bodyPr/>
        <a:lstStyle/>
        <a:p>
          <a:endParaRPr lang="en-IN"/>
        </a:p>
      </dgm:t>
    </dgm:pt>
    <dgm:pt modelId="{E8E2B5D2-7506-4E07-BB2A-AD16722200C8}">
      <dgm:prSet phldrT="[Text]" custT="1"/>
      <dgm:spPr/>
      <dgm:t>
        <a:bodyPr/>
        <a:lstStyle/>
        <a:p>
          <a:r>
            <a:rPr lang="en-IN" sz="3000" dirty="0" smtClean="0">
              <a:latin typeface="Calibri" pitchFamily="34" charset="0"/>
              <a:cs typeface="Calibri" pitchFamily="34" charset="0"/>
            </a:rPr>
            <a:t>Stash</a:t>
          </a:r>
          <a:endParaRPr lang="en-IN" sz="3000" dirty="0">
            <a:latin typeface="Calibri" pitchFamily="34" charset="0"/>
            <a:cs typeface="Calibri" pitchFamily="34" charset="0"/>
          </a:endParaRPr>
        </a:p>
      </dgm:t>
    </dgm:pt>
    <dgm:pt modelId="{92A8B76C-41F9-4AC4-ADFC-1F8C5B3B160E}" type="parTrans" cxnId="{12D61555-CAF0-49DA-A5FB-6CC1616FBB27}">
      <dgm:prSet/>
      <dgm:spPr/>
      <dgm:t>
        <a:bodyPr/>
        <a:lstStyle/>
        <a:p>
          <a:endParaRPr lang="en-IN"/>
        </a:p>
      </dgm:t>
    </dgm:pt>
    <dgm:pt modelId="{C0E4C9A3-A6A7-45C8-9E77-373DA9320CE3}" type="sibTrans" cxnId="{12D61555-CAF0-49DA-A5FB-6CC1616FBB27}">
      <dgm:prSet/>
      <dgm:spPr/>
      <dgm:t>
        <a:bodyPr/>
        <a:lstStyle/>
        <a:p>
          <a:endParaRPr lang="en-IN"/>
        </a:p>
      </dgm:t>
    </dgm:pt>
    <dgm:pt modelId="{949216F7-E741-4770-ACA5-4EB426B656A6}">
      <dgm:prSet phldrT="[Text]" custT="1"/>
      <dgm:spPr/>
      <dgm:t>
        <a:bodyPr/>
        <a:lstStyle/>
        <a:p>
          <a:r>
            <a:rPr lang="en-IN" sz="4000" b="1" dirty="0" smtClean="0">
              <a:latin typeface="Calibri" pitchFamily="34" charset="0"/>
              <a:cs typeface="Calibri" pitchFamily="34" charset="0"/>
            </a:rPr>
            <a:t>Working Area</a:t>
          </a:r>
          <a:endParaRPr lang="en-IN" sz="4000" b="1" dirty="0">
            <a:latin typeface="Calibri" pitchFamily="34" charset="0"/>
            <a:cs typeface="Calibri" pitchFamily="34" charset="0"/>
          </a:endParaRPr>
        </a:p>
      </dgm:t>
    </dgm:pt>
    <dgm:pt modelId="{028AA5E7-3E56-422E-8DC0-6528BD1BDC3A}" type="parTrans" cxnId="{B876DA78-1E96-4616-8E97-FFC7A9311495}">
      <dgm:prSet/>
      <dgm:spPr/>
      <dgm:t>
        <a:bodyPr/>
        <a:lstStyle/>
        <a:p>
          <a:endParaRPr lang="en-IN"/>
        </a:p>
      </dgm:t>
    </dgm:pt>
    <dgm:pt modelId="{19730EC9-39F5-46A6-BD7F-47B178B3C400}" type="sibTrans" cxnId="{B876DA78-1E96-4616-8E97-FFC7A9311495}">
      <dgm:prSet/>
      <dgm:spPr/>
      <dgm:t>
        <a:bodyPr/>
        <a:lstStyle/>
        <a:p>
          <a:endParaRPr lang="en-IN"/>
        </a:p>
      </dgm:t>
    </dgm:pt>
    <dgm:pt modelId="{25C285D7-87B6-4E1D-9FED-0507867BDA2C}">
      <dgm:prSet phldrT="[Text]" custT="1"/>
      <dgm:spPr/>
      <dgm:t>
        <a:bodyPr/>
        <a:lstStyle/>
        <a:p>
          <a:r>
            <a:rPr lang="en-IN" sz="3000" dirty="0" smtClean="0">
              <a:latin typeface="Calibri" pitchFamily="34" charset="0"/>
              <a:cs typeface="Calibri" pitchFamily="34" charset="0"/>
            </a:rPr>
            <a:t>Project Directory.</a:t>
          </a:r>
          <a:endParaRPr lang="en-IN" sz="3000" dirty="0">
            <a:latin typeface="Calibri" pitchFamily="34" charset="0"/>
            <a:cs typeface="Calibri" pitchFamily="34" charset="0"/>
          </a:endParaRPr>
        </a:p>
      </dgm:t>
    </dgm:pt>
    <dgm:pt modelId="{BA05E941-BF91-40DB-93EE-325C02E85571}" type="parTrans" cxnId="{4FDB4BE6-F585-409E-B95C-03AE21BC04C6}">
      <dgm:prSet/>
      <dgm:spPr/>
      <dgm:t>
        <a:bodyPr/>
        <a:lstStyle/>
        <a:p>
          <a:endParaRPr lang="en-IN"/>
        </a:p>
      </dgm:t>
    </dgm:pt>
    <dgm:pt modelId="{8DB7CB97-3DF5-4455-9623-D130DD24FFFC}" type="sibTrans" cxnId="{4FDB4BE6-F585-409E-B95C-03AE21BC04C6}">
      <dgm:prSet/>
      <dgm:spPr/>
      <dgm:t>
        <a:bodyPr/>
        <a:lstStyle/>
        <a:p>
          <a:endParaRPr lang="en-IN"/>
        </a:p>
      </dgm:t>
    </dgm:pt>
    <dgm:pt modelId="{A6613F52-E7B5-4647-9A69-C2F6A838565E}">
      <dgm:prSet phldrT="[Text]" custT="1"/>
      <dgm:spPr/>
      <dgm:t>
        <a:bodyPr/>
        <a:lstStyle/>
        <a:p>
          <a:r>
            <a:rPr lang="en-IN" sz="4000" b="1" dirty="0" smtClean="0">
              <a:latin typeface="Calibri" pitchFamily="34" charset="0"/>
              <a:cs typeface="Calibri" pitchFamily="34" charset="0"/>
            </a:rPr>
            <a:t>Index</a:t>
          </a:r>
          <a:endParaRPr lang="en-IN" sz="4000" b="1" dirty="0">
            <a:latin typeface="Calibri" pitchFamily="34" charset="0"/>
            <a:cs typeface="Calibri" pitchFamily="34" charset="0"/>
          </a:endParaRPr>
        </a:p>
      </dgm:t>
    </dgm:pt>
    <dgm:pt modelId="{EB26D265-001F-4462-ABEC-8911E6D89FBA}" type="parTrans" cxnId="{10EC2D1C-8576-4E97-9472-A101CFC2F9C2}">
      <dgm:prSet/>
      <dgm:spPr/>
      <dgm:t>
        <a:bodyPr/>
        <a:lstStyle/>
        <a:p>
          <a:endParaRPr lang="en-IN"/>
        </a:p>
      </dgm:t>
    </dgm:pt>
    <dgm:pt modelId="{EC428717-6E19-467D-8FB3-21B6573D6048}" type="sibTrans" cxnId="{10EC2D1C-8576-4E97-9472-A101CFC2F9C2}">
      <dgm:prSet/>
      <dgm:spPr/>
      <dgm:t>
        <a:bodyPr/>
        <a:lstStyle/>
        <a:p>
          <a:endParaRPr lang="en-IN"/>
        </a:p>
      </dgm:t>
    </dgm:pt>
    <dgm:pt modelId="{2B716818-35B7-48E2-AFB7-4F022E95D65C}">
      <dgm:prSet phldrT="[Text]" custT="1"/>
      <dgm:spPr/>
      <dgm:t>
        <a:bodyPr/>
        <a:lstStyle/>
        <a:p>
          <a:r>
            <a:rPr lang="en-IN" sz="3000" dirty="0" smtClean="0">
              <a:latin typeface="Calibri" pitchFamily="34" charset="0"/>
              <a:cs typeface="Calibri" pitchFamily="34" charset="0"/>
            </a:rPr>
            <a:t>In .git folder.</a:t>
          </a:r>
          <a:endParaRPr lang="en-IN" sz="3000" dirty="0">
            <a:latin typeface="Calibri" pitchFamily="34" charset="0"/>
            <a:cs typeface="Calibri" pitchFamily="34" charset="0"/>
          </a:endParaRPr>
        </a:p>
      </dgm:t>
    </dgm:pt>
    <dgm:pt modelId="{18E5CEE6-5783-4374-A6DE-6B65AC5BD286}" type="parTrans" cxnId="{38A73B4A-7AA5-4510-8909-B7321D49C0EA}">
      <dgm:prSet/>
      <dgm:spPr/>
      <dgm:t>
        <a:bodyPr/>
        <a:lstStyle/>
        <a:p>
          <a:endParaRPr lang="en-IN"/>
        </a:p>
      </dgm:t>
    </dgm:pt>
    <dgm:pt modelId="{32CE0145-89A9-42D4-AF5E-67A0ACA62A6C}" type="sibTrans" cxnId="{38A73B4A-7AA5-4510-8909-B7321D49C0EA}">
      <dgm:prSet/>
      <dgm:spPr/>
      <dgm:t>
        <a:bodyPr/>
        <a:lstStyle/>
        <a:p>
          <a:endParaRPr lang="en-IN"/>
        </a:p>
      </dgm:t>
    </dgm:pt>
    <dgm:pt modelId="{32134BCA-5A23-4397-8278-0BD6EA4A8880}">
      <dgm:prSet phldrT="[Text]" custT="1"/>
      <dgm:spPr/>
      <dgm:t>
        <a:bodyPr/>
        <a:lstStyle/>
        <a:p>
          <a:r>
            <a:rPr lang="en-IN" sz="4000" b="1" dirty="0" smtClean="0">
              <a:latin typeface="Calibri" pitchFamily="34" charset="0"/>
              <a:cs typeface="Calibri" pitchFamily="34" charset="0"/>
            </a:rPr>
            <a:t>Repository</a:t>
          </a:r>
          <a:endParaRPr lang="en-IN" sz="4000" b="1" dirty="0">
            <a:latin typeface="Calibri" pitchFamily="34" charset="0"/>
            <a:cs typeface="Calibri" pitchFamily="34" charset="0"/>
          </a:endParaRPr>
        </a:p>
      </dgm:t>
    </dgm:pt>
    <dgm:pt modelId="{FDA6D0BF-B599-4506-9936-954F7D8B2950}" type="parTrans" cxnId="{604B5A2E-1A85-4C2F-AB0A-766A399F7E69}">
      <dgm:prSet/>
      <dgm:spPr/>
      <dgm:t>
        <a:bodyPr/>
        <a:lstStyle/>
        <a:p>
          <a:endParaRPr lang="en-IN"/>
        </a:p>
      </dgm:t>
    </dgm:pt>
    <dgm:pt modelId="{723C943C-66BE-4628-BD35-9B6740B2EAF6}" type="sibTrans" cxnId="{604B5A2E-1A85-4C2F-AB0A-766A399F7E69}">
      <dgm:prSet/>
      <dgm:spPr/>
      <dgm:t>
        <a:bodyPr/>
        <a:lstStyle/>
        <a:p>
          <a:endParaRPr lang="en-IN"/>
        </a:p>
      </dgm:t>
    </dgm:pt>
    <dgm:pt modelId="{1FF29153-7A6D-4F64-82BB-789D4038EE65}">
      <dgm:prSet phldrT="[Text]" custT="1"/>
      <dgm:spPr/>
      <dgm:t>
        <a:bodyPr/>
        <a:lstStyle/>
        <a:p>
          <a:r>
            <a:rPr lang="en-IN" sz="3000" dirty="0" smtClean="0">
              <a:latin typeface="Calibri" pitchFamily="34" charset="0"/>
              <a:cs typeface="Calibri" pitchFamily="34" charset="0"/>
            </a:rPr>
            <a:t>Staging Area.</a:t>
          </a:r>
          <a:endParaRPr lang="en-IN" sz="3000" dirty="0">
            <a:latin typeface="Calibri" pitchFamily="34" charset="0"/>
            <a:cs typeface="Calibri" pitchFamily="34" charset="0"/>
          </a:endParaRPr>
        </a:p>
      </dgm:t>
    </dgm:pt>
    <dgm:pt modelId="{8F50D7B2-09AB-47E1-867F-A1242807AB3C}" type="parTrans" cxnId="{F1A146FD-8B39-465D-ABFB-D5D9C190CBE3}">
      <dgm:prSet/>
      <dgm:spPr/>
      <dgm:t>
        <a:bodyPr/>
        <a:lstStyle/>
        <a:p>
          <a:endParaRPr lang="en-IN"/>
        </a:p>
      </dgm:t>
    </dgm:pt>
    <dgm:pt modelId="{8C730EED-3495-4230-9D21-B256D46E62F5}" type="sibTrans" cxnId="{F1A146FD-8B39-465D-ABFB-D5D9C190CBE3}">
      <dgm:prSet/>
      <dgm:spPr/>
      <dgm:t>
        <a:bodyPr/>
        <a:lstStyle/>
        <a:p>
          <a:endParaRPr lang="en-IN"/>
        </a:p>
      </dgm:t>
    </dgm:pt>
    <dgm:pt modelId="{AB4A6835-F763-4C9D-B769-5B70E80EE1B6}">
      <dgm:prSet phldrT="[Text]" custT="1"/>
      <dgm:spPr/>
      <dgm:t>
        <a:bodyPr/>
        <a:lstStyle/>
        <a:p>
          <a:r>
            <a:rPr lang="en-IN" sz="3000" dirty="0" smtClean="0">
              <a:latin typeface="Calibri" pitchFamily="34" charset="0"/>
              <a:cs typeface="Calibri" pitchFamily="34" charset="0"/>
            </a:rPr>
            <a:t>Work, Edit, Test..</a:t>
          </a:r>
          <a:endParaRPr lang="en-IN" sz="3000" dirty="0">
            <a:latin typeface="Calibri" pitchFamily="34" charset="0"/>
            <a:cs typeface="Calibri" pitchFamily="34" charset="0"/>
          </a:endParaRPr>
        </a:p>
      </dgm:t>
    </dgm:pt>
    <dgm:pt modelId="{71C37D1F-E373-4552-B5C5-BBD1783AF194}" type="parTrans" cxnId="{E1AF262E-18B8-4747-A055-804706D85AC3}">
      <dgm:prSet/>
      <dgm:spPr/>
      <dgm:t>
        <a:bodyPr/>
        <a:lstStyle/>
        <a:p>
          <a:endParaRPr lang="en-IN"/>
        </a:p>
      </dgm:t>
    </dgm:pt>
    <dgm:pt modelId="{663616AF-8D0B-43E0-A0B7-8A7595B5E5E8}" type="sibTrans" cxnId="{E1AF262E-18B8-4747-A055-804706D85AC3}">
      <dgm:prSet/>
      <dgm:spPr/>
      <dgm:t>
        <a:bodyPr/>
        <a:lstStyle/>
        <a:p>
          <a:endParaRPr lang="en-IN"/>
        </a:p>
      </dgm:t>
    </dgm:pt>
    <dgm:pt modelId="{23BF2F83-7612-43FC-92CF-E0DFF1BDF0C1}">
      <dgm:prSet phldrT="[Text]" custT="1"/>
      <dgm:spPr/>
      <dgm:t>
        <a:bodyPr/>
        <a:lstStyle/>
        <a:p>
          <a:r>
            <a:rPr lang="en-IN" sz="3000" dirty="0" smtClean="0">
              <a:latin typeface="Calibri" pitchFamily="34" charset="0"/>
              <a:cs typeface="Calibri" pitchFamily="34" charset="0"/>
            </a:rPr>
            <a:t>For Git, it’s a temporary place.</a:t>
          </a:r>
          <a:endParaRPr lang="en-IN" sz="3000" dirty="0">
            <a:latin typeface="Calibri" pitchFamily="34" charset="0"/>
            <a:cs typeface="Calibri" pitchFamily="34" charset="0"/>
          </a:endParaRPr>
        </a:p>
      </dgm:t>
    </dgm:pt>
    <dgm:pt modelId="{AEEB6CD5-46EC-41EC-BAE0-9915185D6D98}" type="parTrans" cxnId="{11250972-644C-4740-80B6-72C2DC0F0196}">
      <dgm:prSet/>
      <dgm:spPr/>
      <dgm:t>
        <a:bodyPr/>
        <a:lstStyle/>
        <a:p>
          <a:endParaRPr lang="en-IN"/>
        </a:p>
      </dgm:t>
    </dgm:pt>
    <dgm:pt modelId="{D46F1FD3-D279-4638-9671-C64E71E0A6C8}" type="sibTrans" cxnId="{11250972-644C-4740-80B6-72C2DC0F0196}">
      <dgm:prSet/>
      <dgm:spPr/>
      <dgm:t>
        <a:bodyPr/>
        <a:lstStyle/>
        <a:p>
          <a:endParaRPr lang="en-IN"/>
        </a:p>
      </dgm:t>
    </dgm:pt>
    <dgm:pt modelId="{869BF15B-F4E5-4E30-87BE-B64062AEC9D9}">
      <dgm:prSet phldrT="[Text]" custT="1"/>
      <dgm:spPr/>
      <dgm:t>
        <a:bodyPr/>
        <a:lstStyle/>
        <a:p>
          <a:r>
            <a:rPr lang="en-IN" sz="3000" dirty="0" smtClean="0">
              <a:latin typeface="Calibri" pitchFamily="34" charset="0"/>
              <a:cs typeface="Calibri" pitchFamily="34" charset="0"/>
            </a:rPr>
            <a:t>Git objects: Commits, trees, blobs and tags.</a:t>
          </a:r>
          <a:endParaRPr lang="en-IN" sz="3000" dirty="0">
            <a:latin typeface="Calibri" pitchFamily="34" charset="0"/>
            <a:cs typeface="Calibri" pitchFamily="34" charset="0"/>
          </a:endParaRPr>
        </a:p>
      </dgm:t>
    </dgm:pt>
    <dgm:pt modelId="{C5AABFAE-F208-41BB-BF8F-FD95EBDE9717}" type="parTrans" cxnId="{C69C7958-2860-473D-8022-343EC5832C42}">
      <dgm:prSet/>
      <dgm:spPr/>
      <dgm:t>
        <a:bodyPr/>
        <a:lstStyle/>
        <a:p>
          <a:endParaRPr lang="en-IN"/>
        </a:p>
      </dgm:t>
    </dgm:pt>
    <dgm:pt modelId="{8B76E07B-43A5-46BA-A051-DE2524899024}" type="sibTrans" cxnId="{C69C7958-2860-473D-8022-343EC5832C42}">
      <dgm:prSet/>
      <dgm:spPr/>
      <dgm:t>
        <a:bodyPr/>
        <a:lstStyle/>
        <a:p>
          <a:endParaRPr lang="en-IN"/>
        </a:p>
      </dgm:t>
    </dgm:pt>
    <dgm:pt modelId="{A36BCF37-01CF-493F-B2AF-48AA8C60D699}">
      <dgm:prSet phldrT="[Text]" custT="1"/>
      <dgm:spPr/>
      <dgm:t>
        <a:bodyPr/>
        <a:lstStyle/>
        <a:p>
          <a:r>
            <a:rPr lang="en-IN" sz="3000" dirty="0" smtClean="0">
              <a:latin typeface="Calibri" pitchFamily="34" charset="0"/>
              <a:cs typeface="Calibri" pitchFamily="34" charset="0"/>
            </a:rPr>
            <a:t>Unique to git.</a:t>
          </a:r>
          <a:endParaRPr lang="en-IN" sz="3000" dirty="0">
            <a:latin typeface="Calibri" pitchFamily="34" charset="0"/>
            <a:cs typeface="Calibri" pitchFamily="34" charset="0"/>
          </a:endParaRPr>
        </a:p>
      </dgm:t>
    </dgm:pt>
    <dgm:pt modelId="{9FBC8D97-F94E-4297-ACAA-CAB28A509609}" type="parTrans" cxnId="{FBEE986B-EE1E-40C8-A516-6C1678AE0315}">
      <dgm:prSet/>
      <dgm:spPr/>
    </dgm:pt>
    <dgm:pt modelId="{6E3DCE1E-CFD7-4D7A-8B23-E64825D8C4E9}" type="sibTrans" cxnId="{FBEE986B-EE1E-40C8-A516-6C1678AE0315}">
      <dgm:prSet/>
      <dgm:spPr/>
    </dgm:pt>
    <dgm:pt modelId="{95758399-E882-4C3A-9C4F-EEA92CC2751B}">
      <dgm:prSet phldrT="[Text]" custT="1"/>
      <dgm:spPr/>
      <dgm:t>
        <a:bodyPr/>
        <a:lstStyle/>
        <a:p>
          <a:r>
            <a:rPr lang="en-IN" sz="3000" dirty="0" smtClean="0">
              <a:latin typeface="Calibri" pitchFamily="34" charset="0"/>
              <a:cs typeface="Calibri" pitchFamily="34" charset="0"/>
            </a:rPr>
            <a:t>Commit from here to repository.</a:t>
          </a:r>
          <a:endParaRPr lang="en-IN" sz="3000" dirty="0">
            <a:latin typeface="Calibri" pitchFamily="34" charset="0"/>
            <a:cs typeface="Calibri" pitchFamily="34" charset="0"/>
          </a:endParaRPr>
        </a:p>
      </dgm:t>
    </dgm:pt>
    <dgm:pt modelId="{83DA26AB-345C-4E07-BC20-2163474697B8}" type="parTrans" cxnId="{8BD489AF-41D8-4F53-892F-FB199FF13C31}">
      <dgm:prSet/>
      <dgm:spPr/>
    </dgm:pt>
    <dgm:pt modelId="{02468C97-2AF3-4EFB-A89A-872B1A8B7ADE}" type="sibTrans" cxnId="{8BD489AF-41D8-4F53-892F-FB199FF13C31}">
      <dgm:prSet/>
      <dgm:spPr/>
    </dgm:pt>
    <dgm:pt modelId="{FD8345E1-AD4C-4F15-9B13-2315452F8ECF}" type="pres">
      <dgm:prSet presAssocID="{C1062A99-7A1F-4692-A3C5-23E3FCC6A0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0C007D1-2A6D-4C5D-81A6-A23B4A55369F}" type="pres">
      <dgm:prSet presAssocID="{16FB836C-E997-4CB5-BAF6-4B2447A9880F}" presName="composite" presStyleCnt="0"/>
      <dgm:spPr/>
    </dgm:pt>
    <dgm:pt modelId="{92F8B453-619A-4874-8158-92A1B3749FDA}" type="pres">
      <dgm:prSet presAssocID="{16FB836C-E997-4CB5-BAF6-4B2447A9880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A2EBDC-1A4D-499C-800E-31F8394660AA}" type="pres">
      <dgm:prSet presAssocID="{16FB836C-E997-4CB5-BAF6-4B2447A9880F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1DDDAE-919F-4D7E-B2F6-EC55E6FD7874}" type="pres">
      <dgm:prSet presAssocID="{6AE45A4F-D4F8-4AAA-975F-6F5EFD2344D3}" presName="space" presStyleCnt="0"/>
      <dgm:spPr/>
    </dgm:pt>
    <dgm:pt modelId="{05881237-3EA1-4B4C-AC12-92098F8AD9C1}" type="pres">
      <dgm:prSet presAssocID="{949216F7-E741-4770-ACA5-4EB426B656A6}" presName="composite" presStyleCnt="0"/>
      <dgm:spPr/>
    </dgm:pt>
    <dgm:pt modelId="{1202D4B8-108D-457B-86F2-A4DD93F2AD24}" type="pres">
      <dgm:prSet presAssocID="{949216F7-E741-4770-ACA5-4EB426B656A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844ADB-81BB-443F-856E-3105C15E9F3A}" type="pres">
      <dgm:prSet presAssocID="{949216F7-E741-4770-ACA5-4EB426B656A6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2C9C99-D3BD-4477-8A83-842F7D29EAC4}" type="pres">
      <dgm:prSet presAssocID="{19730EC9-39F5-46A6-BD7F-47B178B3C400}" presName="space" presStyleCnt="0"/>
      <dgm:spPr/>
    </dgm:pt>
    <dgm:pt modelId="{318A6349-EE63-4B41-AFCE-F5470BEDAF72}" type="pres">
      <dgm:prSet presAssocID="{A6613F52-E7B5-4647-9A69-C2F6A838565E}" presName="composite" presStyleCnt="0"/>
      <dgm:spPr/>
    </dgm:pt>
    <dgm:pt modelId="{74BD7EF1-1D22-450B-B2E8-FECA675073DA}" type="pres">
      <dgm:prSet presAssocID="{A6613F52-E7B5-4647-9A69-C2F6A838565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FA271A-6B8D-4520-8678-FDB4BEA0ABB1}" type="pres">
      <dgm:prSet presAssocID="{A6613F52-E7B5-4647-9A69-C2F6A838565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2735C2-7BDD-4DA9-AF61-ADA2869EB48C}" type="pres">
      <dgm:prSet presAssocID="{EC428717-6E19-467D-8FB3-21B6573D6048}" presName="space" presStyleCnt="0"/>
      <dgm:spPr/>
    </dgm:pt>
    <dgm:pt modelId="{9A564C71-9DFC-423D-8CD4-7E9ACEE08320}" type="pres">
      <dgm:prSet presAssocID="{32134BCA-5A23-4397-8278-0BD6EA4A8880}" presName="composite" presStyleCnt="0"/>
      <dgm:spPr/>
    </dgm:pt>
    <dgm:pt modelId="{8139CC92-F9E5-4BA1-896F-27317C283538}" type="pres">
      <dgm:prSet presAssocID="{32134BCA-5A23-4397-8278-0BD6EA4A888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6C72B1-EF7D-47C5-92F1-6BAE41A96548}" type="pres">
      <dgm:prSet presAssocID="{32134BCA-5A23-4397-8278-0BD6EA4A888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04B5A2E-1A85-4C2F-AB0A-766A399F7E69}" srcId="{C1062A99-7A1F-4692-A3C5-23E3FCC6A08F}" destId="{32134BCA-5A23-4397-8278-0BD6EA4A8880}" srcOrd="3" destOrd="0" parTransId="{FDA6D0BF-B599-4506-9936-954F7D8B2950}" sibTransId="{723C943C-66BE-4628-BD35-9B6740B2EAF6}"/>
    <dgm:cxn modelId="{C69C7958-2860-473D-8022-343EC5832C42}" srcId="{32134BCA-5A23-4397-8278-0BD6EA4A8880}" destId="{869BF15B-F4E5-4E30-87BE-B64062AEC9D9}" srcOrd="1" destOrd="0" parTransId="{C5AABFAE-F208-41BB-BF8F-FD95EBDE9717}" sibTransId="{8B76E07B-43A5-46BA-A051-DE2524899024}"/>
    <dgm:cxn modelId="{38A73B4A-7AA5-4510-8909-B7321D49C0EA}" srcId="{32134BCA-5A23-4397-8278-0BD6EA4A8880}" destId="{2B716818-35B7-48E2-AFB7-4F022E95D65C}" srcOrd="0" destOrd="0" parTransId="{18E5CEE6-5783-4374-A6DE-6B65AC5BD286}" sibTransId="{32CE0145-89A9-42D4-AF5E-67A0ACA62A6C}"/>
    <dgm:cxn modelId="{9E22A3FF-A615-4364-9E3B-992880387BCE}" srcId="{C1062A99-7A1F-4692-A3C5-23E3FCC6A08F}" destId="{16FB836C-E997-4CB5-BAF6-4B2447A9880F}" srcOrd="0" destOrd="0" parTransId="{EF318BA7-0917-4358-A7BE-2AFAD2909CA9}" sibTransId="{6AE45A4F-D4F8-4AAA-975F-6F5EFD2344D3}"/>
    <dgm:cxn modelId="{811E3728-563F-471E-8112-FAFEE54DC99A}" type="presOf" srcId="{2B716818-35B7-48E2-AFB7-4F022E95D65C}" destId="{B76C72B1-EF7D-47C5-92F1-6BAE41A96548}" srcOrd="0" destOrd="0" presId="urn:microsoft.com/office/officeart/2005/8/layout/hList1"/>
    <dgm:cxn modelId="{231FFC19-F0CB-45C3-929E-0545F1DB7968}" type="presOf" srcId="{AB4A6835-F763-4C9D-B769-5B70E80EE1B6}" destId="{2C844ADB-81BB-443F-856E-3105C15E9F3A}" srcOrd="0" destOrd="1" presId="urn:microsoft.com/office/officeart/2005/8/layout/hList1"/>
    <dgm:cxn modelId="{3238EF6D-0647-4E7C-9CEF-EE304A5B1FC8}" type="presOf" srcId="{95758399-E882-4C3A-9C4F-EEA92CC2751B}" destId="{A0FA271A-6B8D-4520-8678-FDB4BEA0ABB1}" srcOrd="0" destOrd="2" presId="urn:microsoft.com/office/officeart/2005/8/layout/hList1"/>
    <dgm:cxn modelId="{D9C7F4F0-AC0E-4439-8C74-3334556730F7}" type="presOf" srcId="{C1062A99-7A1F-4692-A3C5-23E3FCC6A08F}" destId="{FD8345E1-AD4C-4F15-9B13-2315452F8ECF}" srcOrd="0" destOrd="0" presId="urn:microsoft.com/office/officeart/2005/8/layout/hList1"/>
    <dgm:cxn modelId="{B876DA78-1E96-4616-8E97-FFC7A9311495}" srcId="{C1062A99-7A1F-4692-A3C5-23E3FCC6A08F}" destId="{949216F7-E741-4770-ACA5-4EB426B656A6}" srcOrd="1" destOrd="0" parTransId="{028AA5E7-3E56-422E-8DC0-6528BD1BDC3A}" sibTransId="{19730EC9-39F5-46A6-BD7F-47B178B3C400}"/>
    <dgm:cxn modelId="{F4141556-8FF6-467C-A752-72D2DFD3545F}" type="presOf" srcId="{A6613F52-E7B5-4647-9A69-C2F6A838565E}" destId="{74BD7EF1-1D22-450B-B2E8-FECA675073DA}" srcOrd="0" destOrd="0" presId="urn:microsoft.com/office/officeart/2005/8/layout/hList1"/>
    <dgm:cxn modelId="{11250972-644C-4740-80B6-72C2DC0F0196}" srcId="{949216F7-E741-4770-ACA5-4EB426B656A6}" destId="{23BF2F83-7612-43FC-92CF-E0DFF1BDF0C1}" srcOrd="2" destOrd="0" parTransId="{AEEB6CD5-46EC-41EC-BAE0-9915185D6D98}" sibTransId="{D46F1FD3-D279-4638-9671-C64E71E0A6C8}"/>
    <dgm:cxn modelId="{4FDB4BE6-F585-409E-B95C-03AE21BC04C6}" srcId="{949216F7-E741-4770-ACA5-4EB426B656A6}" destId="{25C285D7-87B6-4E1D-9FED-0507867BDA2C}" srcOrd="0" destOrd="0" parTransId="{BA05E941-BF91-40DB-93EE-325C02E85571}" sibTransId="{8DB7CB97-3DF5-4455-9623-D130DD24FFFC}"/>
    <dgm:cxn modelId="{10EC2D1C-8576-4E97-9472-A101CFC2F9C2}" srcId="{C1062A99-7A1F-4692-A3C5-23E3FCC6A08F}" destId="{A6613F52-E7B5-4647-9A69-C2F6A838565E}" srcOrd="2" destOrd="0" parTransId="{EB26D265-001F-4462-ABEC-8911E6D89FBA}" sibTransId="{EC428717-6E19-467D-8FB3-21B6573D6048}"/>
    <dgm:cxn modelId="{8BD489AF-41D8-4F53-892F-FB199FF13C31}" srcId="{A6613F52-E7B5-4647-9A69-C2F6A838565E}" destId="{95758399-E882-4C3A-9C4F-EEA92CC2751B}" srcOrd="2" destOrd="0" parTransId="{83DA26AB-345C-4E07-BC20-2163474697B8}" sibTransId="{02468C97-2AF3-4EFB-A89A-872B1A8B7ADE}"/>
    <dgm:cxn modelId="{12D61555-CAF0-49DA-A5FB-6CC1616FBB27}" srcId="{16FB836C-E997-4CB5-BAF6-4B2447A9880F}" destId="{E8E2B5D2-7506-4E07-BB2A-AD16722200C8}" srcOrd="0" destOrd="0" parTransId="{92A8B76C-41F9-4AC4-ADFC-1F8C5B3B160E}" sibTransId="{C0E4C9A3-A6A7-45C8-9E77-373DA9320CE3}"/>
    <dgm:cxn modelId="{3CF0B2CD-BD07-4042-9775-8552D4070033}" type="presOf" srcId="{949216F7-E741-4770-ACA5-4EB426B656A6}" destId="{1202D4B8-108D-457B-86F2-A4DD93F2AD24}" srcOrd="0" destOrd="0" presId="urn:microsoft.com/office/officeart/2005/8/layout/hList1"/>
    <dgm:cxn modelId="{EACE62C7-DA0C-4EDA-BE8A-4F4F6F37B056}" type="presOf" srcId="{25C285D7-87B6-4E1D-9FED-0507867BDA2C}" destId="{2C844ADB-81BB-443F-856E-3105C15E9F3A}" srcOrd="0" destOrd="0" presId="urn:microsoft.com/office/officeart/2005/8/layout/hList1"/>
    <dgm:cxn modelId="{E1AF262E-18B8-4747-A055-804706D85AC3}" srcId="{949216F7-E741-4770-ACA5-4EB426B656A6}" destId="{AB4A6835-F763-4C9D-B769-5B70E80EE1B6}" srcOrd="1" destOrd="0" parTransId="{71C37D1F-E373-4552-B5C5-BBD1783AF194}" sibTransId="{663616AF-8D0B-43E0-A0B7-8A7595B5E5E8}"/>
    <dgm:cxn modelId="{F1A146FD-8B39-465D-ABFB-D5D9C190CBE3}" srcId="{A6613F52-E7B5-4647-9A69-C2F6A838565E}" destId="{1FF29153-7A6D-4F64-82BB-789D4038EE65}" srcOrd="0" destOrd="0" parTransId="{8F50D7B2-09AB-47E1-867F-A1242807AB3C}" sibTransId="{8C730EED-3495-4230-9D21-B256D46E62F5}"/>
    <dgm:cxn modelId="{63A643A8-028F-4DE2-9703-15194C8B499C}" type="presOf" srcId="{23BF2F83-7612-43FC-92CF-E0DFF1BDF0C1}" destId="{2C844ADB-81BB-443F-856E-3105C15E9F3A}" srcOrd="0" destOrd="2" presId="urn:microsoft.com/office/officeart/2005/8/layout/hList1"/>
    <dgm:cxn modelId="{FF8BF4F6-EE90-4578-90E9-99B45EC0F510}" type="presOf" srcId="{16FB836C-E997-4CB5-BAF6-4B2447A9880F}" destId="{92F8B453-619A-4874-8158-92A1B3749FDA}" srcOrd="0" destOrd="0" presId="urn:microsoft.com/office/officeart/2005/8/layout/hList1"/>
    <dgm:cxn modelId="{478B7D7F-7D03-409B-BF8B-33D5BD353A8F}" type="presOf" srcId="{869BF15B-F4E5-4E30-87BE-B64062AEC9D9}" destId="{B76C72B1-EF7D-47C5-92F1-6BAE41A96548}" srcOrd="0" destOrd="1" presId="urn:microsoft.com/office/officeart/2005/8/layout/hList1"/>
    <dgm:cxn modelId="{1078D2BF-8879-4AB0-9198-A2CB87C0BEF7}" type="presOf" srcId="{32134BCA-5A23-4397-8278-0BD6EA4A8880}" destId="{8139CC92-F9E5-4BA1-896F-27317C283538}" srcOrd="0" destOrd="0" presId="urn:microsoft.com/office/officeart/2005/8/layout/hList1"/>
    <dgm:cxn modelId="{FBEE986B-EE1E-40C8-A516-6C1678AE0315}" srcId="{A6613F52-E7B5-4647-9A69-C2F6A838565E}" destId="{A36BCF37-01CF-493F-B2AF-48AA8C60D699}" srcOrd="1" destOrd="0" parTransId="{9FBC8D97-F94E-4297-ACAA-CAB28A509609}" sibTransId="{6E3DCE1E-CFD7-4D7A-8B23-E64825D8C4E9}"/>
    <dgm:cxn modelId="{9351230E-A026-47A4-9F21-E36F990B8B50}" type="presOf" srcId="{E8E2B5D2-7506-4E07-BB2A-AD16722200C8}" destId="{D9A2EBDC-1A4D-499C-800E-31F8394660AA}" srcOrd="0" destOrd="0" presId="urn:microsoft.com/office/officeart/2005/8/layout/hList1"/>
    <dgm:cxn modelId="{01072FC7-D97D-42F4-85B5-8ABD1FF2D13F}" type="presOf" srcId="{1FF29153-7A6D-4F64-82BB-789D4038EE65}" destId="{A0FA271A-6B8D-4520-8678-FDB4BEA0ABB1}" srcOrd="0" destOrd="0" presId="urn:microsoft.com/office/officeart/2005/8/layout/hList1"/>
    <dgm:cxn modelId="{23E78609-1F77-420E-A5F2-17D5B098CA02}" type="presOf" srcId="{A36BCF37-01CF-493F-B2AF-48AA8C60D699}" destId="{A0FA271A-6B8D-4520-8678-FDB4BEA0ABB1}" srcOrd="0" destOrd="1" presId="urn:microsoft.com/office/officeart/2005/8/layout/hList1"/>
    <dgm:cxn modelId="{F736AF84-A99B-4A3A-895D-4892A2C2AA95}" type="presParOf" srcId="{FD8345E1-AD4C-4F15-9B13-2315452F8ECF}" destId="{30C007D1-2A6D-4C5D-81A6-A23B4A55369F}" srcOrd="0" destOrd="0" presId="urn:microsoft.com/office/officeart/2005/8/layout/hList1"/>
    <dgm:cxn modelId="{3702BA4E-D5CE-4DD3-856D-A9D3B7DBFA40}" type="presParOf" srcId="{30C007D1-2A6D-4C5D-81A6-A23B4A55369F}" destId="{92F8B453-619A-4874-8158-92A1B3749FDA}" srcOrd="0" destOrd="0" presId="urn:microsoft.com/office/officeart/2005/8/layout/hList1"/>
    <dgm:cxn modelId="{3367B77A-51BC-40E2-8AC4-281085F4B597}" type="presParOf" srcId="{30C007D1-2A6D-4C5D-81A6-A23B4A55369F}" destId="{D9A2EBDC-1A4D-499C-800E-31F8394660AA}" srcOrd="1" destOrd="0" presId="urn:microsoft.com/office/officeart/2005/8/layout/hList1"/>
    <dgm:cxn modelId="{C35C7724-FD8D-4505-A444-4410CF2DE8B8}" type="presParOf" srcId="{FD8345E1-AD4C-4F15-9B13-2315452F8ECF}" destId="{1D1DDDAE-919F-4D7E-B2F6-EC55E6FD7874}" srcOrd="1" destOrd="0" presId="urn:microsoft.com/office/officeart/2005/8/layout/hList1"/>
    <dgm:cxn modelId="{68CEC4CF-B312-4424-8302-F311200D7894}" type="presParOf" srcId="{FD8345E1-AD4C-4F15-9B13-2315452F8ECF}" destId="{05881237-3EA1-4B4C-AC12-92098F8AD9C1}" srcOrd="2" destOrd="0" presId="urn:microsoft.com/office/officeart/2005/8/layout/hList1"/>
    <dgm:cxn modelId="{7A845D65-CC1E-4D69-A00F-4551358A3C99}" type="presParOf" srcId="{05881237-3EA1-4B4C-AC12-92098F8AD9C1}" destId="{1202D4B8-108D-457B-86F2-A4DD93F2AD24}" srcOrd="0" destOrd="0" presId="urn:microsoft.com/office/officeart/2005/8/layout/hList1"/>
    <dgm:cxn modelId="{BA5E2EFC-8401-4C58-AAD0-8C3C3E176822}" type="presParOf" srcId="{05881237-3EA1-4B4C-AC12-92098F8AD9C1}" destId="{2C844ADB-81BB-443F-856E-3105C15E9F3A}" srcOrd="1" destOrd="0" presId="urn:microsoft.com/office/officeart/2005/8/layout/hList1"/>
    <dgm:cxn modelId="{BAB969B8-CE63-4850-9BE2-421EE1278004}" type="presParOf" srcId="{FD8345E1-AD4C-4F15-9B13-2315452F8ECF}" destId="{772C9C99-D3BD-4477-8A83-842F7D29EAC4}" srcOrd="3" destOrd="0" presId="urn:microsoft.com/office/officeart/2005/8/layout/hList1"/>
    <dgm:cxn modelId="{837AFC4E-A65D-475B-B6B1-5F922B34DD72}" type="presParOf" srcId="{FD8345E1-AD4C-4F15-9B13-2315452F8ECF}" destId="{318A6349-EE63-4B41-AFCE-F5470BEDAF72}" srcOrd="4" destOrd="0" presId="urn:microsoft.com/office/officeart/2005/8/layout/hList1"/>
    <dgm:cxn modelId="{695DDEE0-C113-4E6B-8F99-CE09CD00F3DD}" type="presParOf" srcId="{318A6349-EE63-4B41-AFCE-F5470BEDAF72}" destId="{74BD7EF1-1D22-450B-B2E8-FECA675073DA}" srcOrd="0" destOrd="0" presId="urn:microsoft.com/office/officeart/2005/8/layout/hList1"/>
    <dgm:cxn modelId="{9ACF89D2-B320-4086-97D6-5A85C93F106D}" type="presParOf" srcId="{318A6349-EE63-4B41-AFCE-F5470BEDAF72}" destId="{A0FA271A-6B8D-4520-8678-FDB4BEA0ABB1}" srcOrd="1" destOrd="0" presId="urn:microsoft.com/office/officeart/2005/8/layout/hList1"/>
    <dgm:cxn modelId="{5824C4D2-633E-4D1A-9F9A-E0129265F90D}" type="presParOf" srcId="{FD8345E1-AD4C-4F15-9B13-2315452F8ECF}" destId="{692735C2-7BDD-4DA9-AF61-ADA2869EB48C}" srcOrd="5" destOrd="0" presId="urn:microsoft.com/office/officeart/2005/8/layout/hList1"/>
    <dgm:cxn modelId="{8295303F-EF88-46CC-A196-86BA07FBE1E6}" type="presParOf" srcId="{FD8345E1-AD4C-4F15-9B13-2315452F8ECF}" destId="{9A564C71-9DFC-423D-8CD4-7E9ACEE08320}" srcOrd="6" destOrd="0" presId="urn:microsoft.com/office/officeart/2005/8/layout/hList1"/>
    <dgm:cxn modelId="{0B4CCD0E-5F21-4A21-A79C-D4E94133AB6C}" type="presParOf" srcId="{9A564C71-9DFC-423D-8CD4-7E9ACEE08320}" destId="{8139CC92-F9E5-4BA1-896F-27317C283538}" srcOrd="0" destOrd="0" presId="urn:microsoft.com/office/officeart/2005/8/layout/hList1"/>
    <dgm:cxn modelId="{48C007E5-34CD-442D-BE2B-ED30EAFAF2B5}" type="presParOf" srcId="{9A564C71-9DFC-423D-8CD4-7E9ACEE08320}" destId="{B76C72B1-EF7D-47C5-92F1-6BAE41A965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FA564-B659-4CEC-9198-68797D6CF3F6}">
      <dsp:nvSpPr>
        <dsp:cNvPr id="0" name=""/>
        <dsp:cNvSpPr/>
      </dsp:nvSpPr>
      <dsp:spPr>
        <a:xfrm>
          <a:off x="2147358" y="2170179"/>
          <a:ext cx="6510537" cy="6510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4B2C5-0D00-4D27-A23F-6B584200EA16}">
      <dsp:nvSpPr>
        <dsp:cNvPr id="0" name=""/>
        <dsp:cNvSpPr/>
      </dsp:nvSpPr>
      <dsp:spPr>
        <a:xfrm>
          <a:off x="3077823" y="3100643"/>
          <a:ext cx="4649609" cy="4649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95190-6D9F-4B04-BAC5-A115C1B63503}">
      <dsp:nvSpPr>
        <dsp:cNvPr id="0" name=""/>
        <dsp:cNvSpPr/>
      </dsp:nvSpPr>
      <dsp:spPr>
        <a:xfrm>
          <a:off x="4007745" y="4030565"/>
          <a:ext cx="2789765" cy="27897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D8247-22A9-4E77-B5BD-BC1176DE3419}">
      <dsp:nvSpPr>
        <dsp:cNvPr id="0" name=""/>
        <dsp:cNvSpPr/>
      </dsp:nvSpPr>
      <dsp:spPr>
        <a:xfrm>
          <a:off x="4937666" y="4960487"/>
          <a:ext cx="929921" cy="92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2F0CD-C00A-4198-879A-A660D1A28047}">
      <dsp:nvSpPr>
        <dsp:cNvPr id="0" name=""/>
        <dsp:cNvSpPr/>
      </dsp:nvSpPr>
      <dsp:spPr>
        <a:xfrm>
          <a:off x="9717611" y="0"/>
          <a:ext cx="330601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Persistent Map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17611" y="0"/>
        <a:ext cx="3306018" cy="1557103"/>
      </dsp:txXfrm>
    </dsp:sp>
    <dsp:sp modelId="{56E9221F-0BC8-4566-BB88-62A17344E3F3}">
      <dsp:nvSpPr>
        <dsp:cNvPr id="0" name=""/>
        <dsp:cNvSpPr/>
      </dsp:nvSpPr>
      <dsp:spPr>
        <a:xfrm>
          <a:off x="8929169" y="778551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397EA-5377-4279-A4C4-1E1DAAAE49B7}">
      <dsp:nvSpPr>
        <dsp:cNvPr id="0" name=""/>
        <dsp:cNvSpPr/>
      </dsp:nvSpPr>
      <dsp:spPr>
        <a:xfrm rot="5400000">
          <a:off x="4838381" y="1291256"/>
          <a:ext cx="4600780" cy="358079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6497E-7778-4441-8455-53D6E8F8E1A9}">
      <dsp:nvSpPr>
        <dsp:cNvPr id="0" name=""/>
        <dsp:cNvSpPr/>
      </dsp:nvSpPr>
      <dsp:spPr>
        <a:xfrm>
          <a:off x="9742986" y="1557103"/>
          <a:ext cx="325526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Stupid Content Tracker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42986" y="1557103"/>
        <a:ext cx="3255268" cy="1557103"/>
      </dsp:txXfrm>
    </dsp:sp>
    <dsp:sp modelId="{6A918E33-D0E8-4956-8EC6-A7368C28EA7E}">
      <dsp:nvSpPr>
        <dsp:cNvPr id="0" name=""/>
        <dsp:cNvSpPr/>
      </dsp:nvSpPr>
      <dsp:spPr>
        <a:xfrm>
          <a:off x="8929169" y="2335655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6523-B53E-4C91-BDF6-251880E9A21E}">
      <dsp:nvSpPr>
        <dsp:cNvPr id="0" name=""/>
        <dsp:cNvSpPr/>
      </dsp:nvSpPr>
      <dsp:spPr>
        <a:xfrm rot="5400000">
          <a:off x="5634837" y="2822860"/>
          <a:ext cx="3778282" cy="280495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31E6D-9E0A-4E74-97E6-947DEB15569A}">
      <dsp:nvSpPr>
        <dsp:cNvPr id="0" name=""/>
        <dsp:cNvSpPr/>
      </dsp:nvSpPr>
      <dsp:spPr>
        <a:xfrm>
          <a:off x="9742986" y="3114207"/>
          <a:ext cx="325526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Revision Control System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42986" y="3114207"/>
        <a:ext cx="3255268" cy="1557103"/>
      </dsp:txXfrm>
    </dsp:sp>
    <dsp:sp modelId="{BE1CF9B0-3D78-4E37-BA52-F14CC124131D}">
      <dsp:nvSpPr>
        <dsp:cNvPr id="0" name=""/>
        <dsp:cNvSpPr/>
      </dsp:nvSpPr>
      <dsp:spPr>
        <a:xfrm>
          <a:off x="8929169" y="3892759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22CDC-3CC5-4569-8361-EA4148674522}">
      <dsp:nvSpPr>
        <dsp:cNvPr id="0" name=""/>
        <dsp:cNvSpPr/>
      </dsp:nvSpPr>
      <dsp:spPr>
        <a:xfrm rot="5400000">
          <a:off x="6405793" y="4250296"/>
          <a:ext cx="2881998" cy="216475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E712D-B3D2-4861-9CB0-A8188AE67339}">
      <dsp:nvSpPr>
        <dsp:cNvPr id="0" name=""/>
        <dsp:cNvSpPr/>
      </dsp:nvSpPr>
      <dsp:spPr>
        <a:xfrm>
          <a:off x="9717611" y="4671310"/>
          <a:ext cx="330601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Distributed Revision Control System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17611" y="4671310"/>
        <a:ext cx="3306018" cy="1557103"/>
      </dsp:txXfrm>
    </dsp:sp>
    <dsp:sp modelId="{0C29BC4B-B09A-4EC0-9FC3-B04D978612CB}">
      <dsp:nvSpPr>
        <dsp:cNvPr id="0" name=""/>
        <dsp:cNvSpPr/>
      </dsp:nvSpPr>
      <dsp:spPr>
        <a:xfrm>
          <a:off x="8929169" y="5449862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A462C-3EFB-4C72-B70A-2E555F368240}">
      <dsp:nvSpPr>
        <dsp:cNvPr id="0" name=""/>
        <dsp:cNvSpPr/>
      </dsp:nvSpPr>
      <dsp:spPr>
        <a:xfrm rot="5400000">
          <a:off x="7178594" y="5683373"/>
          <a:ext cx="1980939" cy="15126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8B453-619A-4874-8158-92A1B3749FDA}">
      <dsp:nvSpPr>
        <dsp:cNvPr id="0" name=""/>
        <dsp:cNvSpPr/>
      </dsp:nvSpPr>
      <dsp:spPr>
        <a:xfrm>
          <a:off x="7018" y="2683816"/>
          <a:ext cx="4219985" cy="16879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>
              <a:latin typeface="Calibri" pitchFamily="34" charset="0"/>
              <a:cs typeface="Calibri" pitchFamily="34" charset="0"/>
            </a:rPr>
            <a:t>Stash</a:t>
          </a:r>
          <a:endParaRPr lang="en-IN" sz="4000" b="1" kern="1200" dirty="0">
            <a:latin typeface="Calibri" pitchFamily="34" charset="0"/>
            <a:cs typeface="Calibri" pitchFamily="34" charset="0"/>
          </a:endParaRPr>
        </a:p>
      </dsp:txBody>
      <dsp:txXfrm>
        <a:off x="7018" y="2683816"/>
        <a:ext cx="4219985" cy="1687994"/>
      </dsp:txXfrm>
    </dsp:sp>
    <dsp:sp modelId="{D9A2EBDC-1A4D-499C-800E-31F8394660AA}">
      <dsp:nvSpPr>
        <dsp:cNvPr id="0" name=""/>
        <dsp:cNvSpPr/>
      </dsp:nvSpPr>
      <dsp:spPr>
        <a:xfrm>
          <a:off x="7018" y="4371810"/>
          <a:ext cx="4219985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Stash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</dsp:txBody>
      <dsp:txXfrm>
        <a:off x="7018" y="4371810"/>
        <a:ext cx="4219985" cy="2854800"/>
      </dsp:txXfrm>
    </dsp:sp>
    <dsp:sp modelId="{1202D4B8-108D-457B-86F2-A4DD93F2AD24}">
      <dsp:nvSpPr>
        <dsp:cNvPr id="0" name=""/>
        <dsp:cNvSpPr/>
      </dsp:nvSpPr>
      <dsp:spPr>
        <a:xfrm>
          <a:off x="4817801" y="2683816"/>
          <a:ext cx="4219985" cy="16879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>
              <a:latin typeface="Calibri" pitchFamily="34" charset="0"/>
              <a:cs typeface="Calibri" pitchFamily="34" charset="0"/>
            </a:rPr>
            <a:t>Working Area</a:t>
          </a:r>
          <a:endParaRPr lang="en-IN" sz="4000" b="1" kern="1200" dirty="0">
            <a:latin typeface="Calibri" pitchFamily="34" charset="0"/>
            <a:cs typeface="Calibri" pitchFamily="34" charset="0"/>
          </a:endParaRPr>
        </a:p>
      </dsp:txBody>
      <dsp:txXfrm>
        <a:off x="4817801" y="2683816"/>
        <a:ext cx="4219985" cy="1687994"/>
      </dsp:txXfrm>
    </dsp:sp>
    <dsp:sp modelId="{2C844ADB-81BB-443F-856E-3105C15E9F3A}">
      <dsp:nvSpPr>
        <dsp:cNvPr id="0" name=""/>
        <dsp:cNvSpPr/>
      </dsp:nvSpPr>
      <dsp:spPr>
        <a:xfrm>
          <a:off x="4817801" y="4371810"/>
          <a:ext cx="4219985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Project Directory.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Work, Edit, Test..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For Git, it’s a temporary place.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</dsp:txBody>
      <dsp:txXfrm>
        <a:off x="4817801" y="4371810"/>
        <a:ext cx="4219985" cy="2854800"/>
      </dsp:txXfrm>
    </dsp:sp>
    <dsp:sp modelId="{74BD7EF1-1D22-450B-B2E8-FECA675073DA}">
      <dsp:nvSpPr>
        <dsp:cNvPr id="0" name=""/>
        <dsp:cNvSpPr/>
      </dsp:nvSpPr>
      <dsp:spPr>
        <a:xfrm>
          <a:off x="9628584" y="2683816"/>
          <a:ext cx="4219985" cy="16879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>
              <a:latin typeface="Calibri" pitchFamily="34" charset="0"/>
              <a:cs typeface="Calibri" pitchFamily="34" charset="0"/>
            </a:rPr>
            <a:t>Index</a:t>
          </a:r>
          <a:endParaRPr lang="en-IN" sz="4000" b="1" kern="1200" dirty="0">
            <a:latin typeface="Calibri" pitchFamily="34" charset="0"/>
            <a:cs typeface="Calibri" pitchFamily="34" charset="0"/>
          </a:endParaRPr>
        </a:p>
      </dsp:txBody>
      <dsp:txXfrm>
        <a:off x="9628584" y="2683816"/>
        <a:ext cx="4219985" cy="1687994"/>
      </dsp:txXfrm>
    </dsp:sp>
    <dsp:sp modelId="{A0FA271A-6B8D-4520-8678-FDB4BEA0ABB1}">
      <dsp:nvSpPr>
        <dsp:cNvPr id="0" name=""/>
        <dsp:cNvSpPr/>
      </dsp:nvSpPr>
      <dsp:spPr>
        <a:xfrm>
          <a:off x="9628584" y="4371810"/>
          <a:ext cx="4219985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Staging Area.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Unique to git.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Commit from here to repository.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</dsp:txBody>
      <dsp:txXfrm>
        <a:off x="9628584" y="4371810"/>
        <a:ext cx="4219985" cy="2854800"/>
      </dsp:txXfrm>
    </dsp:sp>
    <dsp:sp modelId="{8139CC92-F9E5-4BA1-896F-27317C283538}">
      <dsp:nvSpPr>
        <dsp:cNvPr id="0" name=""/>
        <dsp:cNvSpPr/>
      </dsp:nvSpPr>
      <dsp:spPr>
        <a:xfrm>
          <a:off x="14439368" y="2683816"/>
          <a:ext cx="4219985" cy="1687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>
              <a:latin typeface="Calibri" pitchFamily="34" charset="0"/>
              <a:cs typeface="Calibri" pitchFamily="34" charset="0"/>
            </a:rPr>
            <a:t>Repository</a:t>
          </a:r>
          <a:endParaRPr lang="en-IN" sz="4000" b="1" kern="1200" dirty="0">
            <a:latin typeface="Calibri" pitchFamily="34" charset="0"/>
            <a:cs typeface="Calibri" pitchFamily="34" charset="0"/>
          </a:endParaRPr>
        </a:p>
      </dsp:txBody>
      <dsp:txXfrm>
        <a:off x="14439368" y="2683816"/>
        <a:ext cx="4219985" cy="1687994"/>
      </dsp:txXfrm>
    </dsp:sp>
    <dsp:sp modelId="{B76C72B1-EF7D-47C5-92F1-6BAE41A96548}">
      <dsp:nvSpPr>
        <dsp:cNvPr id="0" name=""/>
        <dsp:cNvSpPr/>
      </dsp:nvSpPr>
      <dsp:spPr>
        <a:xfrm>
          <a:off x="14439368" y="4371810"/>
          <a:ext cx="4219985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In .git folder.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Git objects: Commits, trees, blobs and tags.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</dsp:txBody>
      <dsp:txXfrm>
        <a:off x="14439368" y="4371810"/>
        <a:ext cx="4219985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58" r:id="rId3"/>
    <p:sldLayoutId id="2147483959" r:id="rId4"/>
    <p:sldLayoutId id="2147483960" r:id="rId5"/>
    <p:sldLayoutId id="2147483953" r:id="rId6"/>
    <p:sldLayoutId id="2147483956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10565508" y="5678106"/>
            <a:ext cx="32912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spc="300" dirty="0" smtClean="0">
                <a:latin typeface="Nunito" charset="0"/>
                <a:ea typeface="Nunito" charset="0"/>
                <a:cs typeface="Nunito" charset="0"/>
              </a:rPr>
              <a:t>GIT</a:t>
            </a:r>
            <a:endParaRPr lang="en-US" sz="1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8000307" y="7709723"/>
            <a:ext cx="8377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latin typeface="Nunito" charset="0"/>
                <a:ea typeface="Nunito" charset="0"/>
                <a:cs typeface="Nunito" charset="0"/>
              </a:rPr>
              <a:t>Distributed Version Control System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810621" y="868312"/>
            <a:ext cx="679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Workflow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Remote to Local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3128621" y="8576372"/>
            <a:ext cx="1577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Revert</a:t>
            </a:r>
            <a:endParaRPr lang="en-IN" sz="4000" b="1" dirty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8618932" y="4723260"/>
            <a:ext cx="1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Remote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445252" y="2728997"/>
            <a:ext cx="0" cy="10987003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6716" y="4409089"/>
            <a:ext cx="24420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3413" y="4409089"/>
            <a:ext cx="57208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06847" y="4409089"/>
            <a:ext cx="48839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298800" y="4403834"/>
            <a:ext cx="0" cy="9312166"/>
          </a:xfrm>
          <a:prstGeom prst="line">
            <a:avLst/>
          </a:prstGeom>
          <a:ln w="101600">
            <a:solidFill>
              <a:schemeClr val="accent3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 flipH="1">
            <a:off x="5516713" y="4513348"/>
            <a:ext cx="11782083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clone or git pull or git rebase 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4271240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Working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Area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565145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0744521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Local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Can 31"/>
          <p:cNvSpPr/>
          <p:nvPr/>
        </p:nvSpPr>
        <p:spPr>
          <a:xfrm>
            <a:off x="16053323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12006845" y="6026837"/>
            <a:ext cx="527157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fetch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5516715" y="7540326"/>
            <a:ext cx="6490130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5565555" y="9148408"/>
            <a:ext cx="3245065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flipH="1">
            <a:off x="5565556" y="10756490"/>
            <a:ext cx="6490130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5614396" y="12364572"/>
            <a:ext cx="3245065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4666593" y="7540326"/>
            <a:ext cx="536028" cy="2707260"/>
          </a:xfrm>
          <a:prstGeom prst="leftBrace">
            <a:avLst/>
          </a:prstGeom>
          <a:ln w="508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Left Brace 49"/>
          <p:cNvSpPr/>
          <p:nvPr/>
        </p:nvSpPr>
        <p:spPr>
          <a:xfrm>
            <a:off x="4666593" y="10756491"/>
            <a:ext cx="536028" cy="2707260"/>
          </a:xfrm>
          <a:prstGeom prst="leftBrac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2575171" y="3496467"/>
            <a:ext cx="1268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Local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2861243" y="11740812"/>
            <a:ext cx="2112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Compare</a:t>
            </a:r>
            <a:endParaRPr lang="en-IN" sz="40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flipH="1">
            <a:off x="5614395" y="6026837"/>
            <a:ext cx="637560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merge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25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05750" y="868312"/>
            <a:ext cx="12201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Version Control Systems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Types of Version Control Systems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38301" y="6281218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944" y="9055950"/>
            <a:ext cx="3517243" cy="1166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38301" y="9055950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15713" y="9055950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93993" y="7601783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Elbow Connector 20"/>
          <p:cNvCxnSpPr>
            <a:stCxn id="12" idx="0"/>
            <a:endCxn id="10" idx="1"/>
          </p:cNvCxnSpPr>
          <p:nvPr/>
        </p:nvCxnSpPr>
        <p:spPr>
          <a:xfrm rot="5400000" flipH="1" flipV="1">
            <a:off x="1930729" y="6748379"/>
            <a:ext cx="2191408" cy="2423735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1416332" y="7601782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153762" y="7633315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Elbow Connector 25"/>
          <p:cNvCxnSpPr>
            <a:stCxn id="14" idx="0"/>
            <a:endCxn id="10" idx="3"/>
          </p:cNvCxnSpPr>
          <p:nvPr/>
        </p:nvCxnSpPr>
        <p:spPr>
          <a:xfrm rot="16200000" flipV="1">
            <a:off x="7869236" y="6750850"/>
            <a:ext cx="2191408" cy="2418791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9776101" y="7633314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995400" y="7961997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5617739" y="7961996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TextBox 1027"/>
          <p:cNvSpPr txBox="1"/>
          <p:nvPr/>
        </p:nvSpPr>
        <p:spPr>
          <a:xfrm>
            <a:off x="2573104" y="3468965"/>
            <a:ext cx="6860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Centralized Version Control System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3013" y="10275373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9020" y="10275373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12782" y="10275373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24309" y="5698116"/>
            <a:ext cx="1209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Server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6605449" y="5283232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2423092" y="8057964"/>
            <a:ext cx="3517243" cy="1166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Local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6605449" y="8057964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Local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0782861" y="8057964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Local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3360587" y="6603797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push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3" name="Elbow Connector 122"/>
          <p:cNvCxnSpPr>
            <a:stCxn id="119" idx="0"/>
            <a:endCxn id="118" idx="1"/>
          </p:cNvCxnSpPr>
          <p:nvPr/>
        </p:nvCxnSpPr>
        <p:spPr>
          <a:xfrm rot="5400000" flipH="1" flipV="1">
            <a:off x="14297877" y="5750393"/>
            <a:ext cx="2191408" cy="2423735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rot="16200000">
            <a:off x="14113700" y="6603796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pull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21720356" y="6635329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push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6" name="Elbow Connector 125"/>
          <p:cNvCxnSpPr>
            <a:stCxn id="121" idx="0"/>
            <a:endCxn id="118" idx="3"/>
          </p:cNvCxnSpPr>
          <p:nvPr/>
        </p:nvCxnSpPr>
        <p:spPr>
          <a:xfrm rot="16200000" flipV="1">
            <a:off x="20236384" y="5752864"/>
            <a:ext cx="2191408" cy="2418791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6200000">
            <a:off x="22473469" y="6635328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pull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17542944" y="6964011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push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8296057" y="6964010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pull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778483" y="3543033"/>
            <a:ext cx="687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Distributed Version Control System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683223" y="1249354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859230" y="1249354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042992" y="1249354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791457" y="4700130"/>
            <a:ext cx="1209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Server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2434332" y="11300405"/>
            <a:ext cx="3517243" cy="1166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6616689" y="11300405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0794101" y="11300405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13167711" y="996655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13790051" y="9966555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17343598" y="9992832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17965938" y="9992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1519485" y="9987577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22141825" y="9987576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>
            <a:stCxn id="10" idx="2"/>
            <a:endCxn id="13" idx="0"/>
          </p:cNvCxnSpPr>
          <p:nvPr/>
        </p:nvCxnSpPr>
        <p:spPr>
          <a:xfrm>
            <a:off x="5996923" y="7447866"/>
            <a:ext cx="0" cy="1608084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8" idx="2"/>
            <a:endCxn id="120" idx="0"/>
          </p:cNvCxnSpPr>
          <p:nvPr/>
        </p:nvCxnSpPr>
        <p:spPr>
          <a:xfrm>
            <a:off x="18364071" y="6449880"/>
            <a:ext cx="0" cy="1608084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9" idx="2"/>
            <a:endCxn id="136" idx="0"/>
          </p:cNvCxnSpPr>
          <p:nvPr/>
        </p:nvCxnSpPr>
        <p:spPr>
          <a:xfrm>
            <a:off x="14181714" y="9224612"/>
            <a:ext cx="11240" cy="2075793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0" idx="2"/>
            <a:endCxn id="137" idx="0"/>
          </p:cNvCxnSpPr>
          <p:nvPr/>
        </p:nvCxnSpPr>
        <p:spPr>
          <a:xfrm>
            <a:off x="18364071" y="9224612"/>
            <a:ext cx="11240" cy="2075793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21" idx="2"/>
            <a:endCxn id="138" idx="0"/>
          </p:cNvCxnSpPr>
          <p:nvPr/>
        </p:nvCxnSpPr>
        <p:spPr>
          <a:xfrm>
            <a:off x="22541483" y="9224612"/>
            <a:ext cx="11240" cy="2075793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9" grpId="0"/>
      <p:bldP spid="24" grpId="0"/>
      <p:bldP spid="25" grpId="0"/>
      <p:bldP spid="27" grpId="0"/>
      <p:bldP spid="29" grpId="0"/>
      <p:bldP spid="31" grpId="0"/>
      <p:bldP spid="1028" grpId="0"/>
      <p:bldP spid="37" grpId="0"/>
      <p:bldP spid="39" grpId="0"/>
      <p:bldP spid="40" grpId="0"/>
      <p:bldP spid="41" grpId="0"/>
      <p:bldP spid="118" grpId="0" animBg="1"/>
      <p:bldP spid="119" grpId="0" animBg="1"/>
      <p:bldP spid="120" grpId="0" animBg="1"/>
      <p:bldP spid="121" grpId="0" animBg="1"/>
      <p:bldP spid="122" grpId="0"/>
      <p:bldP spid="124" grpId="0"/>
      <p:bldP spid="125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43" grpId="0"/>
      <p:bldP spid="144" grpId="0"/>
      <p:bldP spid="146" grpId="0"/>
      <p:bldP spid="147" grpId="0"/>
      <p:bldP spid="149" grpId="0"/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15821" y="868312"/>
            <a:ext cx="6981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is Layered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Like an Onion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0684170"/>
              </p:ext>
            </p:extLst>
          </p:nvPr>
        </p:nvGraphicFramePr>
        <p:xfrm>
          <a:off x="4621057" y="2685700"/>
          <a:ext cx="15170989" cy="868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8574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9397EA-5377-4279-A4C4-1E1DAAAE4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D8247-22A9-4E77-B5BD-BC1176DE3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E9221F-0BC8-4566-BB88-62A17344E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22F0CD-C00A-4198-879A-A660D1A28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995190-6D9F-4B04-BAC5-A115C1B63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B96523-B53E-4C91-BDF6-251880E9A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918E33-D0E8-4956-8EC6-A7368C28E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46497E-7778-4441-8455-53D6E8F8E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1CF9B0-3D78-4E37-BA52-F14CC1241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A22CDC-3CC5-4569-8361-EA4148674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4B2C5-0D00-4D27-A23F-6B584200E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31E6D-9E0A-4E74-97E6-947DEB155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6A462C-3EFB-4C72-B70A-2E555F368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4FA564-B659-4CEC-9198-68797D6CF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29BC4B-B09A-4EC0-9FC3-B04D97861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EE712D-B3D2-4861-9CB0-A8188AE67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98504" y="868312"/>
            <a:ext cx="11016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High Level Commands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Porcelain Commands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989" y="3224464"/>
            <a:ext cx="3291607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it add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commit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push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pull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branch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checkout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merge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rebase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log</a:t>
            </a:r>
            <a:endParaRPr lang="en-IN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78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0144" y="868312"/>
            <a:ext cx="107528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Low Level Commands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Plumbing Commands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989" y="4603532"/>
            <a:ext cx="42601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it cat-file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hash-object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count-objects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…</a:t>
            </a:r>
            <a:endParaRPr lang="en-IN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86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9641" y="868312"/>
            <a:ext cx="7633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The Four Areas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Basic Workflow of Git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7571073"/>
              </p:ext>
            </p:extLst>
          </p:nvPr>
        </p:nvGraphicFramePr>
        <p:xfrm>
          <a:off x="2873365" y="2969479"/>
          <a:ext cx="18666372" cy="99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504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F8B453-619A-4874-8158-92A1B3749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A2EBDC-1A4D-499C-800E-31F839466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202D4B8-108D-457B-86F2-A4DD93F2A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844ADB-81BB-443F-856E-3105C15E9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4BD7EF1-1D22-450B-B2E8-FECA67507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0FA271A-6B8D-4520-8678-FDB4BEA0A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39CC92-F9E5-4BA1-896F-27317C283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72B1-EF7D-47C5-92F1-6BAE41A96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336218" y="868312"/>
            <a:ext cx="5740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Objects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Types of Objects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51281" y="5707118"/>
            <a:ext cx="1671145" cy="1765738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Commit #2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51282" y="8791904"/>
            <a:ext cx="1671145" cy="1765738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Commit</a:t>
            </a:r>
          </a:p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#1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813972" y="5707118"/>
            <a:ext cx="1671145" cy="1765738"/>
          </a:xfrm>
          <a:prstGeom prst="ellipse">
            <a:avLst/>
          </a:prstGeom>
          <a:solidFill>
            <a:srgbClr val="FDEA57"/>
          </a:solidFill>
          <a:ln>
            <a:solidFill>
              <a:srgbClr val="FDEA5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Tree</a:t>
            </a:r>
            <a:endParaRPr lang="en-IN" sz="2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13972" y="8791904"/>
            <a:ext cx="1671145" cy="1765738"/>
          </a:xfrm>
          <a:prstGeom prst="ellipse">
            <a:avLst/>
          </a:prstGeom>
          <a:solidFill>
            <a:srgbClr val="FDEA57"/>
          </a:solidFill>
          <a:ln>
            <a:solidFill>
              <a:srgbClr val="FDEA5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Tree</a:t>
            </a:r>
            <a:endParaRPr lang="en-IN" sz="2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393010" y="11025854"/>
            <a:ext cx="1671145" cy="1765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Blob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357433" y="5707118"/>
            <a:ext cx="1671145" cy="1765738"/>
          </a:xfrm>
          <a:prstGeom prst="ellipse">
            <a:avLst/>
          </a:prstGeom>
          <a:solidFill>
            <a:srgbClr val="FDEA57"/>
          </a:solidFill>
          <a:ln>
            <a:solidFill>
              <a:srgbClr val="FDEA5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Tree</a:t>
            </a:r>
            <a:endParaRPr lang="en-IN" sz="2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22071" y="5707118"/>
            <a:ext cx="1671145" cy="1765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Blob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373201" y="2622638"/>
            <a:ext cx="1671145" cy="1765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Blob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stCxn id="7" idx="6"/>
            <a:endCxn id="10" idx="2"/>
          </p:cNvCxnSpPr>
          <p:nvPr/>
        </p:nvCxnSpPr>
        <p:spPr>
          <a:xfrm>
            <a:off x="6022426" y="6589987"/>
            <a:ext cx="2791546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550124" y="6589987"/>
            <a:ext cx="2791546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028578" y="6584733"/>
            <a:ext cx="2791546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22427" y="9674773"/>
            <a:ext cx="2791546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3" idx="2"/>
          </p:cNvCxnSpPr>
          <p:nvPr/>
        </p:nvCxnSpPr>
        <p:spPr>
          <a:xfrm>
            <a:off x="10240383" y="10299056"/>
            <a:ext cx="3152627" cy="1609667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7"/>
          </p:cNvCxnSpPr>
          <p:nvPr/>
        </p:nvCxnSpPr>
        <p:spPr>
          <a:xfrm flipV="1">
            <a:off x="10240383" y="3505507"/>
            <a:ext cx="3152627" cy="2460197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7"/>
            <a:endCxn id="14" idx="3"/>
          </p:cNvCxnSpPr>
          <p:nvPr/>
        </p:nvCxnSpPr>
        <p:spPr>
          <a:xfrm flipV="1">
            <a:off x="10240383" y="7214270"/>
            <a:ext cx="3361784" cy="183622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4"/>
            <a:endCxn id="13" idx="0"/>
          </p:cNvCxnSpPr>
          <p:nvPr/>
        </p:nvCxnSpPr>
        <p:spPr>
          <a:xfrm>
            <a:off x="14193006" y="7472856"/>
            <a:ext cx="35577" cy="3552998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69065" y="7472856"/>
            <a:ext cx="35577" cy="1319048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0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810621" y="868312"/>
            <a:ext cx="679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Workflow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Local to Remote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6376" y="2981245"/>
            <a:ext cx="1268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Local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75790" y="2981245"/>
            <a:ext cx="1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Remote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445252" y="2981245"/>
            <a:ext cx="0" cy="8496051"/>
          </a:xfrm>
          <a:prstGeom prst="line">
            <a:avLst/>
          </a:prstGeom>
          <a:ln w="1270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6716" y="5323488"/>
            <a:ext cx="0" cy="6153808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3413" y="5323488"/>
            <a:ext cx="0" cy="6153808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06847" y="5323488"/>
            <a:ext cx="0" cy="6153808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8737291" y="5701863"/>
            <a:ext cx="3269556" cy="1513489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 commit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7298800" y="5318233"/>
            <a:ext cx="0" cy="6153808"/>
          </a:xfrm>
          <a:prstGeom prst="line">
            <a:avLst/>
          </a:prstGeom>
          <a:ln w="101600">
            <a:solidFill>
              <a:schemeClr val="accent3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12006846" y="8728840"/>
            <a:ext cx="5291953" cy="1513489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push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4271240" y="4099032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Working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Area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565145" y="413056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0744521" y="4099032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Local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Can 31"/>
          <p:cNvSpPr/>
          <p:nvPr/>
        </p:nvSpPr>
        <p:spPr>
          <a:xfrm>
            <a:off x="16053323" y="413056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516716" y="5701862"/>
            <a:ext cx="3293905" cy="1513489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 add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5516717" y="7638392"/>
            <a:ext cx="3208400" cy="1513489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 rm –cached 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84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810621" y="868312"/>
            <a:ext cx="679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Workflow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Remote to Local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3128621" y="8576372"/>
            <a:ext cx="1577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Revert</a:t>
            </a:r>
            <a:endParaRPr lang="en-IN" sz="4000" b="1" dirty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8618932" y="3785230"/>
            <a:ext cx="1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Remote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445252" y="2728997"/>
            <a:ext cx="0" cy="10987003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6716" y="4409089"/>
            <a:ext cx="24420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3413" y="4409089"/>
            <a:ext cx="57208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06847" y="4409089"/>
            <a:ext cx="48839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298800" y="4403834"/>
            <a:ext cx="0" cy="9312166"/>
          </a:xfrm>
          <a:prstGeom prst="line">
            <a:avLst/>
          </a:prstGeom>
          <a:ln w="101600">
            <a:solidFill>
              <a:schemeClr val="accent3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 flipH="1">
            <a:off x="5516713" y="4513348"/>
            <a:ext cx="11782083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clone or git pull or git rebase 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4271240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Working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Area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565145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0744521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Local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Can 31"/>
          <p:cNvSpPr/>
          <p:nvPr/>
        </p:nvSpPr>
        <p:spPr>
          <a:xfrm>
            <a:off x="16053323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12006845" y="6026837"/>
            <a:ext cx="527157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fetch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5516715" y="7540326"/>
            <a:ext cx="6490130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5565555" y="9148408"/>
            <a:ext cx="3245065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flipH="1">
            <a:off x="5565556" y="10756490"/>
            <a:ext cx="6490130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5614396" y="12364572"/>
            <a:ext cx="3245065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4666593" y="7540326"/>
            <a:ext cx="536028" cy="2707260"/>
          </a:xfrm>
          <a:prstGeom prst="leftBrace">
            <a:avLst/>
          </a:prstGeom>
          <a:ln w="508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Left Brace 49"/>
          <p:cNvSpPr/>
          <p:nvPr/>
        </p:nvSpPr>
        <p:spPr>
          <a:xfrm>
            <a:off x="4666593" y="10756491"/>
            <a:ext cx="536028" cy="2707260"/>
          </a:xfrm>
          <a:prstGeom prst="leftBrac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2575171" y="3496467"/>
            <a:ext cx="1268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Local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2861243" y="11740812"/>
            <a:ext cx="2112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Compare</a:t>
            </a:r>
            <a:endParaRPr lang="en-IN" sz="40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flipH="1">
            <a:off x="5614395" y="6026837"/>
            <a:ext cx="637560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merge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62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30184</TotalTime>
  <Words>310</Words>
  <Application>Microsoft Office PowerPoint</Application>
  <PresentationFormat>Custom</PresentationFormat>
  <Paragraphs>138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Avinash Varma</dc:title>
  <dc:creator>"Avinash Varma" &lt;avinashvarma@live.com&gt;</dc:creator>
  <cp:keywords>Git</cp:keywords>
  <cp:lastModifiedBy>Sunil Dandu</cp:lastModifiedBy>
  <cp:revision>5814</cp:revision>
  <dcterms:created xsi:type="dcterms:W3CDTF">2014-11-12T21:47:38Z</dcterms:created>
  <dcterms:modified xsi:type="dcterms:W3CDTF">2019-03-24T13:24:08Z</dcterms:modified>
</cp:coreProperties>
</file>