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046" r:id="rId2"/>
    <p:sldId id="2086" r:id="rId3"/>
    <p:sldId id="2084" r:id="rId4"/>
    <p:sldId id="2065" r:id="rId5"/>
    <p:sldId id="2083" r:id="rId6"/>
    <p:sldId id="2066" r:id="rId7"/>
    <p:sldId id="2089" r:id="rId8"/>
    <p:sldId id="2087" r:id="rId9"/>
    <p:sldId id="2088" r:id="rId10"/>
    <p:sldId id="2090" r:id="rId1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136" userDrawn="1">
          <p15:clr>
            <a:srgbClr val="A4A3A4"/>
          </p15:clr>
        </p15:guide>
        <p15:guide id="4" pos="14278" userDrawn="1">
          <p15:clr>
            <a:srgbClr val="A4A3A4"/>
          </p15:clr>
        </p15:guide>
        <p15:guide id="5" pos="1078" userDrawn="1">
          <p15:clr>
            <a:srgbClr val="A4A3A4"/>
          </p15:clr>
        </p15:guide>
        <p15:guide id="7" pos="7678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9" orient="horz" pos="8640" userDrawn="1">
          <p15:clr>
            <a:srgbClr val="A4A3A4"/>
          </p15:clr>
        </p15:guide>
        <p15:guide id="10" orient="horz" pos="463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3" clrIdx="0">
    <p:extLst/>
  </p:cmAuthor>
  <p:cmAuthor id="2" name="Microsoft Office User" initials="Office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DEA57"/>
    <a:srgbClr val="E30731"/>
    <a:srgbClr val="FA5C79"/>
    <a:srgbClr val="000000"/>
    <a:srgbClr val="3B1F4D"/>
    <a:srgbClr val="00B8DB"/>
    <a:srgbClr val="EC72A5"/>
    <a:srgbClr val="2D1E42"/>
    <a:srgbClr val="583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6202" autoAdjust="0"/>
  </p:normalViewPr>
  <p:slideViewPr>
    <p:cSldViewPr snapToGrid="0" snapToObjects="1">
      <p:cViewPr>
        <p:scale>
          <a:sx n="40" d="100"/>
          <a:sy n="40" d="100"/>
        </p:scale>
        <p:origin x="-366" y="-264"/>
      </p:cViewPr>
      <p:guideLst>
        <p:guide orient="horz" pos="8136"/>
        <p:guide orient="horz" pos="504"/>
        <p:guide orient="horz" pos="8640"/>
        <p:guide orient="horz" pos="4632"/>
        <p:guide pos="14278"/>
        <p:guide pos="1078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7962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02034B-E7A9-4A6F-ABA5-A7893FF673C0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49F5EB1-7923-4A11-90FB-BE3D79AE9944}">
      <dgm:prSet phldrT="[Text]" custT="1"/>
      <dgm:spPr/>
      <dgm:t>
        <a:bodyPr/>
        <a:lstStyle/>
        <a:p>
          <a:r>
            <a:rPr lang="en-IN" sz="3000" b="1" dirty="0" smtClean="0">
              <a:latin typeface="Calibri" pitchFamily="34" charset="0"/>
              <a:cs typeface="Calibri" pitchFamily="34" charset="0"/>
            </a:rPr>
            <a:t>Persistent Map</a:t>
          </a:r>
          <a:endParaRPr lang="en-IN" sz="3000" b="1" dirty="0">
            <a:latin typeface="Calibri" pitchFamily="34" charset="0"/>
            <a:cs typeface="Calibri" pitchFamily="34" charset="0"/>
          </a:endParaRPr>
        </a:p>
      </dgm:t>
    </dgm:pt>
    <dgm:pt modelId="{4E17D902-D0AD-49B9-B2D5-25B95F913F68}" type="parTrans" cxnId="{C18004A8-1DA4-46A4-A6FD-74D5C85297B7}">
      <dgm:prSet/>
      <dgm:spPr/>
      <dgm:t>
        <a:bodyPr/>
        <a:lstStyle/>
        <a:p>
          <a:endParaRPr lang="en-IN"/>
        </a:p>
      </dgm:t>
    </dgm:pt>
    <dgm:pt modelId="{30AAD007-DB4F-42A7-ACD2-D65733F6B500}" type="sibTrans" cxnId="{C18004A8-1DA4-46A4-A6FD-74D5C85297B7}">
      <dgm:prSet/>
      <dgm:spPr/>
      <dgm:t>
        <a:bodyPr/>
        <a:lstStyle/>
        <a:p>
          <a:endParaRPr lang="en-IN"/>
        </a:p>
      </dgm:t>
    </dgm:pt>
    <dgm:pt modelId="{42D925F5-E1D3-45E1-A046-BAA33C784869}">
      <dgm:prSet phldrT="[Text]" custT="1"/>
      <dgm:spPr/>
      <dgm:t>
        <a:bodyPr/>
        <a:lstStyle/>
        <a:p>
          <a:r>
            <a:rPr lang="en-IN" sz="3000" b="1" dirty="0" smtClean="0">
              <a:latin typeface="Calibri" pitchFamily="34" charset="0"/>
              <a:cs typeface="Calibri" pitchFamily="34" charset="0"/>
            </a:rPr>
            <a:t>Stupid Content Tracker</a:t>
          </a:r>
          <a:endParaRPr lang="en-IN" sz="3000" b="1" dirty="0">
            <a:latin typeface="Calibri" pitchFamily="34" charset="0"/>
            <a:cs typeface="Calibri" pitchFamily="34" charset="0"/>
          </a:endParaRPr>
        </a:p>
      </dgm:t>
    </dgm:pt>
    <dgm:pt modelId="{598B0B56-DE03-4DEB-BD3A-7B685462B025}" type="parTrans" cxnId="{C3697B7E-6D30-41D3-93A0-F197484DE6F4}">
      <dgm:prSet/>
      <dgm:spPr/>
      <dgm:t>
        <a:bodyPr/>
        <a:lstStyle/>
        <a:p>
          <a:endParaRPr lang="en-IN"/>
        </a:p>
      </dgm:t>
    </dgm:pt>
    <dgm:pt modelId="{5C568C41-11A8-4DE8-91E5-A29D18B9A3F0}" type="sibTrans" cxnId="{C3697B7E-6D30-41D3-93A0-F197484DE6F4}">
      <dgm:prSet/>
      <dgm:spPr/>
      <dgm:t>
        <a:bodyPr/>
        <a:lstStyle/>
        <a:p>
          <a:endParaRPr lang="en-IN"/>
        </a:p>
      </dgm:t>
    </dgm:pt>
    <dgm:pt modelId="{2EBB4578-87EC-4C08-88A3-7763EE935921}">
      <dgm:prSet phldrT="[Text]" custT="1"/>
      <dgm:spPr/>
      <dgm:t>
        <a:bodyPr/>
        <a:lstStyle/>
        <a:p>
          <a:r>
            <a:rPr lang="en-IN" sz="3000" b="1" dirty="0" smtClean="0">
              <a:latin typeface="Calibri" pitchFamily="34" charset="0"/>
              <a:cs typeface="Calibri" pitchFamily="34" charset="0"/>
            </a:rPr>
            <a:t>Distributed Revision Control System</a:t>
          </a:r>
          <a:endParaRPr lang="en-IN" sz="3000" b="1" dirty="0">
            <a:latin typeface="Calibri" pitchFamily="34" charset="0"/>
            <a:cs typeface="Calibri" pitchFamily="34" charset="0"/>
          </a:endParaRPr>
        </a:p>
      </dgm:t>
    </dgm:pt>
    <dgm:pt modelId="{EE85996A-CF02-4A26-8389-3C7E5DBDE435}" type="parTrans" cxnId="{E8BEF537-9B10-4CF4-AEB6-E85CA286BC44}">
      <dgm:prSet/>
      <dgm:spPr/>
      <dgm:t>
        <a:bodyPr/>
        <a:lstStyle/>
        <a:p>
          <a:endParaRPr lang="en-IN"/>
        </a:p>
      </dgm:t>
    </dgm:pt>
    <dgm:pt modelId="{3B365059-036B-48A3-B97D-95756276DBE2}" type="sibTrans" cxnId="{E8BEF537-9B10-4CF4-AEB6-E85CA286BC44}">
      <dgm:prSet/>
      <dgm:spPr/>
      <dgm:t>
        <a:bodyPr/>
        <a:lstStyle/>
        <a:p>
          <a:endParaRPr lang="en-IN"/>
        </a:p>
      </dgm:t>
    </dgm:pt>
    <dgm:pt modelId="{3D17D38C-A0E4-4B91-A661-B8660FD01BA7}">
      <dgm:prSet phldrT="[Text]" custT="1"/>
      <dgm:spPr/>
      <dgm:t>
        <a:bodyPr/>
        <a:lstStyle/>
        <a:p>
          <a:r>
            <a:rPr lang="en-IN" sz="3000" b="1" dirty="0" smtClean="0">
              <a:latin typeface="Calibri" pitchFamily="34" charset="0"/>
              <a:cs typeface="Calibri" pitchFamily="34" charset="0"/>
            </a:rPr>
            <a:t>Revision Control System</a:t>
          </a:r>
          <a:endParaRPr lang="en-IN" sz="3000" b="1" dirty="0">
            <a:latin typeface="Calibri" pitchFamily="34" charset="0"/>
            <a:cs typeface="Calibri" pitchFamily="34" charset="0"/>
          </a:endParaRPr>
        </a:p>
      </dgm:t>
    </dgm:pt>
    <dgm:pt modelId="{9BA9CDED-4517-4E54-BCB6-BA8082B2332D}" type="parTrans" cxnId="{F11410F5-D41F-43FD-8CFA-BE0184206780}">
      <dgm:prSet/>
      <dgm:spPr/>
      <dgm:t>
        <a:bodyPr/>
        <a:lstStyle/>
        <a:p>
          <a:endParaRPr lang="en-IN"/>
        </a:p>
      </dgm:t>
    </dgm:pt>
    <dgm:pt modelId="{2C9EFD07-4C7F-4203-B994-61F3C14D99FF}" type="sibTrans" cxnId="{F11410F5-D41F-43FD-8CFA-BE0184206780}">
      <dgm:prSet/>
      <dgm:spPr/>
      <dgm:t>
        <a:bodyPr/>
        <a:lstStyle/>
        <a:p>
          <a:endParaRPr lang="en-IN"/>
        </a:p>
      </dgm:t>
    </dgm:pt>
    <dgm:pt modelId="{6BBF3C25-074B-470D-992D-F0931E4616DC}" type="pres">
      <dgm:prSet presAssocID="{5B02034B-E7A9-4A6F-ABA5-A7893FF673C0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A0D8247-22A9-4E77-B5BD-BC1176DE3419}" type="pres">
      <dgm:prSet presAssocID="{549F5EB1-7923-4A11-90FB-BE3D79AE9944}" presName="circle1" presStyleLbl="lnNode1" presStyleIdx="0" presStyleCnt="4"/>
      <dgm:spPr/>
    </dgm:pt>
    <dgm:pt modelId="{FD22F0CD-C00A-4198-879A-A660D1A28047}" type="pres">
      <dgm:prSet presAssocID="{549F5EB1-7923-4A11-90FB-BE3D79AE9944}" presName="text1" presStyleLbl="revTx" presStyleIdx="0" presStyleCnt="4" custScaleX="10155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6E9221F-0BC8-4566-BB88-62A17344E3F3}" type="pres">
      <dgm:prSet presAssocID="{549F5EB1-7923-4A11-90FB-BE3D79AE9944}" presName="line1" presStyleLbl="callout" presStyleIdx="0" presStyleCnt="8"/>
      <dgm:spPr>
        <a:ln w="25400" cmpd="sng">
          <a:solidFill>
            <a:schemeClr val="accent1">
              <a:lumMod val="50000"/>
            </a:schemeClr>
          </a:solidFill>
          <a:tailEnd type="triangle" w="lg" len="lg"/>
        </a:ln>
      </dgm:spPr>
      <dgm:t>
        <a:bodyPr/>
        <a:lstStyle/>
        <a:p>
          <a:endParaRPr lang="en-IN"/>
        </a:p>
      </dgm:t>
    </dgm:pt>
    <dgm:pt modelId="{949397EA-5377-4279-A4C4-1E1DAAAE49B7}" type="pres">
      <dgm:prSet presAssocID="{549F5EB1-7923-4A11-90FB-BE3D79AE9944}" presName="d1" presStyleLbl="callout" presStyleIdx="1" presStyleCnt="8"/>
      <dgm:spPr>
        <a:ln w="25400" cmpd="sng"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IN"/>
        </a:p>
      </dgm:t>
    </dgm:pt>
    <dgm:pt modelId="{70995190-6D9F-4B04-BAC5-A115C1B63503}" type="pres">
      <dgm:prSet presAssocID="{42D925F5-E1D3-45E1-A046-BAA33C784869}" presName="circle2" presStyleLbl="lnNode1" presStyleIdx="1" presStyleCnt="4"/>
      <dgm:spPr/>
    </dgm:pt>
    <dgm:pt modelId="{5346497E-7778-4441-8455-53D6E8F8E1A9}" type="pres">
      <dgm:prSet presAssocID="{42D925F5-E1D3-45E1-A046-BAA33C784869}" presName="text2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A918E33-D0E8-4956-8EC6-A7368C28EA7E}" type="pres">
      <dgm:prSet presAssocID="{42D925F5-E1D3-45E1-A046-BAA33C784869}" presName="line2" presStyleLbl="callout" presStyleIdx="2" presStyleCnt="8"/>
      <dgm:spPr>
        <a:ln w="25400" cmpd="sng">
          <a:solidFill>
            <a:schemeClr val="accent1">
              <a:lumMod val="50000"/>
            </a:schemeClr>
          </a:solidFill>
          <a:tailEnd type="triangle" w="lg" len="lg"/>
        </a:ln>
      </dgm:spPr>
      <dgm:t>
        <a:bodyPr/>
        <a:lstStyle/>
        <a:p>
          <a:endParaRPr lang="en-IN"/>
        </a:p>
      </dgm:t>
    </dgm:pt>
    <dgm:pt modelId="{25B96523-B53E-4C91-BDF6-251880E9A21E}" type="pres">
      <dgm:prSet presAssocID="{42D925F5-E1D3-45E1-A046-BAA33C784869}" presName="d2" presStyleLbl="callout" presStyleIdx="3" presStyleCnt="8"/>
      <dgm:spPr>
        <a:ln w="25400" cmpd="sng"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IN"/>
        </a:p>
      </dgm:t>
    </dgm:pt>
    <dgm:pt modelId="{3A54B2C5-0D00-4D27-A23F-6B584200EA16}" type="pres">
      <dgm:prSet presAssocID="{3D17D38C-A0E4-4B91-A661-B8660FD01BA7}" presName="circle3" presStyleLbl="lnNode1" presStyleIdx="2" presStyleCnt="4"/>
      <dgm:spPr/>
    </dgm:pt>
    <dgm:pt modelId="{55A31E6D-9E0A-4E74-97E6-947DEB15569A}" type="pres">
      <dgm:prSet presAssocID="{3D17D38C-A0E4-4B91-A661-B8660FD01BA7}" presName="text3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1CF9B0-3D78-4E37-BA52-F14CC124131D}" type="pres">
      <dgm:prSet presAssocID="{3D17D38C-A0E4-4B91-A661-B8660FD01BA7}" presName="line3" presStyleLbl="callout" presStyleIdx="4" presStyleCnt="8"/>
      <dgm:spPr>
        <a:ln w="25400" cmpd="sng">
          <a:solidFill>
            <a:schemeClr val="accent1">
              <a:lumMod val="50000"/>
            </a:schemeClr>
          </a:solidFill>
          <a:tailEnd type="triangle" w="lg" len="lg"/>
        </a:ln>
      </dgm:spPr>
      <dgm:t>
        <a:bodyPr/>
        <a:lstStyle/>
        <a:p>
          <a:endParaRPr lang="en-IN"/>
        </a:p>
      </dgm:t>
    </dgm:pt>
    <dgm:pt modelId="{95A22CDC-3CC5-4569-8361-EA4148674522}" type="pres">
      <dgm:prSet presAssocID="{3D17D38C-A0E4-4B91-A661-B8660FD01BA7}" presName="d3" presStyleLbl="callout" presStyleIdx="5" presStyleCnt="8"/>
      <dgm:spPr>
        <a:ln w="25400" cmpd="sng"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IN"/>
        </a:p>
      </dgm:t>
    </dgm:pt>
    <dgm:pt modelId="{EC4FA564-B659-4CEC-9198-68797D6CF3F6}" type="pres">
      <dgm:prSet presAssocID="{2EBB4578-87EC-4C08-88A3-7763EE935921}" presName="circle4" presStyleLbl="lnNode1" presStyleIdx="3" presStyleCnt="4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8FEE712D-B3D2-4861-9CB0-A8188AE67339}" type="pres">
      <dgm:prSet presAssocID="{2EBB4578-87EC-4C08-88A3-7763EE935921}" presName="text4" presStyleLbl="revTx" presStyleIdx="3" presStyleCnt="4" custScaleX="10155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C29BC4B-B09A-4EC0-9FC3-B04D978612CB}" type="pres">
      <dgm:prSet presAssocID="{2EBB4578-87EC-4C08-88A3-7763EE935921}" presName="line4" presStyleLbl="callout" presStyleIdx="6" presStyleCnt="8"/>
      <dgm:spPr>
        <a:ln w="25400" cmpd="sng">
          <a:solidFill>
            <a:schemeClr val="accent1">
              <a:lumMod val="50000"/>
            </a:schemeClr>
          </a:solidFill>
          <a:tailEnd type="triangle" w="lg" len="lg"/>
        </a:ln>
      </dgm:spPr>
      <dgm:t>
        <a:bodyPr/>
        <a:lstStyle/>
        <a:p>
          <a:endParaRPr lang="en-IN"/>
        </a:p>
      </dgm:t>
    </dgm:pt>
    <dgm:pt modelId="{796A462C-3EFB-4C72-B70A-2E555F368240}" type="pres">
      <dgm:prSet presAssocID="{2EBB4578-87EC-4C08-88A3-7763EE935921}" presName="d4" presStyleLbl="callout" presStyleIdx="7" presStyleCnt="8"/>
      <dgm:spPr>
        <a:ln w="25400" cmpd="sng"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IN"/>
        </a:p>
      </dgm:t>
    </dgm:pt>
  </dgm:ptLst>
  <dgm:cxnLst>
    <dgm:cxn modelId="{C18004A8-1DA4-46A4-A6FD-74D5C85297B7}" srcId="{5B02034B-E7A9-4A6F-ABA5-A7893FF673C0}" destId="{549F5EB1-7923-4A11-90FB-BE3D79AE9944}" srcOrd="0" destOrd="0" parTransId="{4E17D902-D0AD-49B9-B2D5-25B95F913F68}" sibTransId="{30AAD007-DB4F-42A7-ACD2-D65733F6B500}"/>
    <dgm:cxn modelId="{FE866EDB-A115-4AED-B566-E9EFCA4BF5EB}" type="presOf" srcId="{3D17D38C-A0E4-4B91-A661-B8660FD01BA7}" destId="{55A31E6D-9E0A-4E74-97E6-947DEB15569A}" srcOrd="0" destOrd="0" presId="urn:microsoft.com/office/officeart/2005/8/layout/target1"/>
    <dgm:cxn modelId="{F11410F5-D41F-43FD-8CFA-BE0184206780}" srcId="{5B02034B-E7A9-4A6F-ABA5-A7893FF673C0}" destId="{3D17D38C-A0E4-4B91-A661-B8660FD01BA7}" srcOrd="2" destOrd="0" parTransId="{9BA9CDED-4517-4E54-BCB6-BA8082B2332D}" sibTransId="{2C9EFD07-4C7F-4203-B994-61F3C14D99FF}"/>
    <dgm:cxn modelId="{B45B9F4B-1069-4C20-815B-42EB173291DE}" type="presOf" srcId="{5B02034B-E7A9-4A6F-ABA5-A7893FF673C0}" destId="{6BBF3C25-074B-470D-992D-F0931E4616DC}" srcOrd="0" destOrd="0" presId="urn:microsoft.com/office/officeart/2005/8/layout/target1"/>
    <dgm:cxn modelId="{E8BEF537-9B10-4CF4-AEB6-E85CA286BC44}" srcId="{5B02034B-E7A9-4A6F-ABA5-A7893FF673C0}" destId="{2EBB4578-87EC-4C08-88A3-7763EE935921}" srcOrd="3" destOrd="0" parTransId="{EE85996A-CF02-4A26-8389-3C7E5DBDE435}" sibTransId="{3B365059-036B-48A3-B97D-95756276DBE2}"/>
    <dgm:cxn modelId="{4FB26909-7DAE-438A-8CE5-4F8007832942}" type="presOf" srcId="{42D925F5-E1D3-45E1-A046-BAA33C784869}" destId="{5346497E-7778-4441-8455-53D6E8F8E1A9}" srcOrd="0" destOrd="0" presId="urn:microsoft.com/office/officeart/2005/8/layout/target1"/>
    <dgm:cxn modelId="{C3697B7E-6D30-41D3-93A0-F197484DE6F4}" srcId="{5B02034B-E7A9-4A6F-ABA5-A7893FF673C0}" destId="{42D925F5-E1D3-45E1-A046-BAA33C784869}" srcOrd="1" destOrd="0" parTransId="{598B0B56-DE03-4DEB-BD3A-7B685462B025}" sibTransId="{5C568C41-11A8-4DE8-91E5-A29D18B9A3F0}"/>
    <dgm:cxn modelId="{6BDC35B1-9A28-44E4-987E-1AA78B14A646}" type="presOf" srcId="{2EBB4578-87EC-4C08-88A3-7763EE935921}" destId="{8FEE712D-B3D2-4861-9CB0-A8188AE67339}" srcOrd="0" destOrd="0" presId="urn:microsoft.com/office/officeart/2005/8/layout/target1"/>
    <dgm:cxn modelId="{9A6DBBAC-E982-43F3-A2A8-C726F8893B23}" type="presOf" srcId="{549F5EB1-7923-4A11-90FB-BE3D79AE9944}" destId="{FD22F0CD-C00A-4198-879A-A660D1A28047}" srcOrd="0" destOrd="0" presId="urn:microsoft.com/office/officeart/2005/8/layout/target1"/>
    <dgm:cxn modelId="{D39AA776-ED61-4D20-9B58-C7AA08B4F6CB}" type="presParOf" srcId="{6BBF3C25-074B-470D-992D-F0931E4616DC}" destId="{FA0D8247-22A9-4E77-B5BD-BC1176DE3419}" srcOrd="0" destOrd="0" presId="urn:microsoft.com/office/officeart/2005/8/layout/target1"/>
    <dgm:cxn modelId="{F358AA2C-AD33-4EF3-BAD9-78A14D694724}" type="presParOf" srcId="{6BBF3C25-074B-470D-992D-F0931E4616DC}" destId="{FD22F0CD-C00A-4198-879A-A660D1A28047}" srcOrd="1" destOrd="0" presId="urn:microsoft.com/office/officeart/2005/8/layout/target1"/>
    <dgm:cxn modelId="{4E0F90A7-3482-4A54-BBF2-CCEBA07979FE}" type="presParOf" srcId="{6BBF3C25-074B-470D-992D-F0931E4616DC}" destId="{56E9221F-0BC8-4566-BB88-62A17344E3F3}" srcOrd="2" destOrd="0" presId="urn:microsoft.com/office/officeart/2005/8/layout/target1"/>
    <dgm:cxn modelId="{273E0C86-E95E-4BAA-9CA8-0EFBFCC0055A}" type="presParOf" srcId="{6BBF3C25-074B-470D-992D-F0931E4616DC}" destId="{949397EA-5377-4279-A4C4-1E1DAAAE49B7}" srcOrd="3" destOrd="0" presId="urn:microsoft.com/office/officeart/2005/8/layout/target1"/>
    <dgm:cxn modelId="{8796E633-36B7-4389-84DE-936C9762CC01}" type="presParOf" srcId="{6BBF3C25-074B-470D-992D-F0931E4616DC}" destId="{70995190-6D9F-4B04-BAC5-A115C1B63503}" srcOrd="4" destOrd="0" presId="urn:microsoft.com/office/officeart/2005/8/layout/target1"/>
    <dgm:cxn modelId="{3E06ACDE-85A2-462A-A102-3A30F9FECBBA}" type="presParOf" srcId="{6BBF3C25-074B-470D-992D-F0931E4616DC}" destId="{5346497E-7778-4441-8455-53D6E8F8E1A9}" srcOrd="5" destOrd="0" presId="urn:microsoft.com/office/officeart/2005/8/layout/target1"/>
    <dgm:cxn modelId="{7F7E68BE-38E1-4F03-8D03-F36E77FF970B}" type="presParOf" srcId="{6BBF3C25-074B-470D-992D-F0931E4616DC}" destId="{6A918E33-D0E8-4956-8EC6-A7368C28EA7E}" srcOrd="6" destOrd="0" presId="urn:microsoft.com/office/officeart/2005/8/layout/target1"/>
    <dgm:cxn modelId="{7C067531-63E6-4942-9CA6-51A662CA0403}" type="presParOf" srcId="{6BBF3C25-074B-470D-992D-F0931E4616DC}" destId="{25B96523-B53E-4C91-BDF6-251880E9A21E}" srcOrd="7" destOrd="0" presId="urn:microsoft.com/office/officeart/2005/8/layout/target1"/>
    <dgm:cxn modelId="{1CAB9F65-2290-4173-B24F-56CAA6E15832}" type="presParOf" srcId="{6BBF3C25-074B-470D-992D-F0931E4616DC}" destId="{3A54B2C5-0D00-4D27-A23F-6B584200EA16}" srcOrd="8" destOrd="0" presId="urn:microsoft.com/office/officeart/2005/8/layout/target1"/>
    <dgm:cxn modelId="{AF1CA286-0CF6-4E87-BA1F-43326CBB5692}" type="presParOf" srcId="{6BBF3C25-074B-470D-992D-F0931E4616DC}" destId="{55A31E6D-9E0A-4E74-97E6-947DEB15569A}" srcOrd="9" destOrd="0" presId="urn:microsoft.com/office/officeart/2005/8/layout/target1"/>
    <dgm:cxn modelId="{DC0E269E-0A29-4AD5-A538-8C1965F4227E}" type="presParOf" srcId="{6BBF3C25-074B-470D-992D-F0931E4616DC}" destId="{BE1CF9B0-3D78-4E37-BA52-F14CC124131D}" srcOrd="10" destOrd="0" presId="urn:microsoft.com/office/officeart/2005/8/layout/target1"/>
    <dgm:cxn modelId="{05EC2D85-9A9C-48F3-A780-F2BB87D19341}" type="presParOf" srcId="{6BBF3C25-074B-470D-992D-F0931E4616DC}" destId="{95A22CDC-3CC5-4569-8361-EA4148674522}" srcOrd="11" destOrd="0" presId="urn:microsoft.com/office/officeart/2005/8/layout/target1"/>
    <dgm:cxn modelId="{9A225D20-2306-4D71-80D0-8DA295F1D5F4}" type="presParOf" srcId="{6BBF3C25-074B-470D-992D-F0931E4616DC}" destId="{EC4FA564-B659-4CEC-9198-68797D6CF3F6}" srcOrd="12" destOrd="0" presId="urn:microsoft.com/office/officeart/2005/8/layout/target1"/>
    <dgm:cxn modelId="{A66A8D13-A8DD-4F8C-904F-FB49A9120B15}" type="presParOf" srcId="{6BBF3C25-074B-470D-992D-F0931E4616DC}" destId="{8FEE712D-B3D2-4861-9CB0-A8188AE67339}" srcOrd="13" destOrd="0" presId="urn:microsoft.com/office/officeart/2005/8/layout/target1"/>
    <dgm:cxn modelId="{6F895EFE-AE52-40F7-84C7-2A5363CC4789}" type="presParOf" srcId="{6BBF3C25-074B-470D-992D-F0931E4616DC}" destId="{0C29BC4B-B09A-4EC0-9FC3-B04D978612CB}" srcOrd="14" destOrd="0" presId="urn:microsoft.com/office/officeart/2005/8/layout/target1"/>
    <dgm:cxn modelId="{3BD2D978-46FE-40FC-9590-B22FA5BD594C}" type="presParOf" srcId="{6BBF3C25-074B-470D-992D-F0931E4616DC}" destId="{796A462C-3EFB-4C72-B70A-2E555F368240}" srcOrd="15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5D0B65-7CFB-4407-AFC6-180734460C33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5DC98C94-217D-4C5A-B8DC-173C96C90B43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  <a:reflection blurRad="6350" stA="50000" endA="300" endPos="55500" dist="50800" dir="5400000" sy="-100000" algn="bl" rotWithShape="0"/>
        </a:effectLst>
      </dgm:spPr>
      <dgm:t>
        <a:bodyPr/>
        <a:lstStyle/>
        <a:p>
          <a:r>
            <a:rPr lang="en-IN" sz="3600" b="1" dirty="0" smtClean="0">
              <a:latin typeface="Calibri" pitchFamily="34" charset="0"/>
              <a:cs typeface="Calibri" pitchFamily="34" charset="0"/>
            </a:rPr>
            <a:t>Stash</a:t>
          </a:r>
          <a:endParaRPr lang="en-IN" sz="3600" b="1" dirty="0">
            <a:latin typeface="Calibri" pitchFamily="34" charset="0"/>
            <a:cs typeface="Calibri" pitchFamily="34" charset="0"/>
          </a:endParaRPr>
        </a:p>
      </dgm:t>
    </dgm:pt>
    <dgm:pt modelId="{95AB6660-2946-4720-9FC2-1692B3814CEB}" type="parTrans" cxnId="{66787523-65FC-4906-A385-D60A76559A0F}">
      <dgm:prSet/>
      <dgm:spPr/>
      <dgm:t>
        <a:bodyPr/>
        <a:lstStyle/>
        <a:p>
          <a:endParaRPr lang="en-IN"/>
        </a:p>
      </dgm:t>
    </dgm:pt>
    <dgm:pt modelId="{4A7617E5-1EC2-4192-89E9-1C8BD0E2EF10}" type="sibTrans" cxnId="{66787523-65FC-4906-A385-D60A76559A0F}">
      <dgm:prSet/>
      <dgm:spPr/>
      <dgm:t>
        <a:bodyPr/>
        <a:lstStyle/>
        <a:p>
          <a:endParaRPr lang="en-IN"/>
        </a:p>
      </dgm:t>
    </dgm:pt>
    <dgm:pt modelId="{AAAD6BC8-FC4A-4077-8D03-1785DEFE3DB7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  <a:reflection blurRad="6350" stA="50000" endA="300" endPos="55500" dist="50800" dir="5400000" sy="-100000" algn="bl" rotWithShape="0"/>
        </a:effectLst>
      </dgm:spPr>
      <dgm:t>
        <a:bodyPr/>
        <a:lstStyle/>
        <a:p>
          <a:r>
            <a:rPr lang="en-IN" sz="2800" dirty="0" smtClean="0">
              <a:latin typeface="Calibri" pitchFamily="34" charset="0"/>
              <a:cs typeface="Calibri" pitchFamily="34" charset="0"/>
            </a:rPr>
            <a:t>Stash</a:t>
          </a:r>
          <a:endParaRPr lang="en-IN" sz="2800" dirty="0">
            <a:latin typeface="Calibri" pitchFamily="34" charset="0"/>
            <a:cs typeface="Calibri" pitchFamily="34" charset="0"/>
          </a:endParaRPr>
        </a:p>
      </dgm:t>
    </dgm:pt>
    <dgm:pt modelId="{8076B307-4E1D-4222-8939-2C5419E87F4D}" type="parTrans" cxnId="{2BEB47F1-7B52-47F7-A044-1B00744563E9}">
      <dgm:prSet/>
      <dgm:spPr/>
      <dgm:t>
        <a:bodyPr/>
        <a:lstStyle/>
        <a:p>
          <a:endParaRPr lang="en-IN"/>
        </a:p>
      </dgm:t>
    </dgm:pt>
    <dgm:pt modelId="{68BC69FB-1A2C-45AA-9939-76CAC3EF409A}" type="sibTrans" cxnId="{2BEB47F1-7B52-47F7-A044-1B00744563E9}">
      <dgm:prSet/>
      <dgm:spPr/>
      <dgm:t>
        <a:bodyPr/>
        <a:lstStyle/>
        <a:p>
          <a:endParaRPr lang="en-IN"/>
        </a:p>
      </dgm:t>
    </dgm:pt>
    <dgm:pt modelId="{18C3ADE8-7625-4CDD-9D9F-BB6B597E5391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  <a:reflection blurRad="6350" stA="50000" endA="300" endPos="55500" dist="50800" dir="5400000" sy="-100000" algn="bl" rotWithShape="0"/>
        </a:effectLst>
      </dgm:spPr>
      <dgm:t>
        <a:bodyPr/>
        <a:lstStyle/>
        <a:p>
          <a:r>
            <a:rPr lang="en-IN" sz="3600" b="1" dirty="0" smtClean="0">
              <a:latin typeface="Calibri" pitchFamily="34" charset="0"/>
              <a:cs typeface="Calibri" pitchFamily="34" charset="0"/>
            </a:rPr>
            <a:t>Working Area</a:t>
          </a:r>
          <a:endParaRPr lang="en-IN" sz="3600" b="1" dirty="0">
            <a:latin typeface="Calibri" pitchFamily="34" charset="0"/>
            <a:cs typeface="Calibri" pitchFamily="34" charset="0"/>
          </a:endParaRPr>
        </a:p>
      </dgm:t>
    </dgm:pt>
    <dgm:pt modelId="{5570BF10-E12A-4B1C-8DB6-24338F933614}" type="parTrans" cxnId="{91AABE95-093D-49C8-A1A4-4F9C1B26C2D0}">
      <dgm:prSet/>
      <dgm:spPr/>
      <dgm:t>
        <a:bodyPr/>
        <a:lstStyle/>
        <a:p>
          <a:endParaRPr lang="en-IN"/>
        </a:p>
      </dgm:t>
    </dgm:pt>
    <dgm:pt modelId="{2AFBDFE7-D62B-458B-BD8B-01B3F95DB7C0}" type="sibTrans" cxnId="{91AABE95-093D-49C8-A1A4-4F9C1B26C2D0}">
      <dgm:prSet/>
      <dgm:spPr/>
      <dgm:t>
        <a:bodyPr/>
        <a:lstStyle/>
        <a:p>
          <a:endParaRPr lang="en-IN"/>
        </a:p>
      </dgm:t>
    </dgm:pt>
    <dgm:pt modelId="{4C1C045F-422B-49A4-9776-326996025D28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  <a:reflection blurRad="6350" stA="50000" endA="300" endPos="55500" dist="50800" dir="5400000" sy="-100000" algn="bl" rotWithShape="0"/>
        </a:effectLst>
      </dgm:spPr>
      <dgm:t>
        <a:bodyPr/>
        <a:lstStyle/>
        <a:p>
          <a:r>
            <a:rPr lang="en-IN" sz="2800" dirty="0" smtClean="0">
              <a:latin typeface="Calibri" pitchFamily="34" charset="0"/>
              <a:cs typeface="Calibri" pitchFamily="34" charset="0"/>
            </a:rPr>
            <a:t>Project directory.</a:t>
          </a:r>
          <a:endParaRPr lang="en-IN" sz="2800" dirty="0">
            <a:latin typeface="Calibri" pitchFamily="34" charset="0"/>
            <a:cs typeface="Calibri" pitchFamily="34" charset="0"/>
          </a:endParaRPr>
        </a:p>
      </dgm:t>
    </dgm:pt>
    <dgm:pt modelId="{F7D3561E-3A31-4F15-9E78-13C60F59FEDC}" type="parTrans" cxnId="{081CAB10-F301-4F19-A77E-6FF5F9FCFD02}">
      <dgm:prSet/>
      <dgm:spPr/>
      <dgm:t>
        <a:bodyPr/>
        <a:lstStyle/>
        <a:p>
          <a:endParaRPr lang="en-IN"/>
        </a:p>
      </dgm:t>
    </dgm:pt>
    <dgm:pt modelId="{C7EE3504-2F38-4421-BEEF-5E08611205D6}" type="sibTrans" cxnId="{081CAB10-F301-4F19-A77E-6FF5F9FCFD02}">
      <dgm:prSet/>
      <dgm:spPr/>
      <dgm:t>
        <a:bodyPr/>
        <a:lstStyle/>
        <a:p>
          <a:endParaRPr lang="en-IN"/>
        </a:p>
      </dgm:t>
    </dgm:pt>
    <dgm:pt modelId="{E580CD45-D617-43DA-9E2F-896290DF756C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  <a:reflection blurRad="6350" stA="50000" endA="300" endPos="55500" dist="50800" dir="5400000" sy="-100000" algn="bl" rotWithShape="0"/>
        </a:effectLst>
      </dgm:spPr>
      <dgm:t>
        <a:bodyPr/>
        <a:lstStyle/>
        <a:p>
          <a:r>
            <a:rPr lang="en-IN" sz="2800" dirty="0" smtClean="0">
              <a:latin typeface="Calibri" pitchFamily="34" charset="0"/>
              <a:cs typeface="Calibri" pitchFamily="34" charset="0"/>
            </a:rPr>
            <a:t>Work, edit, test.</a:t>
          </a:r>
          <a:endParaRPr lang="en-IN" sz="2800" dirty="0">
            <a:latin typeface="Calibri" pitchFamily="34" charset="0"/>
            <a:cs typeface="Calibri" pitchFamily="34" charset="0"/>
          </a:endParaRPr>
        </a:p>
      </dgm:t>
    </dgm:pt>
    <dgm:pt modelId="{DEB08D15-7C38-4682-8CAC-323B619FF464}" type="parTrans" cxnId="{EDB8BC22-93C9-430E-8F14-37D0D9B35399}">
      <dgm:prSet/>
      <dgm:spPr/>
      <dgm:t>
        <a:bodyPr/>
        <a:lstStyle/>
        <a:p>
          <a:endParaRPr lang="en-IN"/>
        </a:p>
      </dgm:t>
    </dgm:pt>
    <dgm:pt modelId="{BFD3A209-F43F-4443-8DE2-E49D28F45565}" type="sibTrans" cxnId="{EDB8BC22-93C9-430E-8F14-37D0D9B35399}">
      <dgm:prSet/>
      <dgm:spPr/>
      <dgm:t>
        <a:bodyPr/>
        <a:lstStyle/>
        <a:p>
          <a:endParaRPr lang="en-IN"/>
        </a:p>
      </dgm:t>
    </dgm:pt>
    <dgm:pt modelId="{44ADF412-180A-4C69-8E96-C81966886D37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  <a:reflection blurRad="6350" stA="50000" endA="300" endPos="55500" dist="50800" dir="5400000" sy="-100000" algn="bl" rotWithShape="0"/>
        </a:effectLst>
      </dgm:spPr>
      <dgm:t>
        <a:bodyPr/>
        <a:lstStyle/>
        <a:p>
          <a:r>
            <a:rPr lang="en-IN" sz="3600" b="1" dirty="0" smtClean="0">
              <a:latin typeface="Calibri" pitchFamily="34" charset="0"/>
              <a:cs typeface="Calibri" pitchFamily="34" charset="0"/>
            </a:rPr>
            <a:t>Index</a:t>
          </a:r>
          <a:endParaRPr lang="en-IN" sz="3600" b="1" dirty="0">
            <a:latin typeface="Calibri" pitchFamily="34" charset="0"/>
            <a:cs typeface="Calibri" pitchFamily="34" charset="0"/>
          </a:endParaRPr>
        </a:p>
      </dgm:t>
    </dgm:pt>
    <dgm:pt modelId="{AA8C41F2-183E-4A0C-8296-519B25C76845}" type="parTrans" cxnId="{F6841B40-8C07-41EF-B9D3-C4795C90A53B}">
      <dgm:prSet/>
      <dgm:spPr/>
      <dgm:t>
        <a:bodyPr/>
        <a:lstStyle/>
        <a:p>
          <a:endParaRPr lang="en-IN"/>
        </a:p>
      </dgm:t>
    </dgm:pt>
    <dgm:pt modelId="{E31E68AB-219C-4F99-BFB1-EE5E7FB9DBBF}" type="sibTrans" cxnId="{F6841B40-8C07-41EF-B9D3-C4795C90A53B}">
      <dgm:prSet/>
      <dgm:spPr/>
      <dgm:t>
        <a:bodyPr/>
        <a:lstStyle/>
        <a:p>
          <a:endParaRPr lang="en-IN"/>
        </a:p>
      </dgm:t>
    </dgm:pt>
    <dgm:pt modelId="{86F2D3B7-1FD2-4ED9-9F94-15C392B7E2D7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  <a:reflection blurRad="6350" stA="50000" endA="300" endPos="55500" dist="50800" dir="5400000" sy="-100000" algn="bl" rotWithShape="0"/>
        </a:effectLst>
      </dgm:spPr>
      <dgm:t>
        <a:bodyPr/>
        <a:lstStyle/>
        <a:p>
          <a:r>
            <a:rPr lang="en-IN" sz="2800" dirty="0" smtClean="0">
              <a:latin typeface="Calibri" pitchFamily="34" charset="0"/>
              <a:cs typeface="Calibri" pitchFamily="34" charset="0"/>
            </a:rPr>
            <a:t>Staging area.</a:t>
          </a:r>
          <a:endParaRPr lang="en-IN" sz="2800" dirty="0">
            <a:latin typeface="Calibri" pitchFamily="34" charset="0"/>
            <a:cs typeface="Calibri" pitchFamily="34" charset="0"/>
          </a:endParaRPr>
        </a:p>
      </dgm:t>
    </dgm:pt>
    <dgm:pt modelId="{863E1D6A-70F6-43B3-98E6-13D1F1BF06E3}" type="parTrans" cxnId="{17C6C13F-460A-4208-8491-D92AB2B8FA4D}">
      <dgm:prSet/>
      <dgm:spPr/>
      <dgm:t>
        <a:bodyPr/>
        <a:lstStyle/>
        <a:p>
          <a:endParaRPr lang="en-IN"/>
        </a:p>
      </dgm:t>
    </dgm:pt>
    <dgm:pt modelId="{161113E0-FA02-4178-AB3E-D00D2E29F593}" type="sibTrans" cxnId="{17C6C13F-460A-4208-8491-D92AB2B8FA4D}">
      <dgm:prSet/>
      <dgm:spPr/>
      <dgm:t>
        <a:bodyPr/>
        <a:lstStyle/>
        <a:p>
          <a:endParaRPr lang="en-IN"/>
        </a:p>
      </dgm:t>
    </dgm:pt>
    <dgm:pt modelId="{B0E001CC-32ED-4E28-AF18-7EE625B27763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  <a:reflection blurRad="6350" stA="50000" endA="300" endPos="55500" dist="50800" dir="5400000" sy="-100000" algn="bl" rotWithShape="0"/>
        </a:effectLst>
      </dgm:spPr>
      <dgm:t>
        <a:bodyPr/>
        <a:lstStyle/>
        <a:p>
          <a:r>
            <a:rPr lang="en-IN" sz="2800" dirty="0" smtClean="0">
              <a:latin typeface="Calibri" pitchFamily="34" charset="0"/>
              <a:cs typeface="Calibri" pitchFamily="34" charset="0"/>
            </a:rPr>
            <a:t>Unique to git.</a:t>
          </a:r>
          <a:endParaRPr lang="en-IN" sz="2800" dirty="0">
            <a:latin typeface="Calibri" pitchFamily="34" charset="0"/>
            <a:cs typeface="Calibri" pitchFamily="34" charset="0"/>
          </a:endParaRPr>
        </a:p>
      </dgm:t>
    </dgm:pt>
    <dgm:pt modelId="{201E8A82-CADB-4744-9768-406D4880DEE9}" type="parTrans" cxnId="{987A44CC-3ECB-4835-8C35-B091C3DB38D1}">
      <dgm:prSet/>
      <dgm:spPr/>
      <dgm:t>
        <a:bodyPr/>
        <a:lstStyle/>
        <a:p>
          <a:endParaRPr lang="en-IN"/>
        </a:p>
      </dgm:t>
    </dgm:pt>
    <dgm:pt modelId="{3775BFF9-AD33-435E-860E-678A360596D4}" type="sibTrans" cxnId="{987A44CC-3ECB-4835-8C35-B091C3DB38D1}">
      <dgm:prSet/>
      <dgm:spPr/>
      <dgm:t>
        <a:bodyPr/>
        <a:lstStyle/>
        <a:p>
          <a:endParaRPr lang="en-IN"/>
        </a:p>
      </dgm:t>
    </dgm:pt>
    <dgm:pt modelId="{0B7D8B29-D799-4F37-A82B-FBBBBD913F9C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  <a:reflection blurRad="6350" stA="50000" endA="300" endPos="55500" dist="50800" dir="5400000" sy="-100000" algn="bl" rotWithShape="0"/>
        </a:effectLst>
      </dgm:spPr>
      <dgm:t>
        <a:bodyPr/>
        <a:lstStyle/>
        <a:p>
          <a:r>
            <a:rPr lang="en-IN" sz="3600" b="1" dirty="0" smtClean="0">
              <a:latin typeface="Calibri" pitchFamily="34" charset="0"/>
              <a:cs typeface="Calibri" pitchFamily="34" charset="0"/>
            </a:rPr>
            <a:t>Repository</a:t>
          </a:r>
          <a:endParaRPr lang="en-IN" sz="3600" b="1" dirty="0">
            <a:latin typeface="Calibri" pitchFamily="34" charset="0"/>
            <a:cs typeface="Calibri" pitchFamily="34" charset="0"/>
          </a:endParaRPr>
        </a:p>
      </dgm:t>
    </dgm:pt>
    <dgm:pt modelId="{BA3941D6-70F8-41A7-BF14-43DA5ABC0C56}" type="parTrans" cxnId="{83175790-2C03-4849-B789-76B30D597C86}">
      <dgm:prSet/>
      <dgm:spPr/>
      <dgm:t>
        <a:bodyPr/>
        <a:lstStyle/>
        <a:p>
          <a:endParaRPr lang="en-IN"/>
        </a:p>
      </dgm:t>
    </dgm:pt>
    <dgm:pt modelId="{E39D5249-DC50-4CB4-8CEE-AB80BB824AF5}" type="sibTrans" cxnId="{83175790-2C03-4849-B789-76B30D597C86}">
      <dgm:prSet/>
      <dgm:spPr/>
      <dgm:t>
        <a:bodyPr/>
        <a:lstStyle/>
        <a:p>
          <a:endParaRPr lang="en-IN"/>
        </a:p>
      </dgm:t>
    </dgm:pt>
    <dgm:pt modelId="{70F0ABEE-F0D5-4055-A337-E3BA7895D319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  <a:reflection blurRad="6350" stA="50000" endA="300" endPos="55500" dist="50800" dir="5400000" sy="-100000" algn="bl" rotWithShape="0"/>
        </a:effectLst>
      </dgm:spPr>
      <dgm:t>
        <a:bodyPr/>
        <a:lstStyle/>
        <a:p>
          <a:r>
            <a:rPr lang="en-IN" sz="2800" dirty="0" smtClean="0">
              <a:latin typeface="Calibri" pitchFamily="34" charset="0"/>
              <a:cs typeface="Calibri" pitchFamily="34" charset="0"/>
            </a:rPr>
            <a:t>.git directory.</a:t>
          </a:r>
          <a:endParaRPr lang="en-IN" sz="2800" dirty="0">
            <a:latin typeface="Calibri" pitchFamily="34" charset="0"/>
            <a:cs typeface="Calibri" pitchFamily="34" charset="0"/>
          </a:endParaRPr>
        </a:p>
      </dgm:t>
    </dgm:pt>
    <dgm:pt modelId="{E699296D-1CCA-4AD8-A3A6-992EF433E26C}" type="parTrans" cxnId="{F64F426E-61A6-445D-AB84-F200137F29F3}">
      <dgm:prSet/>
      <dgm:spPr/>
      <dgm:t>
        <a:bodyPr/>
        <a:lstStyle/>
        <a:p>
          <a:endParaRPr lang="en-IN"/>
        </a:p>
      </dgm:t>
    </dgm:pt>
    <dgm:pt modelId="{003B7495-52C8-4037-A685-51332C2C9D0C}" type="sibTrans" cxnId="{F64F426E-61A6-445D-AB84-F200137F29F3}">
      <dgm:prSet/>
      <dgm:spPr/>
      <dgm:t>
        <a:bodyPr/>
        <a:lstStyle/>
        <a:p>
          <a:endParaRPr lang="en-IN"/>
        </a:p>
      </dgm:t>
    </dgm:pt>
    <dgm:pt modelId="{E3A33AC1-002A-4356-99CA-D5A122132B46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  <a:reflection blurRad="6350" stA="50000" endA="300" endPos="55500" dist="50800" dir="5400000" sy="-100000" algn="bl" rotWithShape="0"/>
        </a:effectLst>
      </dgm:spPr>
      <dgm:t>
        <a:bodyPr/>
        <a:lstStyle/>
        <a:p>
          <a:r>
            <a:rPr lang="en-IN" sz="2800" dirty="0" smtClean="0">
              <a:latin typeface="Calibri" pitchFamily="34" charset="0"/>
              <a:cs typeface="Calibri" pitchFamily="34" charset="0"/>
            </a:rPr>
            <a:t>Git objects: Commits, trees, blobs and tags.</a:t>
          </a:r>
          <a:endParaRPr lang="en-IN" sz="2800" dirty="0">
            <a:latin typeface="Calibri" pitchFamily="34" charset="0"/>
            <a:cs typeface="Calibri" pitchFamily="34" charset="0"/>
          </a:endParaRPr>
        </a:p>
      </dgm:t>
    </dgm:pt>
    <dgm:pt modelId="{F52CA1E8-7055-4C11-8380-2A30C49F69D7}" type="parTrans" cxnId="{F8DFDE3E-408E-40A8-89CF-4476C720C3CC}">
      <dgm:prSet/>
      <dgm:spPr/>
      <dgm:t>
        <a:bodyPr/>
        <a:lstStyle/>
        <a:p>
          <a:endParaRPr lang="en-IN"/>
        </a:p>
      </dgm:t>
    </dgm:pt>
    <dgm:pt modelId="{D9D77812-7228-4B88-A91D-8D107494FFD5}" type="sibTrans" cxnId="{F8DFDE3E-408E-40A8-89CF-4476C720C3CC}">
      <dgm:prSet/>
      <dgm:spPr/>
      <dgm:t>
        <a:bodyPr/>
        <a:lstStyle/>
        <a:p>
          <a:endParaRPr lang="en-IN"/>
        </a:p>
      </dgm:t>
    </dgm:pt>
    <dgm:pt modelId="{9671971D-9DDB-45DD-80F7-4AD58D975AC1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  <a:reflection blurRad="6350" stA="50000" endA="300" endPos="55500" dist="50800" dir="5400000" sy="-100000" algn="bl" rotWithShape="0"/>
        </a:effectLst>
      </dgm:spPr>
      <dgm:t>
        <a:bodyPr/>
        <a:lstStyle/>
        <a:p>
          <a:r>
            <a:rPr lang="en-IN" sz="2800" dirty="0" smtClean="0">
              <a:latin typeface="Calibri" pitchFamily="34" charset="0"/>
              <a:cs typeface="Calibri" pitchFamily="34" charset="0"/>
            </a:rPr>
            <a:t>Commit from here to repository</a:t>
          </a:r>
          <a:endParaRPr lang="en-IN" sz="2800" dirty="0">
            <a:latin typeface="Calibri" pitchFamily="34" charset="0"/>
            <a:cs typeface="Calibri" pitchFamily="34" charset="0"/>
          </a:endParaRPr>
        </a:p>
      </dgm:t>
    </dgm:pt>
    <dgm:pt modelId="{56F3DD20-8ED9-45F8-B62A-8578E826A60E}" type="parTrans" cxnId="{E6A9AB6C-FB26-47AC-A141-8D51D93003B5}">
      <dgm:prSet/>
      <dgm:spPr/>
      <dgm:t>
        <a:bodyPr/>
        <a:lstStyle/>
        <a:p>
          <a:endParaRPr lang="en-IN"/>
        </a:p>
      </dgm:t>
    </dgm:pt>
    <dgm:pt modelId="{1AE6DA91-0381-4ED8-AC3B-298ED95E051A}" type="sibTrans" cxnId="{E6A9AB6C-FB26-47AC-A141-8D51D93003B5}">
      <dgm:prSet/>
      <dgm:spPr/>
      <dgm:t>
        <a:bodyPr/>
        <a:lstStyle/>
        <a:p>
          <a:endParaRPr lang="en-IN"/>
        </a:p>
      </dgm:t>
    </dgm:pt>
    <dgm:pt modelId="{0E9BFE7A-5048-4F1C-AFCD-BC82C74723C5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  <a:reflection blurRad="6350" stA="50000" endA="300" endPos="55500" dist="50800" dir="5400000" sy="-100000" algn="bl" rotWithShape="0"/>
        </a:effectLst>
      </dgm:spPr>
      <dgm:t>
        <a:bodyPr/>
        <a:lstStyle/>
        <a:p>
          <a:r>
            <a:rPr lang="en-IN" sz="2800" dirty="0" smtClean="0">
              <a:latin typeface="Calibri" pitchFamily="34" charset="0"/>
              <a:cs typeface="Calibri" pitchFamily="34" charset="0"/>
            </a:rPr>
            <a:t>For git, it’s a temporary place.</a:t>
          </a:r>
          <a:endParaRPr lang="en-IN" sz="2800" dirty="0">
            <a:latin typeface="Calibri" pitchFamily="34" charset="0"/>
            <a:cs typeface="Calibri" pitchFamily="34" charset="0"/>
          </a:endParaRPr>
        </a:p>
      </dgm:t>
    </dgm:pt>
    <dgm:pt modelId="{DF5E468D-80C1-4F5B-879B-7B97F8661A01}" type="parTrans" cxnId="{AD302806-A3F8-4489-9BB1-5C19AF5BFEC7}">
      <dgm:prSet/>
      <dgm:spPr/>
      <dgm:t>
        <a:bodyPr/>
        <a:lstStyle/>
        <a:p>
          <a:endParaRPr lang="en-IN"/>
        </a:p>
      </dgm:t>
    </dgm:pt>
    <dgm:pt modelId="{D169730E-791D-482E-8CEA-159EDA5F4B48}" type="sibTrans" cxnId="{AD302806-A3F8-4489-9BB1-5C19AF5BFEC7}">
      <dgm:prSet/>
      <dgm:spPr/>
      <dgm:t>
        <a:bodyPr/>
        <a:lstStyle/>
        <a:p>
          <a:endParaRPr lang="en-IN"/>
        </a:p>
      </dgm:t>
    </dgm:pt>
    <dgm:pt modelId="{29071FFA-DF7C-4B66-B049-CA424CB20AF7}" type="pres">
      <dgm:prSet presAssocID="{B85D0B65-7CFB-4407-AFC6-180734460C33}" presName="Name0" presStyleCnt="0">
        <dgm:presLayoutVars>
          <dgm:dir/>
          <dgm:animLvl val="lvl"/>
          <dgm:resizeHandles val="exact"/>
        </dgm:presLayoutVars>
      </dgm:prSet>
      <dgm:spPr/>
    </dgm:pt>
    <dgm:pt modelId="{C6CA49EC-B06C-4F2C-8911-55ECF5C05CE4}" type="pres">
      <dgm:prSet presAssocID="{5DC98C94-217D-4C5A-B8DC-173C96C90B43}" presName="composite" presStyleCnt="0"/>
      <dgm:spPr/>
    </dgm:pt>
    <dgm:pt modelId="{04C94C9E-9B32-4DBE-8F77-96E9CBB6147F}" type="pres">
      <dgm:prSet presAssocID="{5DC98C94-217D-4C5A-B8DC-173C96C90B43}" presName="parTx" presStyleLbl="alignNode1" presStyleIdx="0" presStyleCnt="4" custScaleY="100000" custLinFactY="-274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65A0330-4502-4D18-BD67-8E08D4FB8CD2}" type="pres">
      <dgm:prSet presAssocID="{5DC98C94-217D-4C5A-B8DC-173C96C90B43}" presName="desTx" presStyleLbl="alignAccFollowNode1" presStyleIdx="0" presStyleCnt="4" custScaleY="204155" custLinFactNeighborY="-599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DD2CC7D-EAC5-4842-B3A4-5C16BA3375C8}" type="pres">
      <dgm:prSet presAssocID="{4A7617E5-1EC2-4192-89E9-1C8BD0E2EF10}" presName="space" presStyleCnt="0"/>
      <dgm:spPr/>
    </dgm:pt>
    <dgm:pt modelId="{73112765-0E09-403C-AC09-F16735D9CBA5}" type="pres">
      <dgm:prSet presAssocID="{18C3ADE8-7625-4CDD-9D9F-BB6B597E5391}" presName="composite" presStyleCnt="0"/>
      <dgm:spPr/>
    </dgm:pt>
    <dgm:pt modelId="{96233F39-CC6E-4722-9913-BCB7E962B9FC}" type="pres">
      <dgm:prSet presAssocID="{18C3ADE8-7625-4CDD-9D9F-BB6B597E5391}" presName="parTx" presStyleLbl="alignNode1" presStyleIdx="1" presStyleCnt="4" custScaleY="100000" custLinFactY="-274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FE1EC18-29F8-4DAE-946B-238BFB7749D2}" type="pres">
      <dgm:prSet presAssocID="{18C3ADE8-7625-4CDD-9D9F-BB6B597E5391}" presName="desTx" presStyleLbl="alignAccFollowNode1" presStyleIdx="1" presStyleCnt="4" custScaleY="204155" custLinFactNeighborY="-599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6E403EC-5B7F-43B1-82CA-FC2ECC6CC5B3}" type="pres">
      <dgm:prSet presAssocID="{2AFBDFE7-D62B-458B-BD8B-01B3F95DB7C0}" presName="space" presStyleCnt="0"/>
      <dgm:spPr/>
    </dgm:pt>
    <dgm:pt modelId="{FAE80DE6-02E2-4CFA-80A6-D259B1E19675}" type="pres">
      <dgm:prSet presAssocID="{44ADF412-180A-4C69-8E96-C81966886D37}" presName="composite" presStyleCnt="0"/>
      <dgm:spPr/>
    </dgm:pt>
    <dgm:pt modelId="{C8844620-14E7-485D-A398-2A4FA1BBED32}" type="pres">
      <dgm:prSet presAssocID="{44ADF412-180A-4C69-8E96-C81966886D37}" presName="parTx" presStyleLbl="alignNode1" presStyleIdx="2" presStyleCnt="4" custScaleY="100000" custLinFactY="-274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CF5C36E-1045-4834-A934-2365B63BFCD5}" type="pres">
      <dgm:prSet presAssocID="{44ADF412-180A-4C69-8E96-C81966886D37}" presName="desTx" presStyleLbl="alignAccFollowNode1" presStyleIdx="2" presStyleCnt="4" custScaleY="204155" custLinFactNeighborY="-599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9D1E388-A013-4F94-BEDD-FA4F4207C0B6}" type="pres">
      <dgm:prSet presAssocID="{E31E68AB-219C-4F99-BFB1-EE5E7FB9DBBF}" presName="space" presStyleCnt="0"/>
      <dgm:spPr/>
    </dgm:pt>
    <dgm:pt modelId="{14B0114E-79FD-49C7-98EB-A609F11A9301}" type="pres">
      <dgm:prSet presAssocID="{0B7D8B29-D799-4F37-A82B-FBBBBD913F9C}" presName="composite" presStyleCnt="0"/>
      <dgm:spPr/>
    </dgm:pt>
    <dgm:pt modelId="{EC7EEBCA-82DD-4074-AF8E-B88F8FF00601}" type="pres">
      <dgm:prSet presAssocID="{0B7D8B29-D799-4F37-A82B-FBBBBD913F9C}" presName="parTx" presStyleLbl="alignNode1" presStyleIdx="3" presStyleCnt="4" custScaleY="100000" custLinFactY="-274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00895CD-AC6F-43BB-9EEE-916E57D24768}" type="pres">
      <dgm:prSet presAssocID="{0B7D8B29-D799-4F37-A82B-FBBBBD913F9C}" presName="desTx" presStyleLbl="alignAccFollowNode1" presStyleIdx="3" presStyleCnt="4" custScaleY="204155" custLinFactNeighborY="-599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9F40ED9-4E21-4B21-BBF8-74B0D232C1F0}" type="presOf" srcId="{44ADF412-180A-4C69-8E96-C81966886D37}" destId="{C8844620-14E7-485D-A398-2A4FA1BBED32}" srcOrd="0" destOrd="0" presId="urn:microsoft.com/office/officeart/2005/8/layout/hList1"/>
    <dgm:cxn modelId="{E6A9AB6C-FB26-47AC-A141-8D51D93003B5}" srcId="{44ADF412-180A-4C69-8E96-C81966886D37}" destId="{9671971D-9DDB-45DD-80F7-4AD58D975AC1}" srcOrd="2" destOrd="0" parTransId="{56F3DD20-8ED9-45F8-B62A-8578E826A60E}" sibTransId="{1AE6DA91-0381-4ED8-AC3B-298ED95E051A}"/>
    <dgm:cxn modelId="{DE6483A5-DFFD-4D2B-BE44-B6638FCDABF5}" type="presOf" srcId="{B0E001CC-32ED-4E28-AF18-7EE625B27763}" destId="{5CF5C36E-1045-4834-A934-2365B63BFCD5}" srcOrd="0" destOrd="1" presId="urn:microsoft.com/office/officeart/2005/8/layout/hList1"/>
    <dgm:cxn modelId="{FC807ADC-8EB3-420E-98AB-97203E780457}" type="presOf" srcId="{B85D0B65-7CFB-4407-AFC6-180734460C33}" destId="{29071FFA-DF7C-4B66-B049-CA424CB20AF7}" srcOrd="0" destOrd="0" presId="urn:microsoft.com/office/officeart/2005/8/layout/hList1"/>
    <dgm:cxn modelId="{C679F357-E378-48D3-88E8-9D9FAFE80208}" type="presOf" srcId="{0E9BFE7A-5048-4F1C-AFCD-BC82C74723C5}" destId="{5FE1EC18-29F8-4DAE-946B-238BFB7749D2}" srcOrd="0" destOrd="2" presId="urn:microsoft.com/office/officeart/2005/8/layout/hList1"/>
    <dgm:cxn modelId="{C9512865-608D-40D6-8A9B-1D17E7787C87}" type="presOf" srcId="{18C3ADE8-7625-4CDD-9D9F-BB6B597E5391}" destId="{96233F39-CC6E-4722-9913-BCB7E962B9FC}" srcOrd="0" destOrd="0" presId="urn:microsoft.com/office/officeart/2005/8/layout/hList1"/>
    <dgm:cxn modelId="{F8DFDE3E-408E-40A8-89CF-4476C720C3CC}" srcId="{0B7D8B29-D799-4F37-A82B-FBBBBD913F9C}" destId="{E3A33AC1-002A-4356-99CA-D5A122132B46}" srcOrd="1" destOrd="0" parTransId="{F52CA1E8-7055-4C11-8380-2A30C49F69D7}" sibTransId="{D9D77812-7228-4B88-A91D-8D107494FFD5}"/>
    <dgm:cxn modelId="{284796C9-1137-46D6-AA83-03A879D9AFE1}" type="presOf" srcId="{0B7D8B29-D799-4F37-A82B-FBBBBD913F9C}" destId="{EC7EEBCA-82DD-4074-AF8E-B88F8FF00601}" srcOrd="0" destOrd="0" presId="urn:microsoft.com/office/officeart/2005/8/layout/hList1"/>
    <dgm:cxn modelId="{987A44CC-3ECB-4835-8C35-B091C3DB38D1}" srcId="{44ADF412-180A-4C69-8E96-C81966886D37}" destId="{B0E001CC-32ED-4E28-AF18-7EE625B27763}" srcOrd="1" destOrd="0" parTransId="{201E8A82-CADB-4744-9768-406D4880DEE9}" sibTransId="{3775BFF9-AD33-435E-860E-678A360596D4}"/>
    <dgm:cxn modelId="{D282C621-B909-456D-8010-3496E753AE38}" type="presOf" srcId="{5DC98C94-217D-4C5A-B8DC-173C96C90B43}" destId="{04C94C9E-9B32-4DBE-8F77-96E9CBB6147F}" srcOrd="0" destOrd="0" presId="urn:microsoft.com/office/officeart/2005/8/layout/hList1"/>
    <dgm:cxn modelId="{D3BCA12B-2BC3-4563-8B32-9FB0A615AD2F}" type="presOf" srcId="{70F0ABEE-F0D5-4055-A337-E3BA7895D319}" destId="{A00895CD-AC6F-43BB-9EEE-916E57D24768}" srcOrd="0" destOrd="0" presId="urn:microsoft.com/office/officeart/2005/8/layout/hList1"/>
    <dgm:cxn modelId="{2BEB47F1-7B52-47F7-A044-1B00744563E9}" srcId="{5DC98C94-217D-4C5A-B8DC-173C96C90B43}" destId="{AAAD6BC8-FC4A-4077-8D03-1785DEFE3DB7}" srcOrd="0" destOrd="0" parTransId="{8076B307-4E1D-4222-8939-2C5419E87F4D}" sibTransId="{68BC69FB-1A2C-45AA-9939-76CAC3EF409A}"/>
    <dgm:cxn modelId="{081CAB10-F301-4F19-A77E-6FF5F9FCFD02}" srcId="{18C3ADE8-7625-4CDD-9D9F-BB6B597E5391}" destId="{4C1C045F-422B-49A4-9776-326996025D28}" srcOrd="0" destOrd="0" parTransId="{F7D3561E-3A31-4F15-9E78-13C60F59FEDC}" sibTransId="{C7EE3504-2F38-4421-BEEF-5E08611205D6}"/>
    <dgm:cxn modelId="{CAEC559C-CC11-4CD5-9452-03B7C93E4BE6}" type="presOf" srcId="{4C1C045F-422B-49A4-9776-326996025D28}" destId="{5FE1EC18-29F8-4DAE-946B-238BFB7749D2}" srcOrd="0" destOrd="0" presId="urn:microsoft.com/office/officeart/2005/8/layout/hList1"/>
    <dgm:cxn modelId="{AD302806-A3F8-4489-9BB1-5C19AF5BFEC7}" srcId="{18C3ADE8-7625-4CDD-9D9F-BB6B597E5391}" destId="{0E9BFE7A-5048-4F1C-AFCD-BC82C74723C5}" srcOrd="2" destOrd="0" parTransId="{DF5E468D-80C1-4F5B-879B-7B97F8661A01}" sibTransId="{D169730E-791D-482E-8CEA-159EDA5F4B48}"/>
    <dgm:cxn modelId="{45F6341D-8765-4A9D-8DC9-82477EFC11DC}" type="presOf" srcId="{9671971D-9DDB-45DD-80F7-4AD58D975AC1}" destId="{5CF5C36E-1045-4834-A934-2365B63BFCD5}" srcOrd="0" destOrd="2" presId="urn:microsoft.com/office/officeart/2005/8/layout/hList1"/>
    <dgm:cxn modelId="{83175790-2C03-4849-B789-76B30D597C86}" srcId="{B85D0B65-7CFB-4407-AFC6-180734460C33}" destId="{0B7D8B29-D799-4F37-A82B-FBBBBD913F9C}" srcOrd="3" destOrd="0" parTransId="{BA3941D6-70F8-41A7-BF14-43DA5ABC0C56}" sibTransId="{E39D5249-DC50-4CB4-8CEE-AB80BB824AF5}"/>
    <dgm:cxn modelId="{EA1FDD63-922C-4982-95B6-5B0D1A9F9530}" type="presOf" srcId="{E580CD45-D617-43DA-9E2F-896290DF756C}" destId="{5FE1EC18-29F8-4DAE-946B-238BFB7749D2}" srcOrd="0" destOrd="1" presId="urn:microsoft.com/office/officeart/2005/8/layout/hList1"/>
    <dgm:cxn modelId="{EDB8BC22-93C9-430E-8F14-37D0D9B35399}" srcId="{18C3ADE8-7625-4CDD-9D9F-BB6B597E5391}" destId="{E580CD45-D617-43DA-9E2F-896290DF756C}" srcOrd="1" destOrd="0" parTransId="{DEB08D15-7C38-4682-8CAC-323B619FF464}" sibTransId="{BFD3A209-F43F-4443-8DE2-E49D28F45565}"/>
    <dgm:cxn modelId="{66787523-65FC-4906-A385-D60A76559A0F}" srcId="{B85D0B65-7CFB-4407-AFC6-180734460C33}" destId="{5DC98C94-217D-4C5A-B8DC-173C96C90B43}" srcOrd="0" destOrd="0" parTransId="{95AB6660-2946-4720-9FC2-1692B3814CEB}" sibTransId="{4A7617E5-1EC2-4192-89E9-1C8BD0E2EF10}"/>
    <dgm:cxn modelId="{E53A4566-CE12-45D9-BB04-5F815EE080AA}" type="presOf" srcId="{E3A33AC1-002A-4356-99CA-D5A122132B46}" destId="{A00895CD-AC6F-43BB-9EEE-916E57D24768}" srcOrd="0" destOrd="1" presId="urn:microsoft.com/office/officeart/2005/8/layout/hList1"/>
    <dgm:cxn modelId="{F6841B40-8C07-41EF-B9D3-C4795C90A53B}" srcId="{B85D0B65-7CFB-4407-AFC6-180734460C33}" destId="{44ADF412-180A-4C69-8E96-C81966886D37}" srcOrd="2" destOrd="0" parTransId="{AA8C41F2-183E-4A0C-8296-519B25C76845}" sibTransId="{E31E68AB-219C-4F99-BFB1-EE5E7FB9DBBF}"/>
    <dgm:cxn modelId="{91AABE95-093D-49C8-A1A4-4F9C1B26C2D0}" srcId="{B85D0B65-7CFB-4407-AFC6-180734460C33}" destId="{18C3ADE8-7625-4CDD-9D9F-BB6B597E5391}" srcOrd="1" destOrd="0" parTransId="{5570BF10-E12A-4B1C-8DB6-24338F933614}" sibTransId="{2AFBDFE7-D62B-458B-BD8B-01B3F95DB7C0}"/>
    <dgm:cxn modelId="{B43D63E5-7DF2-41EA-B84C-2E3EF490FCFB}" type="presOf" srcId="{AAAD6BC8-FC4A-4077-8D03-1785DEFE3DB7}" destId="{365A0330-4502-4D18-BD67-8E08D4FB8CD2}" srcOrd="0" destOrd="0" presId="urn:microsoft.com/office/officeart/2005/8/layout/hList1"/>
    <dgm:cxn modelId="{F64F426E-61A6-445D-AB84-F200137F29F3}" srcId="{0B7D8B29-D799-4F37-A82B-FBBBBD913F9C}" destId="{70F0ABEE-F0D5-4055-A337-E3BA7895D319}" srcOrd="0" destOrd="0" parTransId="{E699296D-1CCA-4AD8-A3A6-992EF433E26C}" sibTransId="{003B7495-52C8-4037-A685-51332C2C9D0C}"/>
    <dgm:cxn modelId="{4440108A-60B2-4EF9-A570-E605A55E4C7C}" type="presOf" srcId="{86F2D3B7-1FD2-4ED9-9F94-15C392B7E2D7}" destId="{5CF5C36E-1045-4834-A934-2365B63BFCD5}" srcOrd="0" destOrd="0" presId="urn:microsoft.com/office/officeart/2005/8/layout/hList1"/>
    <dgm:cxn modelId="{17C6C13F-460A-4208-8491-D92AB2B8FA4D}" srcId="{44ADF412-180A-4C69-8E96-C81966886D37}" destId="{86F2D3B7-1FD2-4ED9-9F94-15C392B7E2D7}" srcOrd="0" destOrd="0" parTransId="{863E1D6A-70F6-43B3-98E6-13D1F1BF06E3}" sibTransId="{161113E0-FA02-4178-AB3E-D00D2E29F593}"/>
    <dgm:cxn modelId="{BFC8CF7A-F828-415D-B3C8-4921BA08379E}" type="presParOf" srcId="{29071FFA-DF7C-4B66-B049-CA424CB20AF7}" destId="{C6CA49EC-B06C-4F2C-8911-55ECF5C05CE4}" srcOrd="0" destOrd="0" presId="urn:microsoft.com/office/officeart/2005/8/layout/hList1"/>
    <dgm:cxn modelId="{10C42948-869C-4CBC-94DF-E560A0B68513}" type="presParOf" srcId="{C6CA49EC-B06C-4F2C-8911-55ECF5C05CE4}" destId="{04C94C9E-9B32-4DBE-8F77-96E9CBB6147F}" srcOrd="0" destOrd="0" presId="urn:microsoft.com/office/officeart/2005/8/layout/hList1"/>
    <dgm:cxn modelId="{3BF4BEC2-1E73-477C-BEE3-6B2C24FE9167}" type="presParOf" srcId="{C6CA49EC-B06C-4F2C-8911-55ECF5C05CE4}" destId="{365A0330-4502-4D18-BD67-8E08D4FB8CD2}" srcOrd="1" destOrd="0" presId="urn:microsoft.com/office/officeart/2005/8/layout/hList1"/>
    <dgm:cxn modelId="{8BB02958-846D-4D66-8393-56FB9216E7B0}" type="presParOf" srcId="{29071FFA-DF7C-4B66-B049-CA424CB20AF7}" destId="{1DD2CC7D-EAC5-4842-B3A4-5C16BA3375C8}" srcOrd="1" destOrd="0" presId="urn:microsoft.com/office/officeart/2005/8/layout/hList1"/>
    <dgm:cxn modelId="{850DD11F-23FA-4472-850F-EB83BDBC99B5}" type="presParOf" srcId="{29071FFA-DF7C-4B66-B049-CA424CB20AF7}" destId="{73112765-0E09-403C-AC09-F16735D9CBA5}" srcOrd="2" destOrd="0" presId="urn:microsoft.com/office/officeart/2005/8/layout/hList1"/>
    <dgm:cxn modelId="{2FB072B7-0F26-403B-ACB1-8615C77F3CA6}" type="presParOf" srcId="{73112765-0E09-403C-AC09-F16735D9CBA5}" destId="{96233F39-CC6E-4722-9913-BCB7E962B9FC}" srcOrd="0" destOrd="0" presId="urn:microsoft.com/office/officeart/2005/8/layout/hList1"/>
    <dgm:cxn modelId="{EED76EE5-EA88-4E8D-BA3C-564E261BD79C}" type="presParOf" srcId="{73112765-0E09-403C-AC09-F16735D9CBA5}" destId="{5FE1EC18-29F8-4DAE-946B-238BFB7749D2}" srcOrd="1" destOrd="0" presId="urn:microsoft.com/office/officeart/2005/8/layout/hList1"/>
    <dgm:cxn modelId="{EF448332-DFB8-40D4-8E77-3A67773F1A9D}" type="presParOf" srcId="{29071FFA-DF7C-4B66-B049-CA424CB20AF7}" destId="{46E403EC-5B7F-43B1-82CA-FC2ECC6CC5B3}" srcOrd="3" destOrd="0" presId="urn:microsoft.com/office/officeart/2005/8/layout/hList1"/>
    <dgm:cxn modelId="{4C557AE9-E10F-487A-AAFA-CA055399C47B}" type="presParOf" srcId="{29071FFA-DF7C-4B66-B049-CA424CB20AF7}" destId="{FAE80DE6-02E2-4CFA-80A6-D259B1E19675}" srcOrd="4" destOrd="0" presId="urn:microsoft.com/office/officeart/2005/8/layout/hList1"/>
    <dgm:cxn modelId="{EA053B33-2346-4ACB-95D8-693931D4A1FC}" type="presParOf" srcId="{FAE80DE6-02E2-4CFA-80A6-D259B1E19675}" destId="{C8844620-14E7-485D-A398-2A4FA1BBED32}" srcOrd="0" destOrd="0" presId="urn:microsoft.com/office/officeart/2005/8/layout/hList1"/>
    <dgm:cxn modelId="{0294B01D-8393-4A73-8E0D-ECEB7074446D}" type="presParOf" srcId="{FAE80DE6-02E2-4CFA-80A6-D259B1E19675}" destId="{5CF5C36E-1045-4834-A934-2365B63BFCD5}" srcOrd="1" destOrd="0" presId="urn:microsoft.com/office/officeart/2005/8/layout/hList1"/>
    <dgm:cxn modelId="{4D4F6982-B655-452C-B13C-37088C99D43B}" type="presParOf" srcId="{29071FFA-DF7C-4B66-B049-CA424CB20AF7}" destId="{89D1E388-A013-4F94-BEDD-FA4F4207C0B6}" srcOrd="5" destOrd="0" presId="urn:microsoft.com/office/officeart/2005/8/layout/hList1"/>
    <dgm:cxn modelId="{6E23CDC8-FBF8-410C-8AD3-2A098BCD4B2C}" type="presParOf" srcId="{29071FFA-DF7C-4B66-B049-CA424CB20AF7}" destId="{14B0114E-79FD-49C7-98EB-A609F11A9301}" srcOrd="6" destOrd="0" presId="urn:microsoft.com/office/officeart/2005/8/layout/hList1"/>
    <dgm:cxn modelId="{3ADD4F76-C0C5-4D9B-9ED0-3F8E518CCC6E}" type="presParOf" srcId="{14B0114E-79FD-49C7-98EB-A609F11A9301}" destId="{EC7EEBCA-82DD-4074-AF8E-B88F8FF00601}" srcOrd="0" destOrd="0" presId="urn:microsoft.com/office/officeart/2005/8/layout/hList1"/>
    <dgm:cxn modelId="{FDF4B672-BB61-4555-8259-B43CDAB17789}" type="presParOf" srcId="{14B0114E-79FD-49C7-98EB-A609F11A9301}" destId="{A00895CD-AC6F-43BB-9EEE-916E57D2476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FA564-B659-4CEC-9198-68797D6CF3F6}">
      <dsp:nvSpPr>
        <dsp:cNvPr id="0" name=""/>
        <dsp:cNvSpPr/>
      </dsp:nvSpPr>
      <dsp:spPr>
        <a:xfrm>
          <a:off x="2147358" y="2170179"/>
          <a:ext cx="6510537" cy="65105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4B2C5-0D00-4D27-A23F-6B584200EA16}">
      <dsp:nvSpPr>
        <dsp:cNvPr id="0" name=""/>
        <dsp:cNvSpPr/>
      </dsp:nvSpPr>
      <dsp:spPr>
        <a:xfrm>
          <a:off x="3077823" y="3100643"/>
          <a:ext cx="4649609" cy="46496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95190-6D9F-4B04-BAC5-A115C1B63503}">
      <dsp:nvSpPr>
        <dsp:cNvPr id="0" name=""/>
        <dsp:cNvSpPr/>
      </dsp:nvSpPr>
      <dsp:spPr>
        <a:xfrm>
          <a:off x="4007745" y="4030565"/>
          <a:ext cx="2789765" cy="27897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D8247-22A9-4E77-B5BD-BC1176DE3419}">
      <dsp:nvSpPr>
        <dsp:cNvPr id="0" name=""/>
        <dsp:cNvSpPr/>
      </dsp:nvSpPr>
      <dsp:spPr>
        <a:xfrm>
          <a:off x="4937666" y="4960487"/>
          <a:ext cx="929921" cy="9299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2F0CD-C00A-4198-879A-A660D1A28047}">
      <dsp:nvSpPr>
        <dsp:cNvPr id="0" name=""/>
        <dsp:cNvSpPr/>
      </dsp:nvSpPr>
      <dsp:spPr>
        <a:xfrm>
          <a:off x="9717611" y="0"/>
          <a:ext cx="3306018" cy="155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38100" bIns="381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b="1" kern="1200" dirty="0" smtClean="0">
              <a:latin typeface="Calibri" pitchFamily="34" charset="0"/>
              <a:cs typeface="Calibri" pitchFamily="34" charset="0"/>
            </a:rPr>
            <a:t>Persistent Map</a:t>
          </a:r>
          <a:endParaRPr lang="en-IN" sz="3000" b="1" kern="1200" dirty="0">
            <a:latin typeface="Calibri" pitchFamily="34" charset="0"/>
            <a:cs typeface="Calibri" pitchFamily="34" charset="0"/>
          </a:endParaRPr>
        </a:p>
      </dsp:txBody>
      <dsp:txXfrm>
        <a:off x="9717611" y="0"/>
        <a:ext cx="3306018" cy="1557103"/>
      </dsp:txXfrm>
    </dsp:sp>
    <dsp:sp modelId="{56E9221F-0BC8-4566-BB88-62A17344E3F3}">
      <dsp:nvSpPr>
        <dsp:cNvPr id="0" name=""/>
        <dsp:cNvSpPr/>
      </dsp:nvSpPr>
      <dsp:spPr>
        <a:xfrm>
          <a:off x="8929169" y="778551"/>
          <a:ext cx="8138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5000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9397EA-5377-4279-A4C4-1E1DAAAE49B7}">
      <dsp:nvSpPr>
        <dsp:cNvPr id="0" name=""/>
        <dsp:cNvSpPr/>
      </dsp:nvSpPr>
      <dsp:spPr>
        <a:xfrm rot="5400000">
          <a:off x="4838381" y="1291256"/>
          <a:ext cx="4600780" cy="3580795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46497E-7778-4441-8455-53D6E8F8E1A9}">
      <dsp:nvSpPr>
        <dsp:cNvPr id="0" name=""/>
        <dsp:cNvSpPr/>
      </dsp:nvSpPr>
      <dsp:spPr>
        <a:xfrm>
          <a:off x="9742986" y="1557103"/>
          <a:ext cx="3255268" cy="155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38100" bIns="381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b="1" kern="1200" dirty="0" smtClean="0">
              <a:latin typeface="Calibri" pitchFamily="34" charset="0"/>
              <a:cs typeface="Calibri" pitchFamily="34" charset="0"/>
            </a:rPr>
            <a:t>Stupid Content Tracker</a:t>
          </a:r>
          <a:endParaRPr lang="en-IN" sz="3000" b="1" kern="1200" dirty="0">
            <a:latin typeface="Calibri" pitchFamily="34" charset="0"/>
            <a:cs typeface="Calibri" pitchFamily="34" charset="0"/>
          </a:endParaRPr>
        </a:p>
      </dsp:txBody>
      <dsp:txXfrm>
        <a:off x="9742986" y="1557103"/>
        <a:ext cx="3255268" cy="1557103"/>
      </dsp:txXfrm>
    </dsp:sp>
    <dsp:sp modelId="{6A918E33-D0E8-4956-8EC6-A7368C28EA7E}">
      <dsp:nvSpPr>
        <dsp:cNvPr id="0" name=""/>
        <dsp:cNvSpPr/>
      </dsp:nvSpPr>
      <dsp:spPr>
        <a:xfrm>
          <a:off x="8929169" y="2335655"/>
          <a:ext cx="8138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5000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96523-B53E-4C91-BDF6-251880E9A21E}">
      <dsp:nvSpPr>
        <dsp:cNvPr id="0" name=""/>
        <dsp:cNvSpPr/>
      </dsp:nvSpPr>
      <dsp:spPr>
        <a:xfrm rot="5400000">
          <a:off x="5634837" y="2822860"/>
          <a:ext cx="3778282" cy="280495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A31E6D-9E0A-4E74-97E6-947DEB15569A}">
      <dsp:nvSpPr>
        <dsp:cNvPr id="0" name=""/>
        <dsp:cNvSpPr/>
      </dsp:nvSpPr>
      <dsp:spPr>
        <a:xfrm>
          <a:off x="9742986" y="3114207"/>
          <a:ext cx="3255268" cy="155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38100" bIns="381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b="1" kern="1200" dirty="0" smtClean="0">
              <a:latin typeface="Calibri" pitchFamily="34" charset="0"/>
              <a:cs typeface="Calibri" pitchFamily="34" charset="0"/>
            </a:rPr>
            <a:t>Revision Control System</a:t>
          </a:r>
          <a:endParaRPr lang="en-IN" sz="3000" b="1" kern="1200" dirty="0">
            <a:latin typeface="Calibri" pitchFamily="34" charset="0"/>
            <a:cs typeface="Calibri" pitchFamily="34" charset="0"/>
          </a:endParaRPr>
        </a:p>
      </dsp:txBody>
      <dsp:txXfrm>
        <a:off x="9742986" y="3114207"/>
        <a:ext cx="3255268" cy="1557103"/>
      </dsp:txXfrm>
    </dsp:sp>
    <dsp:sp modelId="{BE1CF9B0-3D78-4E37-BA52-F14CC124131D}">
      <dsp:nvSpPr>
        <dsp:cNvPr id="0" name=""/>
        <dsp:cNvSpPr/>
      </dsp:nvSpPr>
      <dsp:spPr>
        <a:xfrm>
          <a:off x="8929169" y="3892759"/>
          <a:ext cx="8138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5000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A22CDC-3CC5-4569-8361-EA4148674522}">
      <dsp:nvSpPr>
        <dsp:cNvPr id="0" name=""/>
        <dsp:cNvSpPr/>
      </dsp:nvSpPr>
      <dsp:spPr>
        <a:xfrm rot="5400000">
          <a:off x="6405793" y="4250296"/>
          <a:ext cx="2881998" cy="2164753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EE712D-B3D2-4861-9CB0-A8188AE67339}">
      <dsp:nvSpPr>
        <dsp:cNvPr id="0" name=""/>
        <dsp:cNvSpPr/>
      </dsp:nvSpPr>
      <dsp:spPr>
        <a:xfrm>
          <a:off x="9717611" y="4671310"/>
          <a:ext cx="3306018" cy="155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38100" bIns="381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b="1" kern="1200" dirty="0" smtClean="0">
              <a:latin typeface="Calibri" pitchFamily="34" charset="0"/>
              <a:cs typeface="Calibri" pitchFamily="34" charset="0"/>
            </a:rPr>
            <a:t>Distributed Revision Control System</a:t>
          </a:r>
          <a:endParaRPr lang="en-IN" sz="3000" b="1" kern="1200" dirty="0">
            <a:latin typeface="Calibri" pitchFamily="34" charset="0"/>
            <a:cs typeface="Calibri" pitchFamily="34" charset="0"/>
          </a:endParaRPr>
        </a:p>
      </dsp:txBody>
      <dsp:txXfrm>
        <a:off x="9717611" y="4671310"/>
        <a:ext cx="3306018" cy="1557103"/>
      </dsp:txXfrm>
    </dsp:sp>
    <dsp:sp modelId="{0C29BC4B-B09A-4EC0-9FC3-B04D978612CB}">
      <dsp:nvSpPr>
        <dsp:cNvPr id="0" name=""/>
        <dsp:cNvSpPr/>
      </dsp:nvSpPr>
      <dsp:spPr>
        <a:xfrm>
          <a:off x="8929169" y="5449862"/>
          <a:ext cx="8138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5000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A462C-3EFB-4C72-B70A-2E555F368240}">
      <dsp:nvSpPr>
        <dsp:cNvPr id="0" name=""/>
        <dsp:cNvSpPr/>
      </dsp:nvSpPr>
      <dsp:spPr>
        <a:xfrm rot="5400000">
          <a:off x="7178594" y="5683373"/>
          <a:ext cx="1980939" cy="1512614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94C9E-9B32-4DBE-8F77-96E9CBB6147F}">
      <dsp:nvSpPr>
        <dsp:cNvPr id="0" name=""/>
        <dsp:cNvSpPr/>
      </dsp:nvSpPr>
      <dsp:spPr>
        <a:xfrm>
          <a:off x="6922" y="413972"/>
          <a:ext cx="4162489" cy="16649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  <a:reflection blurRad="6350" stA="50000" endA="300" endPos="55500" dist="508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b="1" kern="1200" dirty="0" smtClean="0">
              <a:latin typeface="Calibri" pitchFamily="34" charset="0"/>
              <a:cs typeface="Calibri" pitchFamily="34" charset="0"/>
            </a:rPr>
            <a:t>Stash</a:t>
          </a:r>
          <a:endParaRPr lang="en-IN" sz="3600" b="1" kern="1200" dirty="0">
            <a:latin typeface="Calibri" pitchFamily="34" charset="0"/>
            <a:cs typeface="Calibri" pitchFamily="34" charset="0"/>
          </a:endParaRPr>
        </a:p>
      </dsp:txBody>
      <dsp:txXfrm>
        <a:off x="6922" y="413972"/>
        <a:ext cx="4162489" cy="1664995"/>
      </dsp:txXfrm>
    </dsp:sp>
    <dsp:sp modelId="{365A0330-4502-4D18-BD67-8E08D4FB8CD2}">
      <dsp:nvSpPr>
        <dsp:cNvPr id="0" name=""/>
        <dsp:cNvSpPr/>
      </dsp:nvSpPr>
      <dsp:spPr>
        <a:xfrm>
          <a:off x="6922" y="2116262"/>
          <a:ext cx="4162489" cy="573855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  <a:reflection blurRad="6350" stA="50000" endA="300" endPos="55500" dist="508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800" kern="1200" dirty="0" smtClean="0">
              <a:latin typeface="Calibri" pitchFamily="34" charset="0"/>
              <a:cs typeface="Calibri" pitchFamily="34" charset="0"/>
            </a:rPr>
            <a:t>Stash</a:t>
          </a:r>
          <a:endParaRPr lang="en-IN" sz="2800" kern="1200" dirty="0">
            <a:latin typeface="Calibri" pitchFamily="34" charset="0"/>
            <a:cs typeface="Calibri" pitchFamily="34" charset="0"/>
          </a:endParaRPr>
        </a:p>
      </dsp:txBody>
      <dsp:txXfrm>
        <a:off x="6922" y="2116262"/>
        <a:ext cx="4162489" cy="5738552"/>
      </dsp:txXfrm>
    </dsp:sp>
    <dsp:sp modelId="{96233F39-CC6E-4722-9913-BCB7E962B9FC}">
      <dsp:nvSpPr>
        <dsp:cNvPr id="0" name=""/>
        <dsp:cNvSpPr/>
      </dsp:nvSpPr>
      <dsp:spPr>
        <a:xfrm>
          <a:off x="4752160" y="413972"/>
          <a:ext cx="4162489" cy="16649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  <a:reflection blurRad="6350" stA="50000" endA="300" endPos="55500" dist="508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b="1" kern="1200" dirty="0" smtClean="0">
              <a:latin typeface="Calibri" pitchFamily="34" charset="0"/>
              <a:cs typeface="Calibri" pitchFamily="34" charset="0"/>
            </a:rPr>
            <a:t>Working Area</a:t>
          </a:r>
          <a:endParaRPr lang="en-IN" sz="3600" b="1" kern="1200" dirty="0">
            <a:latin typeface="Calibri" pitchFamily="34" charset="0"/>
            <a:cs typeface="Calibri" pitchFamily="34" charset="0"/>
          </a:endParaRPr>
        </a:p>
      </dsp:txBody>
      <dsp:txXfrm>
        <a:off x="4752160" y="413972"/>
        <a:ext cx="4162489" cy="1664995"/>
      </dsp:txXfrm>
    </dsp:sp>
    <dsp:sp modelId="{5FE1EC18-29F8-4DAE-946B-238BFB7749D2}">
      <dsp:nvSpPr>
        <dsp:cNvPr id="0" name=""/>
        <dsp:cNvSpPr/>
      </dsp:nvSpPr>
      <dsp:spPr>
        <a:xfrm>
          <a:off x="4752160" y="2116262"/>
          <a:ext cx="4162489" cy="573855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  <a:reflection blurRad="6350" stA="50000" endA="300" endPos="55500" dist="508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800" kern="1200" dirty="0" smtClean="0">
              <a:latin typeface="Calibri" pitchFamily="34" charset="0"/>
              <a:cs typeface="Calibri" pitchFamily="34" charset="0"/>
            </a:rPr>
            <a:t>Project directory.</a:t>
          </a:r>
          <a:endParaRPr lang="en-IN" sz="2800" kern="1200" dirty="0">
            <a:latin typeface="Calibri" pitchFamily="34" charset="0"/>
            <a:cs typeface="Calibri" pitchFamily="34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800" kern="1200" dirty="0" smtClean="0">
              <a:latin typeface="Calibri" pitchFamily="34" charset="0"/>
              <a:cs typeface="Calibri" pitchFamily="34" charset="0"/>
            </a:rPr>
            <a:t>Work, edit, test.</a:t>
          </a:r>
          <a:endParaRPr lang="en-IN" sz="2800" kern="1200" dirty="0">
            <a:latin typeface="Calibri" pitchFamily="34" charset="0"/>
            <a:cs typeface="Calibri" pitchFamily="34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800" kern="1200" dirty="0" smtClean="0">
              <a:latin typeface="Calibri" pitchFamily="34" charset="0"/>
              <a:cs typeface="Calibri" pitchFamily="34" charset="0"/>
            </a:rPr>
            <a:t>For git, it’s a temporary place.</a:t>
          </a:r>
          <a:endParaRPr lang="en-IN" sz="2800" kern="1200" dirty="0">
            <a:latin typeface="Calibri" pitchFamily="34" charset="0"/>
            <a:cs typeface="Calibri" pitchFamily="34" charset="0"/>
          </a:endParaRPr>
        </a:p>
      </dsp:txBody>
      <dsp:txXfrm>
        <a:off x="4752160" y="2116262"/>
        <a:ext cx="4162489" cy="5738552"/>
      </dsp:txXfrm>
    </dsp:sp>
    <dsp:sp modelId="{C8844620-14E7-485D-A398-2A4FA1BBED32}">
      <dsp:nvSpPr>
        <dsp:cNvPr id="0" name=""/>
        <dsp:cNvSpPr/>
      </dsp:nvSpPr>
      <dsp:spPr>
        <a:xfrm>
          <a:off x="9497398" y="413972"/>
          <a:ext cx="4162489" cy="16649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  <a:reflection blurRad="6350" stA="50000" endA="300" endPos="55500" dist="508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b="1" kern="1200" dirty="0" smtClean="0">
              <a:latin typeface="Calibri" pitchFamily="34" charset="0"/>
              <a:cs typeface="Calibri" pitchFamily="34" charset="0"/>
            </a:rPr>
            <a:t>Index</a:t>
          </a:r>
          <a:endParaRPr lang="en-IN" sz="3600" b="1" kern="1200" dirty="0">
            <a:latin typeface="Calibri" pitchFamily="34" charset="0"/>
            <a:cs typeface="Calibri" pitchFamily="34" charset="0"/>
          </a:endParaRPr>
        </a:p>
      </dsp:txBody>
      <dsp:txXfrm>
        <a:off x="9497398" y="413972"/>
        <a:ext cx="4162489" cy="1664995"/>
      </dsp:txXfrm>
    </dsp:sp>
    <dsp:sp modelId="{5CF5C36E-1045-4834-A934-2365B63BFCD5}">
      <dsp:nvSpPr>
        <dsp:cNvPr id="0" name=""/>
        <dsp:cNvSpPr/>
      </dsp:nvSpPr>
      <dsp:spPr>
        <a:xfrm>
          <a:off x="9497398" y="2116262"/>
          <a:ext cx="4162489" cy="573855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  <a:reflection blurRad="6350" stA="50000" endA="300" endPos="55500" dist="508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800" kern="1200" dirty="0" smtClean="0">
              <a:latin typeface="Calibri" pitchFamily="34" charset="0"/>
              <a:cs typeface="Calibri" pitchFamily="34" charset="0"/>
            </a:rPr>
            <a:t>Staging area.</a:t>
          </a:r>
          <a:endParaRPr lang="en-IN" sz="2800" kern="1200" dirty="0">
            <a:latin typeface="Calibri" pitchFamily="34" charset="0"/>
            <a:cs typeface="Calibri" pitchFamily="34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800" kern="1200" dirty="0" smtClean="0">
              <a:latin typeface="Calibri" pitchFamily="34" charset="0"/>
              <a:cs typeface="Calibri" pitchFamily="34" charset="0"/>
            </a:rPr>
            <a:t>Unique to git.</a:t>
          </a:r>
          <a:endParaRPr lang="en-IN" sz="2800" kern="1200" dirty="0">
            <a:latin typeface="Calibri" pitchFamily="34" charset="0"/>
            <a:cs typeface="Calibri" pitchFamily="34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800" kern="1200" dirty="0" smtClean="0">
              <a:latin typeface="Calibri" pitchFamily="34" charset="0"/>
              <a:cs typeface="Calibri" pitchFamily="34" charset="0"/>
            </a:rPr>
            <a:t>Commit from here to repository</a:t>
          </a:r>
          <a:endParaRPr lang="en-IN" sz="2800" kern="1200" dirty="0">
            <a:latin typeface="Calibri" pitchFamily="34" charset="0"/>
            <a:cs typeface="Calibri" pitchFamily="34" charset="0"/>
          </a:endParaRPr>
        </a:p>
      </dsp:txBody>
      <dsp:txXfrm>
        <a:off x="9497398" y="2116262"/>
        <a:ext cx="4162489" cy="5738552"/>
      </dsp:txXfrm>
    </dsp:sp>
    <dsp:sp modelId="{EC7EEBCA-82DD-4074-AF8E-B88F8FF00601}">
      <dsp:nvSpPr>
        <dsp:cNvPr id="0" name=""/>
        <dsp:cNvSpPr/>
      </dsp:nvSpPr>
      <dsp:spPr>
        <a:xfrm>
          <a:off x="14242636" y="413972"/>
          <a:ext cx="4162489" cy="16649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  <a:reflection blurRad="6350" stA="50000" endA="300" endPos="55500" dist="508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b="1" kern="1200" dirty="0" smtClean="0">
              <a:latin typeface="Calibri" pitchFamily="34" charset="0"/>
              <a:cs typeface="Calibri" pitchFamily="34" charset="0"/>
            </a:rPr>
            <a:t>Repository</a:t>
          </a:r>
          <a:endParaRPr lang="en-IN" sz="3600" b="1" kern="1200" dirty="0">
            <a:latin typeface="Calibri" pitchFamily="34" charset="0"/>
            <a:cs typeface="Calibri" pitchFamily="34" charset="0"/>
          </a:endParaRPr>
        </a:p>
      </dsp:txBody>
      <dsp:txXfrm>
        <a:off x="14242636" y="413972"/>
        <a:ext cx="4162489" cy="1664995"/>
      </dsp:txXfrm>
    </dsp:sp>
    <dsp:sp modelId="{A00895CD-AC6F-43BB-9EEE-916E57D24768}">
      <dsp:nvSpPr>
        <dsp:cNvPr id="0" name=""/>
        <dsp:cNvSpPr/>
      </dsp:nvSpPr>
      <dsp:spPr>
        <a:xfrm>
          <a:off x="14242636" y="2116262"/>
          <a:ext cx="4162489" cy="573855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  <a:reflection blurRad="6350" stA="50000" endA="300" endPos="55500" dist="508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800" kern="1200" dirty="0" smtClean="0">
              <a:latin typeface="Calibri" pitchFamily="34" charset="0"/>
              <a:cs typeface="Calibri" pitchFamily="34" charset="0"/>
            </a:rPr>
            <a:t>.git directory.</a:t>
          </a:r>
          <a:endParaRPr lang="en-IN" sz="2800" kern="1200" dirty="0">
            <a:latin typeface="Calibri" pitchFamily="34" charset="0"/>
            <a:cs typeface="Calibri" pitchFamily="34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800" kern="1200" dirty="0" smtClean="0">
              <a:latin typeface="Calibri" pitchFamily="34" charset="0"/>
              <a:cs typeface="Calibri" pitchFamily="34" charset="0"/>
            </a:rPr>
            <a:t>Git objects: Commits, trees, blobs and tags.</a:t>
          </a:r>
          <a:endParaRPr lang="en-IN" sz="2800" kern="1200" dirty="0">
            <a:latin typeface="Calibri" pitchFamily="34" charset="0"/>
            <a:cs typeface="Calibri" pitchFamily="34" charset="0"/>
          </a:endParaRPr>
        </a:p>
      </dsp:txBody>
      <dsp:txXfrm>
        <a:off x="14242636" y="2116262"/>
        <a:ext cx="4162489" cy="5738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Nunit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Nunito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Nuni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Nunito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14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839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4999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4999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4999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4999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839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839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839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839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3" name="Freeform 2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4" name="Freeform 3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/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Web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2901752" y="3940389"/>
            <a:ext cx="6780686" cy="387036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4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5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0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1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2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3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4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5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19075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770022" y="2436714"/>
            <a:ext cx="4290417" cy="7627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46179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410888" y="3912686"/>
            <a:ext cx="7567384" cy="478034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4" name="Freeform 3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67953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913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Brea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3905212" y="1952726"/>
            <a:ext cx="8420998" cy="8420998"/>
          </a:xfrm>
          <a:custGeom>
            <a:avLst/>
            <a:gdLst>
              <a:gd name="connsiteX0" fmla="*/ 1794805 w 3589610"/>
              <a:gd name="connsiteY0" fmla="*/ 0 h 3589610"/>
              <a:gd name="connsiteX1" fmla="*/ 3589610 w 3589610"/>
              <a:gd name="connsiteY1" fmla="*/ 1794805 h 3589610"/>
              <a:gd name="connsiteX2" fmla="*/ 1794805 w 3589610"/>
              <a:gd name="connsiteY2" fmla="*/ 3589610 h 3589610"/>
              <a:gd name="connsiteX3" fmla="*/ 0 w 3589610"/>
              <a:gd name="connsiteY3" fmla="*/ 1794805 h 3589610"/>
              <a:gd name="connsiteX4" fmla="*/ 1794805 w 3589610"/>
              <a:gd name="connsiteY4" fmla="*/ 0 h 358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9610" h="3589610">
                <a:moveTo>
                  <a:pt x="1794805" y="0"/>
                </a:moveTo>
                <a:cubicBezTo>
                  <a:pt x="2786048" y="0"/>
                  <a:pt x="3589610" y="803562"/>
                  <a:pt x="3589610" y="1794805"/>
                </a:cubicBezTo>
                <a:cubicBezTo>
                  <a:pt x="3589610" y="2786048"/>
                  <a:pt x="2786048" y="3589610"/>
                  <a:pt x="1794805" y="3589610"/>
                </a:cubicBezTo>
                <a:cubicBezTo>
                  <a:pt x="803562" y="3589610"/>
                  <a:pt x="0" y="2786048"/>
                  <a:pt x="0" y="1794805"/>
                </a:cubicBezTo>
                <a:cubicBezTo>
                  <a:pt x="0" y="803562"/>
                  <a:pt x="803562" y="0"/>
                  <a:pt x="179480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4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0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94718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58" r:id="rId3"/>
    <p:sldLayoutId id="2147483959" r:id="rId4"/>
    <p:sldLayoutId id="2147483960" r:id="rId5"/>
    <p:sldLayoutId id="2147483953" r:id="rId6"/>
    <p:sldLayoutId id="2147483956" r:id="rId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Box 311"/>
          <p:cNvSpPr txBox="1"/>
          <p:nvPr/>
        </p:nvSpPr>
        <p:spPr>
          <a:xfrm>
            <a:off x="10565508" y="5678106"/>
            <a:ext cx="32912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0" b="1" spc="300" dirty="0" smtClean="0">
                <a:latin typeface="Nunito" charset="0"/>
                <a:ea typeface="Nunito" charset="0"/>
                <a:cs typeface="Nunito" charset="0"/>
              </a:rPr>
              <a:t>GIT</a:t>
            </a:r>
            <a:endParaRPr lang="en-US" sz="14000" b="1" spc="300" dirty="0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8000307" y="7709723"/>
            <a:ext cx="8377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600" dirty="0">
                <a:latin typeface="Nunito" charset="0"/>
                <a:ea typeface="Nunito" charset="0"/>
                <a:cs typeface="Nunito" charset="0"/>
              </a:rPr>
              <a:t>Distributed Version Control System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0" y="-1582768"/>
            <a:ext cx="24535152" cy="4304369"/>
            <a:chOff x="0" y="-156114"/>
            <a:chExt cx="24535152" cy="4304369"/>
          </a:xfrm>
        </p:grpSpPr>
        <p:sp>
          <p:nvSpPr>
            <p:cNvPr id="131" name="Freeform 130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2" name="Freeform 131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3" name="Freeform 132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4" name="Freeform 133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5" name="Freeform 134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6" name="Freeform 135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7" name="Freeform 136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8" name="Freeform 137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9" name="Freeform 138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0" name="Freeform 139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1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2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3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4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5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6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7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8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9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0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1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2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3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4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5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2796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810621" y="868312"/>
            <a:ext cx="67918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600" dirty="0" smtClean="0">
                <a:latin typeface="Calibri" pitchFamily="34" charset="0"/>
                <a:ea typeface="Nunito Light" charset="0"/>
                <a:cs typeface="Calibri" pitchFamily="34" charset="0"/>
              </a:rPr>
              <a:t>Git Workflow</a:t>
            </a:r>
          </a:p>
          <a:p>
            <a:pPr algn="r"/>
            <a:r>
              <a:rPr lang="en-US" sz="2800" b="1" spc="600" dirty="0" smtClean="0">
                <a:latin typeface="Calibri" pitchFamily="34" charset="0"/>
                <a:ea typeface="Nunito Light" charset="0"/>
                <a:cs typeface="Calibri" pitchFamily="34" charset="0"/>
              </a:rPr>
              <a:t>Remote to Local</a:t>
            </a:r>
            <a:endParaRPr lang="en-US" sz="2800" b="1" spc="600" dirty="0">
              <a:latin typeface="Calibri" pitchFamily="34" charset="0"/>
              <a:ea typeface="Nunito Light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16200000">
            <a:off x="3128621" y="8576372"/>
            <a:ext cx="15773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>
                <a:solidFill>
                  <a:srgbClr val="FF3300"/>
                </a:solidFill>
                <a:latin typeface="Calibri" pitchFamily="34" charset="0"/>
                <a:cs typeface="Calibri" pitchFamily="34" charset="0"/>
              </a:rPr>
              <a:t>Revert</a:t>
            </a:r>
            <a:endParaRPr lang="en-IN" sz="4000" b="1" dirty="0">
              <a:solidFill>
                <a:srgbClr val="FF33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18618932" y="4723260"/>
            <a:ext cx="1846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>
                <a:latin typeface="Calibri" pitchFamily="34" charset="0"/>
                <a:cs typeface="Calibri" pitchFamily="34" charset="0"/>
              </a:rPr>
              <a:t>Remote</a:t>
            </a:r>
            <a:endParaRPr lang="en-IN" sz="40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4445252" y="2728997"/>
            <a:ext cx="0" cy="10987003"/>
          </a:xfrm>
          <a:prstGeom prst="line">
            <a:avLst/>
          </a:prstGeom>
          <a:ln w="1270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516716" y="4409089"/>
            <a:ext cx="24420" cy="9306911"/>
          </a:xfrm>
          <a:prstGeom prst="line">
            <a:avLst/>
          </a:prstGeom>
          <a:ln w="1016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753413" y="4409089"/>
            <a:ext cx="57208" cy="9306911"/>
          </a:xfrm>
          <a:prstGeom prst="line">
            <a:avLst/>
          </a:prstGeom>
          <a:ln w="1016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006847" y="4409089"/>
            <a:ext cx="48839" cy="9306911"/>
          </a:xfrm>
          <a:prstGeom prst="line">
            <a:avLst/>
          </a:prstGeom>
          <a:ln w="1016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7298800" y="4403834"/>
            <a:ext cx="0" cy="9312166"/>
          </a:xfrm>
          <a:prstGeom prst="line">
            <a:avLst/>
          </a:prstGeom>
          <a:ln w="101600">
            <a:solidFill>
              <a:schemeClr val="accent3">
                <a:lumMod val="50000"/>
              </a:schemeClr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Arrow 26"/>
          <p:cNvSpPr/>
          <p:nvPr/>
        </p:nvSpPr>
        <p:spPr>
          <a:xfrm flipH="1">
            <a:off x="5516713" y="4513348"/>
            <a:ext cx="11782083" cy="109917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Calibri" pitchFamily="34" charset="0"/>
                <a:cs typeface="Calibri" pitchFamily="34" charset="0"/>
              </a:rPr>
              <a:t>git clone or git pull or git rebase 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Can 27"/>
          <p:cNvSpPr/>
          <p:nvPr/>
        </p:nvSpPr>
        <p:spPr>
          <a:xfrm>
            <a:off x="4271240" y="3184633"/>
            <a:ext cx="2490952" cy="1216152"/>
          </a:xfrm>
          <a:prstGeom prst="can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Calibri" pitchFamily="34" charset="0"/>
                <a:cs typeface="Calibri" pitchFamily="34" charset="0"/>
              </a:rPr>
              <a:t>Working </a:t>
            </a:r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Area</a:t>
            </a:r>
            <a:endParaRPr lang="en-IN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Can 29"/>
          <p:cNvSpPr/>
          <p:nvPr/>
        </p:nvSpPr>
        <p:spPr>
          <a:xfrm>
            <a:off x="7565145" y="3216164"/>
            <a:ext cx="2490952" cy="1216152"/>
          </a:xfrm>
          <a:prstGeom prst="can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Index</a:t>
            </a:r>
            <a:endParaRPr lang="en-IN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Can 30"/>
          <p:cNvSpPr/>
          <p:nvPr/>
        </p:nvSpPr>
        <p:spPr>
          <a:xfrm>
            <a:off x="10744521" y="3184633"/>
            <a:ext cx="2490952" cy="1216152"/>
          </a:xfrm>
          <a:prstGeom prst="can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Calibri" pitchFamily="34" charset="0"/>
                <a:cs typeface="Calibri" pitchFamily="34" charset="0"/>
              </a:rPr>
              <a:t>Local </a:t>
            </a:r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Repository</a:t>
            </a:r>
            <a:endParaRPr lang="en-IN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Can 31"/>
          <p:cNvSpPr/>
          <p:nvPr/>
        </p:nvSpPr>
        <p:spPr>
          <a:xfrm>
            <a:off x="16053323" y="3216164"/>
            <a:ext cx="2490952" cy="1216152"/>
          </a:xfrm>
          <a:prstGeom prst="can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Remote Repository</a:t>
            </a:r>
            <a:endParaRPr lang="en-IN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 flipH="1">
            <a:off x="12006845" y="6026837"/>
            <a:ext cx="5271571" cy="109917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Calibri" pitchFamily="34" charset="0"/>
                <a:cs typeface="Calibri" pitchFamily="34" charset="0"/>
              </a:rPr>
              <a:t>git fetch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 flipH="1">
            <a:off x="5516715" y="7540326"/>
            <a:ext cx="6490130" cy="1099178"/>
          </a:xfrm>
          <a:prstGeom prst="rightArrow">
            <a:avLst/>
          </a:prstGeom>
          <a:solidFill>
            <a:srgbClr val="FF3300"/>
          </a:solidFill>
          <a:ln>
            <a:solidFill>
              <a:srgbClr val="FA5C7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Calibri" pitchFamily="34" charset="0"/>
                <a:cs typeface="Calibri" pitchFamily="34" charset="0"/>
              </a:rPr>
              <a:t>git checkout HEAD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Right Arrow 22"/>
          <p:cNvSpPr/>
          <p:nvPr/>
        </p:nvSpPr>
        <p:spPr>
          <a:xfrm flipH="1">
            <a:off x="5565555" y="9148408"/>
            <a:ext cx="3245065" cy="1099178"/>
          </a:xfrm>
          <a:prstGeom prst="rightArrow">
            <a:avLst/>
          </a:prstGeom>
          <a:solidFill>
            <a:srgbClr val="FF3300"/>
          </a:solidFill>
          <a:ln>
            <a:solidFill>
              <a:srgbClr val="FA5C7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Calibri" pitchFamily="34" charset="0"/>
                <a:cs typeface="Calibri" pitchFamily="34" charset="0"/>
              </a:rPr>
              <a:t>git checkout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ight Arrow 25"/>
          <p:cNvSpPr/>
          <p:nvPr/>
        </p:nvSpPr>
        <p:spPr>
          <a:xfrm flipH="1">
            <a:off x="5565556" y="10756490"/>
            <a:ext cx="6490130" cy="1099178"/>
          </a:xfrm>
          <a:prstGeom prst="rightArrow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Calibri" pitchFamily="34" charset="0"/>
                <a:cs typeface="Calibri" pitchFamily="34" charset="0"/>
              </a:rPr>
              <a:t>git diff HEAD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Right Arrow 28"/>
          <p:cNvSpPr/>
          <p:nvPr/>
        </p:nvSpPr>
        <p:spPr>
          <a:xfrm flipH="1">
            <a:off x="5614396" y="12364572"/>
            <a:ext cx="3245065" cy="1099178"/>
          </a:xfrm>
          <a:prstGeom prst="rightArrow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Calibri" pitchFamily="34" charset="0"/>
                <a:cs typeface="Calibri" pitchFamily="34" charset="0"/>
              </a:rPr>
              <a:t>git diff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Left Brace 48"/>
          <p:cNvSpPr/>
          <p:nvPr/>
        </p:nvSpPr>
        <p:spPr>
          <a:xfrm>
            <a:off x="4666593" y="7540326"/>
            <a:ext cx="536028" cy="2707260"/>
          </a:xfrm>
          <a:prstGeom prst="leftBrace">
            <a:avLst/>
          </a:prstGeom>
          <a:ln w="508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0" name="Left Brace 49"/>
          <p:cNvSpPr/>
          <p:nvPr/>
        </p:nvSpPr>
        <p:spPr>
          <a:xfrm>
            <a:off x="4666593" y="10756491"/>
            <a:ext cx="536028" cy="2707260"/>
          </a:xfrm>
          <a:prstGeom prst="leftBrac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 rot="16200000">
            <a:off x="2575171" y="3496467"/>
            <a:ext cx="1268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>
                <a:latin typeface="Calibri" pitchFamily="34" charset="0"/>
                <a:cs typeface="Calibri" pitchFamily="34" charset="0"/>
              </a:rPr>
              <a:t>Local</a:t>
            </a:r>
            <a:endParaRPr lang="en-IN" sz="4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 rot="16200000">
            <a:off x="2861243" y="11740812"/>
            <a:ext cx="21121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Compare</a:t>
            </a:r>
            <a:endParaRPr lang="en-IN" sz="4000" b="1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Right Arrow 53"/>
          <p:cNvSpPr/>
          <p:nvPr/>
        </p:nvSpPr>
        <p:spPr>
          <a:xfrm flipH="1">
            <a:off x="5614395" y="6026837"/>
            <a:ext cx="6375601" cy="109917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Calibri" pitchFamily="34" charset="0"/>
                <a:cs typeface="Calibri" pitchFamily="34" charset="0"/>
              </a:rPr>
              <a:t>git merge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1257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05750" y="868312"/>
            <a:ext cx="122016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600" dirty="0" smtClean="0">
                <a:latin typeface="Calibri" pitchFamily="34" charset="0"/>
                <a:ea typeface="Nunito Light" charset="0"/>
                <a:cs typeface="Calibri" pitchFamily="34" charset="0"/>
              </a:rPr>
              <a:t>Version Control Systems</a:t>
            </a:r>
          </a:p>
          <a:p>
            <a:pPr algn="r"/>
            <a:r>
              <a:rPr lang="en-US" sz="2800" b="1" spc="600" dirty="0" smtClean="0">
                <a:latin typeface="Calibri" pitchFamily="34" charset="0"/>
                <a:ea typeface="Nunito Light" charset="0"/>
                <a:cs typeface="Calibri" pitchFamily="34" charset="0"/>
              </a:rPr>
              <a:t>Types of Version Control Systems</a:t>
            </a:r>
            <a:endParaRPr lang="en-US" sz="2800" b="1" spc="600" dirty="0">
              <a:latin typeface="Calibri" pitchFamily="34" charset="0"/>
              <a:ea typeface="Nunito Light" charset="0"/>
              <a:cs typeface="Calibri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238301" y="6281218"/>
            <a:ext cx="3517243" cy="1166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 smtClean="0">
                <a:latin typeface="Calibri" pitchFamily="34" charset="0"/>
                <a:cs typeface="Calibri" pitchFamily="34" charset="0"/>
              </a:rPr>
              <a:t>Remote Repository</a:t>
            </a:r>
            <a:endParaRPr lang="en-IN" sz="3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944" y="9055950"/>
            <a:ext cx="3517243" cy="1166648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 smtClean="0">
                <a:latin typeface="Calibri" pitchFamily="34" charset="0"/>
                <a:cs typeface="Calibri" pitchFamily="34" charset="0"/>
              </a:rPr>
              <a:t>Working Area</a:t>
            </a:r>
            <a:endParaRPr lang="en-IN" sz="3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238301" y="9055950"/>
            <a:ext cx="3517243" cy="1166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 smtClean="0">
                <a:latin typeface="Calibri" pitchFamily="34" charset="0"/>
                <a:cs typeface="Calibri" pitchFamily="34" charset="0"/>
              </a:rPr>
              <a:t>Working Area</a:t>
            </a:r>
            <a:endParaRPr lang="en-IN" sz="3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415713" y="9055950"/>
            <a:ext cx="3517243" cy="1166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 smtClean="0">
                <a:latin typeface="Calibri" pitchFamily="34" charset="0"/>
                <a:cs typeface="Calibri" pitchFamily="34" charset="0"/>
              </a:rPr>
              <a:t>Working Area</a:t>
            </a:r>
            <a:endParaRPr lang="en-IN" sz="3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793993" y="7601783"/>
            <a:ext cx="13578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Update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1" name="Elbow Connector 20"/>
          <p:cNvCxnSpPr>
            <a:stCxn id="12" idx="0"/>
            <a:endCxn id="10" idx="1"/>
          </p:cNvCxnSpPr>
          <p:nvPr/>
        </p:nvCxnSpPr>
        <p:spPr>
          <a:xfrm rot="5400000" flipH="1" flipV="1">
            <a:off x="1930729" y="6748379"/>
            <a:ext cx="2191408" cy="2423735"/>
          </a:xfrm>
          <a:prstGeom prst="bentConnector2">
            <a:avLst/>
          </a:prstGeom>
          <a:ln w="38100" cmpd="sng">
            <a:headEnd type="triangle" w="lg" len="lg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6200000">
            <a:off x="1416332" y="7601782"/>
            <a:ext cx="1447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Commit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9153762" y="7633315"/>
            <a:ext cx="13578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Update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6" name="Elbow Connector 25"/>
          <p:cNvCxnSpPr>
            <a:stCxn id="14" idx="0"/>
            <a:endCxn id="10" idx="3"/>
          </p:cNvCxnSpPr>
          <p:nvPr/>
        </p:nvCxnSpPr>
        <p:spPr>
          <a:xfrm rot="16200000" flipV="1">
            <a:off x="7869236" y="6750850"/>
            <a:ext cx="2191408" cy="2418791"/>
          </a:xfrm>
          <a:prstGeom prst="bentConnector2">
            <a:avLst/>
          </a:prstGeom>
          <a:ln w="38100" cmpd="sng">
            <a:headEnd type="triangle" w="lg" len="lg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6200000">
            <a:off x="9776101" y="7633314"/>
            <a:ext cx="1447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Commit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4995400" y="7961997"/>
            <a:ext cx="13578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Update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5617739" y="7961996"/>
            <a:ext cx="1447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Commit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8" name="TextBox 1027"/>
          <p:cNvSpPr txBox="1"/>
          <p:nvPr/>
        </p:nvSpPr>
        <p:spPr>
          <a:xfrm>
            <a:off x="2573104" y="3468965"/>
            <a:ext cx="6860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Calibri" pitchFamily="34" charset="0"/>
                <a:cs typeface="Calibri" pitchFamily="34" charset="0"/>
              </a:rPr>
              <a:t>Centralized Version Control System</a:t>
            </a:r>
            <a:endParaRPr lang="en-IN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3013" y="10275373"/>
            <a:ext cx="320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Workstation/PC #1 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9020" y="10275373"/>
            <a:ext cx="320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Workstation/PC #1 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612782" y="10275373"/>
            <a:ext cx="320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Workstation/PC #1 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24309" y="5698116"/>
            <a:ext cx="12098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Server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16605449" y="5283232"/>
            <a:ext cx="3517243" cy="1166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 smtClean="0">
                <a:latin typeface="Calibri" pitchFamily="34" charset="0"/>
                <a:cs typeface="Calibri" pitchFamily="34" charset="0"/>
              </a:rPr>
              <a:t>Remote Repository</a:t>
            </a:r>
            <a:endParaRPr lang="en-IN" sz="3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12423092" y="8057964"/>
            <a:ext cx="3517243" cy="1166648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 smtClean="0">
                <a:latin typeface="Calibri" pitchFamily="34" charset="0"/>
                <a:cs typeface="Calibri" pitchFamily="34" charset="0"/>
              </a:rPr>
              <a:t>Local Repository</a:t>
            </a:r>
            <a:endParaRPr lang="en-IN" sz="3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16605449" y="8057964"/>
            <a:ext cx="3517243" cy="1166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 smtClean="0">
                <a:latin typeface="Calibri" pitchFamily="34" charset="0"/>
                <a:cs typeface="Calibri" pitchFamily="34" charset="0"/>
              </a:rPr>
              <a:t>Local Repository</a:t>
            </a:r>
            <a:endParaRPr lang="en-IN" sz="3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20782861" y="8057964"/>
            <a:ext cx="3517243" cy="1166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 smtClean="0">
                <a:latin typeface="Calibri" pitchFamily="34" charset="0"/>
                <a:cs typeface="Calibri" pitchFamily="34" charset="0"/>
              </a:rPr>
              <a:t>Local Repository</a:t>
            </a:r>
            <a:endParaRPr lang="en-IN" sz="3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 rot="16200000">
            <a:off x="13360587" y="6603797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push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23" name="Elbow Connector 122"/>
          <p:cNvCxnSpPr>
            <a:stCxn id="119" idx="0"/>
            <a:endCxn id="118" idx="1"/>
          </p:cNvCxnSpPr>
          <p:nvPr/>
        </p:nvCxnSpPr>
        <p:spPr>
          <a:xfrm rot="5400000" flipH="1" flipV="1">
            <a:off x="14297877" y="5750393"/>
            <a:ext cx="2191408" cy="2423735"/>
          </a:xfrm>
          <a:prstGeom prst="bentConnector2">
            <a:avLst/>
          </a:prstGeom>
          <a:ln w="38100" cmpd="sng">
            <a:headEnd type="triangle" w="lg" len="lg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 rot="16200000">
            <a:off x="14113700" y="6603796"/>
            <a:ext cx="7873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pull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 rot="16200000">
            <a:off x="21720356" y="6635329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push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26" name="Elbow Connector 125"/>
          <p:cNvCxnSpPr>
            <a:stCxn id="121" idx="0"/>
            <a:endCxn id="118" idx="3"/>
          </p:cNvCxnSpPr>
          <p:nvPr/>
        </p:nvCxnSpPr>
        <p:spPr>
          <a:xfrm rot="16200000" flipV="1">
            <a:off x="20236384" y="5752864"/>
            <a:ext cx="2191408" cy="2418791"/>
          </a:xfrm>
          <a:prstGeom prst="bentConnector2">
            <a:avLst/>
          </a:prstGeom>
          <a:ln w="38100" cmpd="sng">
            <a:headEnd type="triangle" w="lg" len="lg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 rot="16200000">
            <a:off x="22473469" y="6635328"/>
            <a:ext cx="7873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pull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 rot="16200000">
            <a:off x="17542944" y="6964011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push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 rot="16200000">
            <a:off x="18296057" y="6964010"/>
            <a:ext cx="7873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pull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4778483" y="3543033"/>
            <a:ext cx="6870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Calibri" pitchFamily="34" charset="0"/>
                <a:cs typeface="Calibri" pitchFamily="34" charset="0"/>
              </a:rPr>
              <a:t>Distributed Version Control System</a:t>
            </a:r>
            <a:endParaRPr lang="en-IN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2683223" y="12493549"/>
            <a:ext cx="320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Workstation/PC #1 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6859230" y="12493549"/>
            <a:ext cx="320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Workstation/PC #1 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1042992" y="12493549"/>
            <a:ext cx="320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Workstation/PC #1 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7791457" y="4700130"/>
            <a:ext cx="12098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Server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12434332" y="11300405"/>
            <a:ext cx="3517243" cy="1166648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 smtClean="0">
                <a:latin typeface="Calibri" pitchFamily="34" charset="0"/>
                <a:cs typeface="Calibri" pitchFamily="34" charset="0"/>
              </a:rPr>
              <a:t>Working Area</a:t>
            </a:r>
            <a:endParaRPr lang="en-IN" sz="3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16616689" y="11300405"/>
            <a:ext cx="3517243" cy="1166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 smtClean="0">
                <a:latin typeface="Calibri" pitchFamily="34" charset="0"/>
                <a:cs typeface="Calibri" pitchFamily="34" charset="0"/>
              </a:rPr>
              <a:t>Working Area</a:t>
            </a:r>
            <a:endParaRPr lang="en-IN" sz="3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20794101" y="11300405"/>
            <a:ext cx="3517243" cy="1166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 smtClean="0">
                <a:latin typeface="Calibri" pitchFamily="34" charset="0"/>
                <a:cs typeface="Calibri" pitchFamily="34" charset="0"/>
              </a:rPr>
              <a:t>Working Area</a:t>
            </a:r>
            <a:endParaRPr lang="en-IN" sz="3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 rot="16200000">
            <a:off x="13167711" y="9966556"/>
            <a:ext cx="13578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Update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 rot="16200000">
            <a:off x="13790051" y="9966555"/>
            <a:ext cx="1447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Commit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 rot="16200000">
            <a:off x="17343598" y="9992832"/>
            <a:ext cx="13578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Update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 rot="16200000">
            <a:off x="17965938" y="9992831"/>
            <a:ext cx="1447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Commit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 rot="16200000">
            <a:off x="21519485" y="9987577"/>
            <a:ext cx="13578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Update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 rot="16200000">
            <a:off x="22141825" y="9987576"/>
            <a:ext cx="1447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latin typeface="Calibri" pitchFamily="34" charset="0"/>
                <a:cs typeface="Calibri" pitchFamily="34" charset="0"/>
              </a:rPr>
              <a:t>Commit</a:t>
            </a:r>
            <a:endParaRPr lang="en-IN" sz="30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5" name="Straight Connector 4"/>
          <p:cNvCxnSpPr>
            <a:stCxn id="10" idx="2"/>
            <a:endCxn id="13" idx="0"/>
          </p:cNvCxnSpPr>
          <p:nvPr/>
        </p:nvCxnSpPr>
        <p:spPr>
          <a:xfrm>
            <a:off x="5996923" y="7447866"/>
            <a:ext cx="0" cy="1608084"/>
          </a:xfrm>
          <a:prstGeom prst="line">
            <a:avLst/>
          </a:prstGeom>
          <a:ln w="38100">
            <a:headEnd type="triangle" w="lg" len="lg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18" idx="2"/>
            <a:endCxn id="120" idx="0"/>
          </p:cNvCxnSpPr>
          <p:nvPr/>
        </p:nvCxnSpPr>
        <p:spPr>
          <a:xfrm>
            <a:off x="18364071" y="6449880"/>
            <a:ext cx="0" cy="1608084"/>
          </a:xfrm>
          <a:prstGeom prst="line">
            <a:avLst/>
          </a:prstGeom>
          <a:ln w="38100">
            <a:headEnd type="triangle" w="lg" len="lg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19" idx="2"/>
            <a:endCxn id="136" idx="0"/>
          </p:cNvCxnSpPr>
          <p:nvPr/>
        </p:nvCxnSpPr>
        <p:spPr>
          <a:xfrm>
            <a:off x="14181714" y="9224612"/>
            <a:ext cx="11240" cy="2075793"/>
          </a:xfrm>
          <a:prstGeom prst="line">
            <a:avLst/>
          </a:prstGeom>
          <a:ln w="38100">
            <a:headEnd type="triangle" w="lg" len="lg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20" idx="2"/>
            <a:endCxn id="137" idx="0"/>
          </p:cNvCxnSpPr>
          <p:nvPr/>
        </p:nvCxnSpPr>
        <p:spPr>
          <a:xfrm>
            <a:off x="18364071" y="9224612"/>
            <a:ext cx="11240" cy="2075793"/>
          </a:xfrm>
          <a:prstGeom prst="line">
            <a:avLst/>
          </a:prstGeom>
          <a:ln w="38100">
            <a:headEnd type="triangle" w="lg" len="lg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21" idx="2"/>
            <a:endCxn id="138" idx="0"/>
          </p:cNvCxnSpPr>
          <p:nvPr/>
        </p:nvCxnSpPr>
        <p:spPr>
          <a:xfrm>
            <a:off x="22541483" y="9224612"/>
            <a:ext cx="11240" cy="2075793"/>
          </a:xfrm>
          <a:prstGeom prst="line">
            <a:avLst/>
          </a:prstGeom>
          <a:ln w="38100">
            <a:headEnd type="triangle" w="lg" len="lg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40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9" grpId="0"/>
      <p:bldP spid="24" grpId="0"/>
      <p:bldP spid="25" grpId="0"/>
      <p:bldP spid="27" grpId="0"/>
      <p:bldP spid="29" grpId="0"/>
      <p:bldP spid="31" grpId="0"/>
      <p:bldP spid="1028" grpId="0"/>
      <p:bldP spid="37" grpId="0"/>
      <p:bldP spid="39" grpId="0"/>
      <p:bldP spid="40" grpId="0"/>
      <p:bldP spid="41" grpId="0"/>
      <p:bldP spid="118" grpId="0" animBg="1"/>
      <p:bldP spid="119" grpId="0" animBg="1"/>
      <p:bldP spid="120" grpId="0" animBg="1"/>
      <p:bldP spid="121" grpId="0" animBg="1"/>
      <p:bldP spid="122" grpId="0"/>
      <p:bldP spid="124" grpId="0"/>
      <p:bldP spid="125" grpId="0"/>
      <p:bldP spid="127" grpId="0"/>
      <p:bldP spid="128" grpId="0"/>
      <p:bldP spid="130" grpId="0"/>
      <p:bldP spid="131" grpId="0"/>
      <p:bldP spid="132" grpId="0"/>
      <p:bldP spid="133" grpId="0"/>
      <p:bldP spid="134" grpId="0"/>
      <p:bldP spid="135" grpId="0"/>
      <p:bldP spid="136" grpId="0" animBg="1"/>
      <p:bldP spid="137" grpId="0" animBg="1"/>
      <p:bldP spid="138" grpId="0" animBg="1"/>
      <p:bldP spid="143" grpId="0"/>
      <p:bldP spid="144" grpId="0"/>
      <p:bldP spid="146" grpId="0"/>
      <p:bldP spid="147" grpId="0"/>
      <p:bldP spid="149" grpId="0"/>
      <p:bldP spid="1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715821" y="868312"/>
            <a:ext cx="69814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600" dirty="0" smtClean="0">
                <a:latin typeface="Calibri" pitchFamily="34" charset="0"/>
                <a:ea typeface="Nunito Light" charset="0"/>
                <a:cs typeface="Calibri" pitchFamily="34" charset="0"/>
              </a:rPr>
              <a:t>Git is Layered</a:t>
            </a:r>
          </a:p>
          <a:p>
            <a:pPr algn="r"/>
            <a:r>
              <a:rPr lang="en-US" sz="2800" b="1" spc="600" dirty="0" smtClean="0">
                <a:latin typeface="Calibri" pitchFamily="34" charset="0"/>
                <a:ea typeface="Nunito Light" charset="0"/>
                <a:cs typeface="Calibri" pitchFamily="34" charset="0"/>
              </a:rPr>
              <a:t>Like an Onion</a:t>
            </a:r>
            <a:endParaRPr lang="en-US" sz="2800" b="1" spc="600" dirty="0">
              <a:latin typeface="Calibri" pitchFamily="34" charset="0"/>
              <a:ea typeface="Nunito Light" charset="0"/>
              <a:cs typeface="Calibri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70684170"/>
              </p:ext>
            </p:extLst>
          </p:nvPr>
        </p:nvGraphicFramePr>
        <p:xfrm>
          <a:off x="4621057" y="2685700"/>
          <a:ext cx="15170989" cy="8680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85749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9397EA-5377-4279-A4C4-1E1DAAAE49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0D8247-22A9-4E77-B5BD-BC1176DE34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6E9221F-0BC8-4566-BB88-62A17344E3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D22F0CD-C00A-4198-879A-A660D1A280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0995190-6D9F-4B04-BAC5-A115C1B635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B96523-B53E-4C91-BDF6-251880E9A2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A918E33-D0E8-4956-8EC6-A7368C28EA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346497E-7778-4441-8455-53D6E8F8E1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E1CF9B0-3D78-4E37-BA52-F14CC12413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5A22CDC-3CC5-4569-8361-EA41486745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54B2C5-0D00-4D27-A23F-6B584200EA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A31E6D-9E0A-4E74-97E6-947DEB1556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6A462C-3EFB-4C72-B70A-2E555F3682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4FA564-B659-4CEC-9198-68797D6CF3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29BC4B-B09A-4EC0-9FC3-B04D978612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FEE712D-B3D2-4861-9CB0-A8188AE673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98504" y="868312"/>
            <a:ext cx="110160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600" dirty="0" smtClean="0">
                <a:latin typeface="Calibri" pitchFamily="34" charset="0"/>
                <a:ea typeface="Nunito Light" charset="0"/>
                <a:cs typeface="Calibri" pitchFamily="34" charset="0"/>
              </a:rPr>
              <a:t>High Level Commands</a:t>
            </a:r>
          </a:p>
          <a:p>
            <a:pPr algn="r"/>
            <a:r>
              <a:rPr lang="en-US" sz="2800" b="1" spc="600" dirty="0" smtClean="0">
                <a:latin typeface="Calibri" pitchFamily="34" charset="0"/>
                <a:ea typeface="Nunito Light" charset="0"/>
                <a:cs typeface="Calibri" pitchFamily="34" charset="0"/>
              </a:rPr>
              <a:t>Porcelain Commands</a:t>
            </a:r>
            <a:endParaRPr lang="en-US" sz="2800" b="1" spc="600" dirty="0">
              <a:latin typeface="Calibri" pitchFamily="34" charset="0"/>
              <a:ea typeface="Nunito Light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0989" y="3224464"/>
            <a:ext cx="3291607" cy="8402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4000" dirty="0">
                <a:latin typeface="Calibri" pitchFamily="34" charset="0"/>
                <a:cs typeface="Calibri" pitchFamily="34" charset="0"/>
              </a:rPr>
              <a:t>g</a:t>
            </a:r>
            <a:r>
              <a:rPr lang="en-IN" sz="4000" dirty="0" smtClean="0">
                <a:latin typeface="Calibri" pitchFamily="34" charset="0"/>
                <a:cs typeface="Calibri" pitchFamily="34" charset="0"/>
              </a:rPr>
              <a:t>it add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4000" dirty="0" smtClean="0">
                <a:latin typeface="Calibri" pitchFamily="34" charset="0"/>
                <a:cs typeface="Calibri" pitchFamily="34" charset="0"/>
              </a:rPr>
              <a:t>git commit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4000" dirty="0" smtClean="0">
                <a:latin typeface="Calibri" pitchFamily="34" charset="0"/>
                <a:cs typeface="Calibri" pitchFamily="34" charset="0"/>
              </a:rPr>
              <a:t>git push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4000" dirty="0" smtClean="0">
                <a:latin typeface="Calibri" pitchFamily="34" charset="0"/>
                <a:cs typeface="Calibri" pitchFamily="34" charset="0"/>
              </a:rPr>
              <a:t>git pull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4000" dirty="0" smtClean="0">
                <a:latin typeface="Calibri" pitchFamily="34" charset="0"/>
                <a:cs typeface="Calibri" pitchFamily="34" charset="0"/>
              </a:rPr>
              <a:t>git branch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4000" dirty="0" smtClean="0">
                <a:latin typeface="Calibri" pitchFamily="34" charset="0"/>
                <a:cs typeface="Calibri" pitchFamily="34" charset="0"/>
              </a:rPr>
              <a:t>git checkout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4000" dirty="0" smtClean="0">
                <a:latin typeface="Calibri" pitchFamily="34" charset="0"/>
                <a:cs typeface="Calibri" pitchFamily="34" charset="0"/>
              </a:rPr>
              <a:t>git merge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4000" dirty="0" smtClean="0">
                <a:latin typeface="Calibri" pitchFamily="34" charset="0"/>
                <a:cs typeface="Calibri" pitchFamily="34" charset="0"/>
              </a:rPr>
              <a:t>git rebase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4000" dirty="0" smtClean="0">
                <a:latin typeface="Calibri" pitchFamily="34" charset="0"/>
                <a:cs typeface="Calibri" pitchFamily="34" charset="0"/>
              </a:rPr>
              <a:t>git log</a:t>
            </a:r>
            <a:endParaRPr lang="en-IN" sz="4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3787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0144" y="868312"/>
            <a:ext cx="107528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600" dirty="0" smtClean="0">
                <a:latin typeface="Calibri" pitchFamily="34" charset="0"/>
                <a:ea typeface="Nunito Light" charset="0"/>
                <a:cs typeface="Calibri" pitchFamily="34" charset="0"/>
              </a:rPr>
              <a:t>Low Level Commands</a:t>
            </a:r>
          </a:p>
          <a:p>
            <a:pPr algn="r"/>
            <a:r>
              <a:rPr lang="en-US" sz="2800" b="1" spc="600" dirty="0" smtClean="0">
                <a:latin typeface="Calibri" pitchFamily="34" charset="0"/>
                <a:ea typeface="Nunito Light" charset="0"/>
                <a:cs typeface="Calibri" pitchFamily="34" charset="0"/>
              </a:rPr>
              <a:t>Plumbing Commands</a:t>
            </a:r>
            <a:endParaRPr lang="en-US" sz="2800" b="1" spc="600" dirty="0">
              <a:latin typeface="Calibri" pitchFamily="34" charset="0"/>
              <a:ea typeface="Nunito Light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0988" y="3376311"/>
            <a:ext cx="4260141" cy="8402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4000" dirty="0">
                <a:latin typeface="Calibri" pitchFamily="34" charset="0"/>
                <a:cs typeface="Calibri" pitchFamily="34" charset="0"/>
              </a:rPr>
              <a:t>g</a:t>
            </a:r>
            <a:r>
              <a:rPr lang="en-IN" sz="4000" dirty="0" smtClean="0">
                <a:latin typeface="Calibri" pitchFamily="34" charset="0"/>
                <a:cs typeface="Calibri" pitchFamily="34" charset="0"/>
              </a:rPr>
              <a:t>it cat-file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4000" dirty="0" smtClean="0">
                <a:latin typeface="Calibri" pitchFamily="34" charset="0"/>
                <a:cs typeface="Calibri" pitchFamily="34" charset="0"/>
              </a:rPr>
              <a:t>git hash-object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4000" dirty="0" smtClean="0">
                <a:latin typeface="Calibri" pitchFamily="34" charset="0"/>
                <a:cs typeface="Calibri" pitchFamily="34" charset="0"/>
              </a:rPr>
              <a:t>git </a:t>
            </a:r>
            <a:r>
              <a:rPr lang="en-IN" sz="4000" dirty="0" smtClean="0">
                <a:latin typeface="Calibri" pitchFamily="34" charset="0"/>
                <a:cs typeface="Calibri" pitchFamily="34" charset="0"/>
              </a:rPr>
              <a:t>count-objects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4000" dirty="0">
                <a:latin typeface="Calibri" pitchFamily="34" charset="0"/>
                <a:cs typeface="Calibri" pitchFamily="34" charset="0"/>
              </a:rPr>
              <a:t>git </a:t>
            </a:r>
            <a:r>
              <a:rPr lang="en-IN" sz="4000" dirty="0" smtClean="0">
                <a:latin typeface="Calibri" pitchFamily="34" charset="0"/>
                <a:cs typeface="Calibri" pitchFamily="34" charset="0"/>
              </a:rPr>
              <a:t>update-index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4000" dirty="0">
                <a:latin typeface="Calibri" pitchFamily="34" charset="0"/>
                <a:cs typeface="Calibri" pitchFamily="34" charset="0"/>
              </a:rPr>
              <a:t>git </a:t>
            </a:r>
            <a:r>
              <a:rPr lang="en-IN" sz="4000" dirty="0" smtClean="0">
                <a:latin typeface="Calibri" pitchFamily="34" charset="0"/>
                <a:cs typeface="Calibri" pitchFamily="34" charset="0"/>
              </a:rPr>
              <a:t>update-ref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4000" dirty="0">
                <a:latin typeface="Calibri" pitchFamily="34" charset="0"/>
                <a:cs typeface="Calibri" pitchFamily="34" charset="0"/>
              </a:rPr>
              <a:t>git symbolic-ref</a:t>
            </a:r>
            <a:endParaRPr lang="en-IN" sz="4000" dirty="0" smtClean="0">
              <a:latin typeface="Calibri" pitchFamily="34" charset="0"/>
              <a:cs typeface="Calibri" pitchFamily="34" charset="0"/>
            </a:endParaRP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4000" dirty="0">
                <a:latin typeface="Calibri" pitchFamily="34" charset="0"/>
                <a:cs typeface="Calibri" pitchFamily="34" charset="0"/>
              </a:rPr>
              <a:t>git read-tree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4000" dirty="0" smtClean="0">
                <a:latin typeface="Calibri" pitchFamily="34" charset="0"/>
                <a:cs typeface="Calibri" pitchFamily="34" charset="0"/>
              </a:rPr>
              <a:t>git write-tree</a:t>
            </a:r>
            <a:endParaRPr lang="en-IN" sz="4000" dirty="0" smtClean="0">
              <a:latin typeface="Calibri" pitchFamily="34" charset="0"/>
              <a:cs typeface="Calibri" pitchFamily="34" charset="0"/>
            </a:endParaRP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4000" dirty="0" smtClean="0">
                <a:latin typeface="Calibri" pitchFamily="34" charset="0"/>
                <a:cs typeface="Calibri" pitchFamily="34" charset="0"/>
              </a:rPr>
              <a:t>…</a:t>
            </a:r>
            <a:endParaRPr lang="en-IN" sz="4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7867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389641" y="868312"/>
            <a:ext cx="76338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600" dirty="0" smtClean="0">
                <a:latin typeface="Calibri" pitchFamily="34" charset="0"/>
                <a:ea typeface="Nunito Light" charset="0"/>
                <a:cs typeface="Calibri" pitchFamily="34" charset="0"/>
              </a:rPr>
              <a:t>The Four Areas</a:t>
            </a:r>
          </a:p>
          <a:p>
            <a:pPr algn="r"/>
            <a:r>
              <a:rPr lang="en-US" sz="2800" b="1" spc="600" dirty="0" smtClean="0">
                <a:latin typeface="Calibri" pitchFamily="34" charset="0"/>
                <a:ea typeface="Nunito Light" charset="0"/>
                <a:cs typeface="Calibri" pitchFamily="34" charset="0"/>
              </a:rPr>
              <a:t>Basic Workflow of Git</a:t>
            </a:r>
            <a:endParaRPr lang="en-US" sz="2800" b="1" spc="600" dirty="0">
              <a:latin typeface="Calibri" pitchFamily="34" charset="0"/>
              <a:ea typeface="Nunito Light" charset="0"/>
              <a:cs typeface="Calibri" pitchFamily="34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549357899"/>
              </p:ext>
            </p:extLst>
          </p:nvPr>
        </p:nvGraphicFramePr>
        <p:xfrm>
          <a:off x="3000527" y="3055775"/>
          <a:ext cx="18412048" cy="10106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75044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336218" y="868312"/>
            <a:ext cx="57406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600" dirty="0" smtClean="0">
                <a:latin typeface="Calibri" pitchFamily="34" charset="0"/>
                <a:ea typeface="Nunito Light" charset="0"/>
                <a:cs typeface="Calibri" pitchFamily="34" charset="0"/>
              </a:rPr>
              <a:t>Git Objects</a:t>
            </a:r>
          </a:p>
          <a:p>
            <a:pPr algn="r"/>
            <a:r>
              <a:rPr lang="en-US" sz="2800" b="1" spc="600" dirty="0" smtClean="0">
                <a:latin typeface="Calibri" pitchFamily="34" charset="0"/>
                <a:ea typeface="Nunito Light" charset="0"/>
                <a:cs typeface="Calibri" pitchFamily="34" charset="0"/>
              </a:rPr>
              <a:t>Types of Objects</a:t>
            </a:r>
            <a:endParaRPr lang="en-US" sz="2800" b="1" spc="600" dirty="0">
              <a:latin typeface="Calibri" pitchFamily="34" charset="0"/>
              <a:ea typeface="Nunito Light" charset="0"/>
              <a:cs typeface="Calibri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351281" y="5707118"/>
            <a:ext cx="1765340" cy="1765738"/>
          </a:xfrm>
          <a:prstGeom prst="ellipse">
            <a:avLst/>
          </a:prstGeom>
          <a:solidFill>
            <a:srgbClr val="FF3300"/>
          </a:solidFill>
          <a:ln>
            <a:solidFill>
              <a:srgbClr val="FF33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00" b="1" dirty="0" smtClean="0">
                <a:latin typeface="Calibri" pitchFamily="34" charset="0"/>
                <a:cs typeface="Calibri" pitchFamily="34" charset="0"/>
              </a:rPr>
              <a:t>Commit #2</a:t>
            </a:r>
            <a:endParaRPr lang="en-IN" sz="23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351282" y="8791904"/>
            <a:ext cx="1765340" cy="1765738"/>
          </a:xfrm>
          <a:prstGeom prst="ellipse">
            <a:avLst/>
          </a:prstGeom>
          <a:solidFill>
            <a:srgbClr val="FF3300"/>
          </a:solidFill>
          <a:ln>
            <a:solidFill>
              <a:srgbClr val="FF33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00" b="1" dirty="0" smtClean="0">
                <a:latin typeface="Calibri" pitchFamily="34" charset="0"/>
                <a:cs typeface="Calibri" pitchFamily="34" charset="0"/>
              </a:rPr>
              <a:t>Commit</a:t>
            </a:r>
          </a:p>
          <a:p>
            <a:pPr algn="ctr"/>
            <a:r>
              <a:rPr lang="en-IN" sz="2300" b="1" dirty="0" smtClean="0">
                <a:latin typeface="Calibri" pitchFamily="34" charset="0"/>
                <a:cs typeface="Calibri" pitchFamily="34" charset="0"/>
              </a:rPr>
              <a:t>#1</a:t>
            </a:r>
            <a:endParaRPr lang="en-IN" sz="23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813972" y="5707118"/>
            <a:ext cx="1765340" cy="1765738"/>
          </a:xfrm>
          <a:prstGeom prst="ellipse">
            <a:avLst/>
          </a:prstGeom>
          <a:solidFill>
            <a:srgbClr val="FDEA57"/>
          </a:solidFill>
          <a:ln>
            <a:solidFill>
              <a:srgbClr val="FDEA57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Tree</a:t>
            </a:r>
            <a:endParaRPr lang="en-IN" sz="23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813972" y="8791904"/>
            <a:ext cx="1765340" cy="1765738"/>
          </a:xfrm>
          <a:prstGeom prst="ellipse">
            <a:avLst/>
          </a:prstGeom>
          <a:solidFill>
            <a:srgbClr val="FDEA57"/>
          </a:solidFill>
          <a:ln>
            <a:solidFill>
              <a:srgbClr val="FDEA57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Tree</a:t>
            </a:r>
            <a:endParaRPr lang="en-IN" sz="23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3393010" y="11025854"/>
            <a:ext cx="1765340" cy="1765738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00" b="1" dirty="0" smtClean="0">
                <a:latin typeface="Calibri" pitchFamily="34" charset="0"/>
                <a:cs typeface="Calibri" pitchFamily="34" charset="0"/>
              </a:rPr>
              <a:t>Blob</a:t>
            </a:r>
            <a:endParaRPr lang="en-IN" sz="23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357433" y="5707118"/>
            <a:ext cx="1765340" cy="1765738"/>
          </a:xfrm>
          <a:prstGeom prst="ellipse">
            <a:avLst/>
          </a:prstGeom>
          <a:solidFill>
            <a:srgbClr val="FDEA57"/>
          </a:solidFill>
          <a:ln>
            <a:solidFill>
              <a:srgbClr val="FDEA57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Tree</a:t>
            </a:r>
            <a:endParaRPr lang="en-IN" sz="23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822071" y="5707118"/>
            <a:ext cx="1765340" cy="1765738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00" b="1" dirty="0" smtClean="0">
                <a:latin typeface="Calibri" pitchFamily="34" charset="0"/>
                <a:cs typeface="Calibri" pitchFamily="34" charset="0"/>
              </a:rPr>
              <a:t>Blob</a:t>
            </a:r>
            <a:endParaRPr lang="en-IN" sz="23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3373201" y="2622638"/>
            <a:ext cx="1765340" cy="1765738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00" b="1" dirty="0" smtClean="0">
                <a:latin typeface="Calibri" pitchFamily="34" charset="0"/>
                <a:cs typeface="Calibri" pitchFamily="34" charset="0"/>
              </a:rPr>
              <a:t>Blob</a:t>
            </a:r>
            <a:endParaRPr lang="en-IN" sz="23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7" name="Straight Arrow Connector 16"/>
          <p:cNvCxnSpPr>
            <a:stCxn id="7" idx="6"/>
            <a:endCxn id="10" idx="2"/>
          </p:cNvCxnSpPr>
          <p:nvPr/>
        </p:nvCxnSpPr>
        <p:spPr>
          <a:xfrm>
            <a:off x="6116621" y="6589987"/>
            <a:ext cx="2697351" cy="0"/>
          </a:xfrm>
          <a:prstGeom prst="straightConnector1">
            <a:avLst/>
          </a:prstGeom>
          <a:ln w="50800">
            <a:solidFill>
              <a:schemeClr val="accent6">
                <a:lumMod val="10000"/>
              </a:schemeClr>
            </a:solidFill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</p:cNvCxnSpPr>
          <p:nvPr/>
        </p:nvCxnSpPr>
        <p:spPr>
          <a:xfrm flipV="1">
            <a:off x="10579312" y="6584733"/>
            <a:ext cx="2778121" cy="5254"/>
          </a:xfrm>
          <a:prstGeom prst="straightConnector1">
            <a:avLst/>
          </a:prstGeom>
          <a:ln w="50800">
            <a:solidFill>
              <a:schemeClr val="accent6">
                <a:lumMod val="10000"/>
              </a:schemeClr>
            </a:solidFill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6"/>
            <a:endCxn id="15" idx="2"/>
          </p:cNvCxnSpPr>
          <p:nvPr/>
        </p:nvCxnSpPr>
        <p:spPr>
          <a:xfrm>
            <a:off x="15122773" y="6589987"/>
            <a:ext cx="2699298" cy="0"/>
          </a:xfrm>
          <a:prstGeom prst="straightConnector1">
            <a:avLst/>
          </a:prstGeom>
          <a:ln w="50800">
            <a:solidFill>
              <a:schemeClr val="accent6">
                <a:lumMod val="10000"/>
              </a:schemeClr>
            </a:solidFill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6"/>
          </p:cNvCxnSpPr>
          <p:nvPr/>
        </p:nvCxnSpPr>
        <p:spPr>
          <a:xfrm>
            <a:off x="6116622" y="9674773"/>
            <a:ext cx="2697350" cy="0"/>
          </a:xfrm>
          <a:prstGeom prst="straightConnector1">
            <a:avLst/>
          </a:prstGeom>
          <a:ln w="50800">
            <a:solidFill>
              <a:schemeClr val="accent6">
                <a:lumMod val="10000"/>
              </a:schemeClr>
            </a:solidFill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  <a:endCxn id="13" idx="2"/>
          </p:cNvCxnSpPr>
          <p:nvPr/>
        </p:nvCxnSpPr>
        <p:spPr>
          <a:xfrm>
            <a:off x="10320784" y="10299056"/>
            <a:ext cx="3072226" cy="1609667"/>
          </a:xfrm>
          <a:prstGeom prst="straightConnector1">
            <a:avLst/>
          </a:prstGeom>
          <a:ln w="50800">
            <a:solidFill>
              <a:schemeClr val="accent6">
                <a:lumMod val="10000"/>
              </a:schemeClr>
            </a:solidFill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7"/>
          </p:cNvCxnSpPr>
          <p:nvPr/>
        </p:nvCxnSpPr>
        <p:spPr>
          <a:xfrm flipV="1">
            <a:off x="10320784" y="3505508"/>
            <a:ext cx="3072226" cy="2460196"/>
          </a:xfrm>
          <a:prstGeom prst="straightConnector1">
            <a:avLst/>
          </a:prstGeom>
          <a:ln w="50800">
            <a:solidFill>
              <a:schemeClr val="accent6">
                <a:lumMod val="10000"/>
              </a:schemeClr>
            </a:solidFill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7"/>
            <a:endCxn id="14" idx="3"/>
          </p:cNvCxnSpPr>
          <p:nvPr/>
        </p:nvCxnSpPr>
        <p:spPr>
          <a:xfrm flipV="1">
            <a:off x="10320784" y="7214270"/>
            <a:ext cx="3295177" cy="1836220"/>
          </a:xfrm>
          <a:prstGeom prst="straightConnector1">
            <a:avLst/>
          </a:prstGeom>
          <a:ln w="50800">
            <a:solidFill>
              <a:schemeClr val="accent6">
                <a:lumMod val="10000"/>
              </a:schemeClr>
            </a:solidFill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4"/>
            <a:endCxn id="13" idx="0"/>
          </p:cNvCxnSpPr>
          <p:nvPr/>
        </p:nvCxnSpPr>
        <p:spPr>
          <a:xfrm>
            <a:off x="14240103" y="7472856"/>
            <a:ext cx="35577" cy="3552998"/>
          </a:xfrm>
          <a:prstGeom prst="straightConnector1">
            <a:avLst/>
          </a:prstGeom>
          <a:ln w="50800">
            <a:solidFill>
              <a:schemeClr val="accent6">
                <a:lumMod val="10000"/>
              </a:schemeClr>
            </a:solidFill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169065" y="7472856"/>
            <a:ext cx="35577" cy="1319048"/>
          </a:xfrm>
          <a:prstGeom prst="straightConnector1">
            <a:avLst/>
          </a:prstGeom>
          <a:ln w="50800">
            <a:solidFill>
              <a:schemeClr val="accent6">
                <a:lumMod val="10000"/>
              </a:schemeClr>
            </a:solidFill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5058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810621" y="868312"/>
            <a:ext cx="67918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600" dirty="0" smtClean="0">
                <a:latin typeface="Calibri" pitchFamily="34" charset="0"/>
                <a:ea typeface="Nunito Light" charset="0"/>
                <a:cs typeface="Calibri" pitchFamily="34" charset="0"/>
              </a:rPr>
              <a:t>Git Workflow</a:t>
            </a:r>
          </a:p>
          <a:p>
            <a:pPr algn="r"/>
            <a:r>
              <a:rPr lang="en-US" sz="2800" b="1" spc="600" dirty="0" smtClean="0">
                <a:latin typeface="Calibri" pitchFamily="34" charset="0"/>
                <a:ea typeface="Nunito Light" charset="0"/>
                <a:cs typeface="Calibri" pitchFamily="34" charset="0"/>
              </a:rPr>
              <a:t>Local to Remote</a:t>
            </a:r>
            <a:endParaRPr lang="en-US" sz="2800" b="1" spc="600" dirty="0">
              <a:latin typeface="Calibri" pitchFamily="34" charset="0"/>
              <a:ea typeface="Nunito Light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76376" y="2981245"/>
            <a:ext cx="1268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>
                <a:latin typeface="Calibri" pitchFamily="34" charset="0"/>
                <a:cs typeface="Calibri" pitchFamily="34" charset="0"/>
              </a:rPr>
              <a:t>Local</a:t>
            </a:r>
            <a:endParaRPr lang="en-IN" sz="4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75790" y="2981245"/>
            <a:ext cx="1846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>
                <a:latin typeface="Calibri" pitchFamily="34" charset="0"/>
                <a:cs typeface="Calibri" pitchFamily="34" charset="0"/>
              </a:rPr>
              <a:t>Remote</a:t>
            </a:r>
            <a:endParaRPr lang="en-IN" sz="40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4445252" y="2981245"/>
            <a:ext cx="0" cy="8496051"/>
          </a:xfrm>
          <a:prstGeom prst="line">
            <a:avLst/>
          </a:prstGeom>
          <a:ln w="127000"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516716" y="5323488"/>
            <a:ext cx="0" cy="6153808"/>
          </a:xfrm>
          <a:prstGeom prst="line">
            <a:avLst/>
          </a:prstGeom>
          <a:ln w="1016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753413" y="5323488"/>
            <a:ext cx="0" cy="6153808"/>
          </a:xfrm>
          <a:prstGeom prst="line">
            <a:avLst/>
          </a:prstGeom>
          <a:ln w="1016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006847" y="5323488"/>
            <a:ext cx="0" cy="6153808"/>
          </a:xfrm>
          <a:prstGeom prst="line">
            <a:avLst/>
          </a:prstGeom>
          <a:ln w="1016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8737291" y="5701863"/>
            <a:ext cx="3269556" cy="1513489"/>
          </a:xfrm>
          <a:prstGeom prst="right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Calibri" pitchFamily="34" charset="0"/>
                <a:cs typeface="Calibri" pitchFamily="34" charset="0"/>
              </a:rPr>
              <a:t>git  commit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7298800" y="5318233"/>
            <a:ext cx="0" cy="6153808"/>
          </a:xfrm>
          <a:prstGeom prst="line">
            <a:avLst/>
          </a:prstGeom>
          <a:ln w="101600">
            <a:solidFill>
              <a:schemeClr val="accent3">
                <a:lumMod val="50000"/>
              </a:schemeClr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Arrow 26"/>
          <p:cNvSpPr/>
          <p:nvPr/>
        </p:nvSpPr>
        <p:spPr>
          <a:xfrm>
            <a:off x="12006846" y="8728840"/>
            <a:ext cx="5291953" cy="1513489"/>
          </a:xfrm>
          <a:prstGeom prst="right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Calibri" pitchFamily="34" charset="0"/>
                <a:cs typeface="Calibri" pitchFamily="34" charset="0"/>
              </a:rPr>
              <a:t>git push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Can 27"/>
          <p:cNvSpPr/>
          <p:nvPr/>
        </p:nvSpPr>
        <p:spPr>
          <a:xfrm>
            <a:off x="4271240" y="4099032"/>
            <a:ext cx="2490952" cy="1216152"/>
          </a:xfrm>
          <a:prstGeom prst="can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Calibri" pitchFamily="34" charset="0"/>
                <a:cs typeface="Calibri" pitchFamily="34" charset="0"/>
              </a:rPr>
              <a:t>Working </a:t>
            </a:r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Area</a:t>
            </a:r>
            <a:endParaRPr lang="en-IN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Can 29"/>
          <p:cNvSpPr/>
          <p:nvPr/>
        </p:nvSpPr>
        <p:spPr>
          <a:xfrm>
            <a:off x="7565145" y="4130563"/>
            <a:ext cx="2490952" cy="1216152"/>
          </a:xfrm>
          <a:prstGeom prst="can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Index</a:t>
            </a:r>
            <a:endParaRPr lang="en-IN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Can 30"/>
          <p:cNvSpPr/>
          <p:nvPr/>
        </p:nvSpPr>
        <p:spPr>
          <a:xfrm>
            <a:off x="10744521" y="4099032"/>
            <a:ext cx="2490952" cy="1216152"/>
          </a:xfrm>
          <a:prstGeom prst="can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Calibri" pitchFamily="34" charset="0"/>
                <a:cs typeface="Calibri" pitchFamily="34" charset="0"/>
              </a:rPr>
              <a:t>Local </a:t>
            </a:r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Repository</a:t>
            </a:r>
            <a:endParaRPr lang="en-IN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Can 31"/>
          <p:cNvSpPr/>
          <p:nvPr/>
        </p:nvSpPr>
        <p:spPr>
          <a:xfrm>
            <a:off x="16053323" y="4130563"/>
            <a:ext cx="2490952" cy="1216152"/>
          </a:xfrm>
          <a:prstGeom prst="can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Remote Repository</a:t>
            </a:r>
            <a:endParaRPr lang="en-IN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5516716" y="5701862"/>
            <a:ext cx="3293905" cy="1513489"/>
          </a:xfrm>
          <a:prstGeom prst="right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Calibri" pitchFamily="34" charset="0"/>
                <a:cs typeface="Calibri" pitchFamily="34" charset="0"/>
              </a:rPr>
              <a:t>git  add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 flipH="1">
            <a:off x="5516717" y="7638392"/>
            <a:ext cx="3208400" cy="1513489"/>
          </a:xfrm>
          <a:prstGeom prst="rightArrow">
            <a:avLst/>
          </a:prstGeom>
          <a:solidFill>
            <a:srgbClr val="FF3300"/>
          </a:solidFill>
          <a:ln>
            <a:solidFill>
              <a:srgbClr val="FF33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Calibri" pitchFamily="34" charset="0"/>
                <a:cs typeface="Calibri" pitchFamily="34" charset="0"/>
              </a:rPr>
              <a:t>git  rm –cached 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4842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810621" y="868312"/>
            <a:ext cx="67918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600" dirty="0" smtClean="0">
                <a:latin typeface="Calibri" pitchFamily="34" charset="0"/>
                <a:ea typeface="Nunito Light" charset="0"/>
                <a:cs typeface="Calibri" pitchFamily="34" charset="0"/>
              </a:rPr>
              <a:t>Git Workflow</a:t>
            </a:r>
          </a:p>
          <a:p>
            <a:pPr algn="r"/>
            <a:r>
              <a:rPr lang="en-US" sz="2800" b="1" spc="600" dirty="0" smtClean="0">
                <a:latin typeface="Calibri" pitchFamily="34" charset="0"/>
                <a:ea typeface="Nunito Light" charset="0"/>
                <a:cs typeface="Calibri" pitchFamily="34" charset="0"/>
              </a:rPr>
              <a:t>Remote to Local</a:t>
            </a:r>
            <a:endParaRPr lang="en-US" sz="2800" b="1" spc="600" dirty="0">
              <a:latin typeface="Calibri" pitchFamily="34" charset="0"/>
              <a:ea typeface="Nunito Light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16200000">
            <a:off x="3128621" y="8576372"/>
            <a:ext cx="15773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>
                <a:solidFill>
                  <a:srgbClr val="FF3300"/>
                </a:solidFill>
                <a:latin typeface="Calibri" pitchFamily="34" charset="0"/>
                <a:cs typeface="Calibri" pitchFamily="34" charset="0"/>
              </a:rPr>
              <a:t>Revert</a:t>
            </a:r>
            <a:endParaRPr lang="en-IN" sz="4000" b="1" dirty="0">
              <a:solidFill>
                <a:srgbClr val="FF33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18618932" y="3785230"/>
            <a:ext cx="1846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>
                <a:latin typeface="Calibri" pitchFamily="34" charset="0"/>
                <a:cs typeface="Calibri" pitchFamily="34" charset="0"/>
              </a:rPr>
              <a:t>Remote</a:t>
            </a:r>
            <a:endParaRPr lang="en-IN" sz="40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4445252" y="2728997"/>
            <a:ext cx="0" cy="10987003"/>
          </a:xfrm>
          <a:prstGeom prst="line">
            <a:avLst/>
          </a:prstGeom>
          <a:ln w="1270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516716" y="4409089"/>
            <a:ext cx="24420" cy="9306911"/>
          </a:xfrm>
          <a:prstGeom prst="line">
            <a:avLst/>
          </a:prstGeom>
          <a:ln w="1016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753413" y="4409089"/>
            <a:ext cx="57208" cy="9306911"/>
          </a:xfrm>
          <a:prstGeom prst="line">
            <a:avLst/>
          </a:prstGeom>
          <a:ln w="1016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006847" y="4409089"/>
            <a:ext cx="48839" cy="9306911"/>
          </a:xfrm>
          <a:prstGeom prst="line">
            <a:avLst/>
          </a:prstGeom>
          <a:ln w="1016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7298800" y="4403834"/>
            <a:ext cx="0" cy="9312166"/>
          </a:xfrm>
          <a:prstGeom prst="line">
            <a:avLst/>
          </a:prstGeom>
          <a:ln w="101600">
            <a:solidFill>
              <a:schemeClr val="accent3">
                <a:lumMod val="50000"/>
              </a:schemeClr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Arrow 26"/>
          <p:cNvSpPr/>
          <p:nvPr/>
        </p:nvSpPr>
        <p:spPr>
          <a:xfrm flipH="1">
            <a:off x="5516713" y="4513348"/>
            <a:ext cx="11782083" cy="109917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Calibri" pitchFamily="34" charset="0"/>
                <a:cs typeface="Calibri" pitchFamily="34" charset="0"/>
              </a:rPr>
              <a:t>git clone or git pull or git rebase 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Can 27"/>
          <p:cNvSpPr/>
          <p:nvPr/>
        </p:nvSpPr>
        <p:spPr>
          <a:xfrm>
            <a:off x="4271240" y="3184633"/>
            <a:ext cx="2490952" cy="1216152"/>
          </a:xfrm>
          <a:prstGeom prst="can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Calibri" pitchFamily="34" charset="0"/>
                <a:cs typeface="Calibri" pitchFamily="34" charset="0"/>
              </a:rPr>
              <a:t>Working </a:t>
            </a:r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Area</a:t>
            </a:r>
            <a:endParaRPr lang="en-IN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Can 29"/>
          <p:cNvSpPr/>
          <p:nvPr/>
        </p:nvSpPr>
        <p:spPr>
          <a:xfrm>
            <a:off x="7565145" y="3216164"/>
            <a:ext cx="2490952" cy="1216152"/>
          </a:xfrm>
          <a:prstGeom prst="can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Index</a:t>
            </a:r>
            <a:endParaRPr lang="en-IN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Can 30"/>
          <p:cNvSpPr/>
          <p:nvPr/>
        </p:nvSpPr>
        <p:spPr>
          <a:xfrm>
            <a:off x="10744521" y="3184633"/>
            <a:ext cx="2490952" cy="1216152"/>
          </a:xfrm>
          <a:prstGeom prst="can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Calibri" pitchFamily="34" charset="0"/>
                <a:cs typeface="Calibri" pitchFamily="34" charset="0"/>
              </a:rPr>
              <a:t>Local </a:t>
            </a:r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Repository</a:t>
            </a:r>
            <a:endParaRPr lang="en-IN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Can 31"/>
          <p:cNvSpPr/>
          <p:nvPr/>
        </p:nvSpPr>
        <p:spPr>
          <a:xfrm>
            <a:off x="16053323" y="3216164"/>
            <a:ext cx="2490952" cy="1216152"/>
          </a:xfrm>
          <a:prstGeom prst="can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Remote Repository</a:t>
            </a:r>
            <a:endParaRPr lang="en-IN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 flipH="1">
            <a:off x="12006845" y="6026837"/>
            <a:ext cx="5271571" cy="109917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Calibri" pitchFamily="34" charset="0"/>
                <a:cs typeface="Calibri" pitchFamily="34" charset="0"/>
              </a:rPr>
              <a:t>git fetch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 flipH="1">
            <a:off x="5516715" y="7540326"/>
            <a:ext cx="6490130" cy="1099178"/>
          </a:xfrm>
          <a:prstGeom prst="rightArrow">
            <a:avLst/>
          </a:prstGeom>
          <a:solidFill>
            <a:srgbClr val="FF3300"/>
          </a:solidFill>
          <a:ln>
            <a:solidFill>
              <a:srgbClr val="FA5C7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Calibri" pitchFamily="34" charset="0"/>
                <a:cs typeface="Calibri" pitchFamily="34" charset="0"/>
              </a:rPr>
              <a:t>git checkout HEAD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Right Arrow 22"/>
          <p:cNvSpPr/>
          <p:nvPr/>
        </p:nvSpPr>
        <p:spPr>
          <a:xfrm flipH="1">
            <a:off x="5565555" y="9148408"/>
            <a:ext cx="3245065" cy="1099178"/>
          </a:xfrm>
          <a:prstGeom prst="rightArrow">
            <a:avLst/>
          </a:prstGeom>
          <a:solidFill>
            <a:srgbClr val="FF3300"/>
          </a:solidFill>
          <a:ln>
            <a:solidFill>
              <a:srgbClr val="FA5C7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Calibri" pitchFamily="34" charset="0"/>
                <a:cs typeface="Calibri" pitchFamily="34" charset="0"/>
              </a:rPr>
              <a:t>git checkout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ight Arrow 25"/>
          <p:cNvSpPr/>
          <p:nvPr/>
        </p:nvSpPr>
        <p:spPr>
          <a:xfrm flipH="1">
            <a:off x="5565556" y="10756490"/>
            <a:ext cx="6490130" cy="1099178"/>
          </a:xfrm>
          <a:prstGeom prst="rightArrow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Calibri" pitchFamily="34" charset="0"/>
                <a:cs typeface="Calibri" pitchFamily="34" charset="0"/>
              </a:rPr>
              <a:t>git diff HEAD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Right Arrow 28"/>
          <p:cNvSpPr/>
          <p:nvPr/>
        </p:nvSpPr>
        <p:spPr>
          <a:xfrm flipH="1">
            <a:off x="5614396" y="12364572"/>
            <a:ext cx="3245065" cy="1099178"/>
          </a:xfrm>
          <a:prstGeom prst="rightArrow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Calibri" pitchFamily="34" charset="0"/>
                <a:cs typeface="Calibri" pitchFamily="34" charset="0"/>
              </a:rPr>
              <a:t>git diff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Left Brace 48"/>
          <p:cNvSpPr/>
          <p:nvPr/>
        </p:nvSpPr>
        <p:spPr>
          <a:xfrm>
            <a:off x="4666593" y="7540326"/>
            <a:ext cx="536028" cy="2707260"/>
          </a:xfrm>
          <a:prstGeom prst="leftBrace">
            <a:avLst/>
          </a:prstGeom>
          <a:ln w="508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0" name="Left Brace 49"/>
          <p:cNvSpPr/>
          <p:nvPr/>
        </p:nvSpPr>
        <p:spPr>
          <a:xfrm>
            <a:off x="4666593" y="10756491"/>
            <a:ext cx="536028" cy="2707260"/>
          </a:xfrm>
          <a:prstGeom prst="leftBrac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 rot="16200000">
            <a:off x="2575171" y="3496467"/>
            <a:ext cx="1268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>
                <a:latin typeface="Calibri" pitchFamily="34" charset="0"/>
                <a:cs typeface="Calibri" pitchFamily="34" charset="0"/>
              </a:rPr>
              <a:t>Local</a:t>
            </a:r>
            <a:endParaRPr lang="en-IN" sz="4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 rot="16200000">
            <a:off x="2861243" y="11740812"/>
            <a:ext cx="21121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Compare</a:t>
            </a:r>
            <a:endParaRPr lang="en-IN" sz="4000" b="1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Right Arrow 53"/>
          <p:cNvSpPr/>
          <p:nvPr/>
        </p:nvSpPr>
        <p:spPr>
          <a:xfrm flipH="1">
            <a:off x="5614395" y="6026837"/>
            <a:ext cx="6375601" cy="109917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atin typeface="Calibri" pitchFamily="34" charset="0"/>
                <a:cs typeface="Calibri" pitchFamily="34" charset="0"/>
              </a:rPr>
              <a:t>git merge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9625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5">
      <a:dk1>
        <a:srgbClr val="1B243B"/>
      </a:dk1>
      <a:lt1>
        <a:srgbClr val="FFFFFF"/>
      </a:lt1>
      <a:dk2>
        <a:srgbClr val="1B243B"/>
      </a:dk2>
      <a:lt2>
        <a:srgbClr val="FFFFFF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216BA9"/>
      </a:hlink>
      <a:folHlink>
        <a:srgbClr val="1FB18A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30213</TotalTime>
  <Words>318</Words>
  <Application>Microsoft Office PowerPoint</Application>
  <PresentationFormat>Custom</PresentationFormat>
  <Paragraphs>143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- Avinash Varma</dc:title>
  <dc:creator>"Avinash Varma" &lt;avinashvarma@live.com&gt;</dc:creator>
  <cp:keywords>Git</cp:keywords>
  <cp:lastModifiedBy>Sunil Dandu</cp:lastModifiedBy>
  <cp:revision>5819</cp:revision>
  <dcterms:created xsi:type="dcterms:W3CDTF">2014-11-12T21:47:38Z</dcterms:created>
  <dcterms:modified xsi:type="dcterms:W3CDTF">2019-03-24T14:15:58Z</dcterms:modified>
</cp:coreProperties>
</file>