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347" r:id="rId3"/>
    <p:sldId id="365" r:id="rId4"/>
    <p:sldId id="325" r:id="rId5"/>
    <p:sldId id="304" r:id="rId6"/>
    <p:sldId id="305" r:id="rId7"/>
    <p:sldId id="310" r:id="rId8"/>
    <p:sldId id="311" r:id="rId9"/>
    <p:sldId id="366" r:id="rId10"/>
    <p:sldId id="309" r:id="rId11"/>
    <p:sldId id="314" r:id="rId12"/>
    <p:sldId id="315" r:id="rId13"/>
    <p:sldId id="313" r:id="rId14"/>
    <p:sldId id="352" r:id="rId15"/>
    <p:sldId id="353" r:id="rId16"/>
    <p:sldId id="354" r:id="rId17"/>
    <p:sldId id="355" r:id="rId18"/>
    <p:sldId id="356" r:id="rId19"/>
    <p:sldId id="357" r:id="rId20"/>
    <p:sldId id="360" r:id="rId21"/>
    <p:sldId id="361" r:id="rId22"/>
    <p:sldId id="362" r:id="rId23"/>
    <p:sldId id="363" r:id="rId24"/>
    <p:sldId id="348" r:id="rId25"/>
    <p:sldId id="359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25.10.2017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394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25.10.2017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arrays.asp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array_methods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loop_for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files.courses.dp.ua/web/09/ex0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ourses.dp.ua/web/09/ex0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loop_while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9625" y="1700808"/>
            <a:ext cx="80441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Основы программирования, часть 2</a:t>
            </a:r>
            <a:endParaRPr lang="uk-UA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04664"/>
            <a:ext cx="38931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JavaScript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/>
              <a:t>Массивы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185700"/>
            <a:ext cx="7922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Массив</a:t>
            </a:r>
            <a:r>
              <a:rPr lang="ru-RU" sz="2800" dirty="0" smtClean="0"/>
              <a:t> – </a:t>
            </a:r>
            <a:r>
              <a:rPr lang="ru-RU" sz="2800" i="1" dirty="0" smtClean="0"/>
              <a:t>это нумерованный набор переменных</a:t>
            </a:r>
            <a:r>
              <a:rPr lang="ru-RU" sz="2800" dirty="0" smtClean="0"/>
              <a:t>.</a:t>
            </a:r>
            <a:endParaRPr lang="uk-UA" sz="2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560" y="836712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latin typeface="Courier New" pitchFamily="49" charset="0"/>
                <a:ea typeface="+mj-ea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 a = [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456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, “</a:t>
            </a:r>
            <a:r>
              <a:rPr lang="en-US" sz="2800" dirty="0" err="1" smtClean="0">
                <a:latin typeface="Courier New" pitchFamily="49" charset="0"/>
                <a:ea typeface="+mj-ea"/>
                <a:cs typeface="Courier New" pitchFamily="49" charset="0"/>
              </a:rPr>
              <a:t>lalala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”, </a:t>
            </a:r>
            <a:r>
              <a:rPr lang="en-US" sz="2800" dirty="0" smtClean="0">
                <a:latin typeface="Courier New" pitchFamily="49" charset="0"/>
                <a:ea typeface="+mj-ea"/>
                <a:cs typeface="Courier New" pitchFamily="49" charset="0"/>
              </a:rPr>
              <a:t>12.78, true</a:t>
            </a:r>
            <a:r>
              <a:rPr lang="en-US" sz="2800" b="1" dirty="0" smtClean="0">
                <a:latin typeface="Courier New" pitchFamily="49" charset="0"/>
                <a:ea typeface="+mj-ea"/>
                <a:cs typeface="Courier New" pitchFamily="49" charset="0"/>
              </a:rPr>
              <a:t>];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ru-RU" sz="2800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2948136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061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ru-RU" sz="2800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59695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ru-RU" sz="2800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3325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76" y="1628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ru-RU" sz="2800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7837312" y="1340768"/>
            <a:ext cx="0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www.yuterra.ru/upload/images/37/71/1287137-01.jpg"/>
          <p:cNvPicPr>
            <a:picLocks noChangeAspect="1" noChangeArrowheads="1"/>
          </p:cNvPicPr>
          <p:nvPr/>
        </p:nvPicPr>
        <p:blipFill>
          <a:blip r:embed="rId2" cstate="print"/>
          <a:srcRect t="21260" b="16535"/>
          <a:stretch>
            <a:fillRect/>
          </a:stretch>
        </p:blipFill>
        <p:spPr bwMode="auto">
          <a:xfrm>
            <a:off x="2699792" y="2636912"/>
            <a:ext cx="4320480" cy="2687569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1241279" y="5744869"/>
            <a:ext cx="63734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hlinkClick r:id="rId3"/>
              </a:rPr>
              <a:t>http://www.w3schools.com/js/js_arrays.asp</a:t>
            </a:r>
            <a:endParaRPr lang="ru-RU" sz="2600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1560" y="6176917"/>
            <a:ext cx="76328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hlinkClick r:id="rId4"/>
              </a:rPr>
              <a:t>http://www.w3schools.com/js/js_array_methods.asp</a:t>
            </a:r>
            <a:endParaRPr 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4365104"/>
            <a:ext cx="8000291" cy="230425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116906"/>
            <a:ext cx="6799709" cy="396016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 rot="5400000">
            <a:off x="5832277" y="1592933"/>
            <a:ext cx="3960166" cy="1008112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Массивы</a:t>
            </a:r>
            <a:endParaRPr lang="uk-UA" sz="6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36457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Нужно повторят последовательность действий заранее известное количество раз</a:t>
            </a:r>
            <a:r>
              <a:rPr lang="ru-RU" sz="2400" i="1" dirty="0"/>
              <a:t>?</a:t>
            </a:r>
            <a:r>
              <a:rPr lang="en-US" sz="2400" i="1" dirty="0" smtClean="0"/>
              <a:t> </a:t>
            </a:r>
            <a:r>
              <a:rPr lang="ru-RU" sz="2400" i="1" dirty="0" smtClean="0"/>
              <a:t>В таком случае удобно применять цикл </a:t>
            </a:r>
            <a:r>
              <a:rPr lang="en-US" sz="2400" b="1" i="1" dirty="0" smtClean="0"/>
              <a:t>for</a:t>
            </a:r>
            <a:r>
              <a:rPr lang="ru-RU" sz="2400" b="1" i="1" dirty="0" smtClean="0"/>
              <a:t>.</a:t>
            </a:r>
            <a:endParaRPr lang="ru-RU" sz="24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30886"/>
            <a:ext cx="5112568" cy="134964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780928"/>
            <a:ext cx="2880320" cy="2811507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5212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Цикл </a:t>
            </a:r>
            <a:r>
              <a:rPr lang="en-US" sz="3600" b="1" dirty="0" smtClean="0"/>
              <a:t>for – </a:t>
            </a:r>
            <a:r>
              <a:rPr lang="ru-RU" sz="3600" b="1" dirty="0" smtClean="0"/>
              <a:t>когда известно 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6146140"/>
            <a:ext cx="717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4"/>
              </a:rPr>
              <a:t>http://www.w3schools.com/js/js_loop_for.asp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Цикл </a:t>
            </a:r>
            <a:r>
              <a:rPr lang="en-US" sz="3600" b="1" dirty="0" smtClean="0"/>
              <a:t>for – </a:t>
            </a:r>
            <a:r>
              <a:rPr lang="ru-RU" sz="3600" b="1" dirty="0" smtClean="0"/>
              <a:t>когда известно 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201905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Цикл </a:t>
            </a:r>
            <a:r>
              <a:rPr lang="en-US" sz="2000" b="1" i="1" dirty="0" smtClean="0"/>
              <a:t>for</a:t>
            </a:r>
            <a:r>
              <a:rPr lang="en-US" sz="2000" i="1" dirty="0" smtClean="0"/>
              <a:t> </a:t>
            </a:r>
            <a:r>
              <a:rPr lang="ru-RU" sz="2000" i="1" dirty="0" smtClean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Например: </a:t>
            </a:r>
            <a:r>
              <a:rPr lang="ru-RU" sz="2000" b="1" i="1" dirty="0" smtClean="0"/>
              <a:t>обработка массивов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3933056"/>
            <a:ext cx="3816424" cy="70788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Свойство </a:t>
            </a:r>
            <a:r>
              <a:rPr lang="ru-RU" sz="2000" b="1" i="1" dirty="0" err="1" smtClean="0"/>
              <a:t>mas.lengt</a:t>
            </a:r>
            <a:r>
              <a:rPr lang="en-US" sz="2000" b="1" i="1" dirty="0" smtClean="0"/>
              <a:t>h</a:t>
            </a:r>
            <a:r>
              <a:rPr lang="ru-RU" sz="2000" i="1" dirty="0" smtClean="0"/>
              <a:t> – свойство массива содержащее его длину.</a:t>
            </a:r>
            <a:endParaRPr lang="ru-RU" sz="2000" i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795" y="1431801"/>
            <a:ext cx="5724525" cy="17811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46884"/>
            <a:ext cx="3057525" cy="16383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Алгоритмы обработки набора данных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2862" y="385500"/>
            <a:ext cx="635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Базовые алгоритмы работы с данными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74168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3200" i="1" dirty="0" smtClean="0"/>
              <a:t>Поиск максимального (минимального) элемента и среднеарифметического</a:t>
            </a:r>
            <a:r>
              <a:rPr lang="en-US" sz="3200" i="1" dirty="0" smtClean="0"/>
              <a:t> </a:t>
            </a:r>
            <a:r>
              <a:rPr lang="ru-RU" sz="3200" i="1" dirty="0" smtClean="0"/>
              <a:t>значения;</a:t>
            </a:r>
          </a:p>
          <a:p>
            <a:pPr marL="342900" indent="-342900" algn="just">
              <a:buAutoNum type="arabicPeriod"/>
            </a:pPr>
            <a:r>
              <a:rPr lang="ru-RU" sz="3200" i="1" dirty="0" smtClean="0"/>
              <a:t> Создание нового набора данных (массива) на основе имающегося;</a:t>
            </a:r>
          </a:p>
          <a:p>
            <a:pPr marL="342900" indent="-342900" algn="just">
              <a:buAutoNum type="arabicPeriod"/>
            </a:pPr>
            <a:r>
              <a:rPr lang="ru-RU" sz="3200" i="1" dirty="0" smtClean="0"/>
              <a:t>Анализ данных;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89" y="375047"/>
            <a:ext cx="811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Немного практики: 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301208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files.courses.dp.ua/web/09/ex0</a:t>
            </a:r>
            <a:r>
              <a:rPr lang="ru-RU" sz="2400" b="1" dirty="0" smtClean="0">
                <a:hlinkClick r:id="rId2"/>
              </a:rPr>
              <a:t>3</a:t>
            </a:r>
            <a:r>
              <a:rPr lang="en-US" sz="2400" b="1" dirty="0" smtClean="0">
                <a:hlinkClick r:id="rId2"/>
              </a:rPr>
              <a:t>.html</a:t>
            </a:r>
            <a:endParaRPr lang="ru-RU" sz="24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2739" y="3868158"/>
            <a:ext cx="918522" cy="9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43608" y="5050302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Заготовка по адресу: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93" y="1358868"/>
            <a:ext cx="7292015" cy="226805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457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5467" y="260648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869811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i="1" dirty="0" smtClean="0"/>
              <a:t>Поиск максимального (минимального) элемента и среднеарифметического</a:t>
            </a:r>
            <a:r>
              <a:rPr lang="en-US" sz="2400" i="1" dirty="0" smtClean="0"/>
              <a:t> </a:t>
            </a:r>
            <a:r>
              <a:rPr lang="ru-RU" sz="2400" i="1" dirty="0" smtClean="0"/>
              <a:t>значения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20025" cy="7334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grpSp>
        <p:nvGrpSpPr>
          <p:cNvPr id="12" name="Группа 11"/>
          <p:cNvGrpSpPr/>
          <p:nvPr/>
        </p:nvGrpSpPr>
        <p:grpSpPr>
          <a:xfrm>
            <a:off x="539552" y="3356992"/>
            <a:ext cx="2304256" cy="1844429"/>
            <a:chOff x="755576" y="3744811"/>
            <a:chExt cx="2389089" cy="1916437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502165" y="4869160"/>
              <a:ext cx="917168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max</a:t>
              </a:r>
              <a:endParaRPr lang="uk-UA" sz="14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491880" y="3356992"/>
            <a:ext cx="2304256" cy="1844429"/>
            <a:chOff x="755576" y="3744811"/>
            <a:chExt cx="2389089" cy="1916437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533444" y="4869160"/>
              <a:ext cx="854611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min</a:t>
              </a:r>
              <a:endParaRPr lang="uk-UA" sz="14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6516216" y="3356992"/>
            <a:ext cx="2304256" cy="1844429"/>
            <a:chOff x="755576" y="3744811"/>
            <a:chExt cx="2389089" cy="191643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744811"/>
              <a:ext cx="2389089" cy="191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595970" y="4869160"/>
              <a:ext cx="729560" cy="6076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avr</a:t>
              </a:r>
              <a:endParaRPr lang="uk-U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209" y="116632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48680"/>
            <a:ext cx="8187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Создание нового набора данных на основе имеющегося набора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3919"/>
            <a:ext cx="7410450" cy="5810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21077"/>
            <a:ext cx="7429500" cy="6762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7" name="Стрелка вниз 16"/>
          <p:cNvSpPr/>
          <p:nvPr/>
        </p:nvSpPr>
        <p:spPr>
          <a:xfrm>
            <a:off x="3229266" y="3068960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3229266" y="5445224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 descr="http://us.123rf.com/450wm/maxxyustas/maxxyustas1401/maxxyustas140100059/25276251-motorkonzept-getriebe-und-kolben-auf-weissem-hintergrund-3d.jpg"/>
          <p:cNvPicPr>
            <a:picLocks noChangeAspect="1" noChangeArrowheads="1"/>
          </p:cNvPicPr>
          <p:nvPr/>
        </p:nvPicPr>
        <p:blipFill>
          <a:blip r:embed="rId4" cstate="print"/>
          <a:srcRect t="15118" b="6299"/>
          <a:stretch>
            <a:fillRect/>
          </a:stretch>
        </p:blipFill>
        <p:spPr bwMode="auto">
          <a:xfrm>
            <a:off x="3457637" y="3482478"/>
            <a:ext cx="2207555" cy="196274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6958" y="1117193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Например: </a:t>
            </a:r>
            <a:r>
              <a:rPr lang="ru-RU" sz="2000" i="1" dirty="0" smtClean="0"/>
              <a:t>зная сколько гривен стоит один доллар узнаем сколько долларов дадут за одну гривну.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574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209" y="116632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48680"/>
            <a:ext cx="8187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Анализ данных</a:t>
            </a:r>
          </a:p>
        </p:txBody>
      </p:sp>
      <p:sp>
        <p:nvSpPr>
          <p:cNvPr id="17" name="Стрелка вниз 16"/>
          <p:cNvSpPr/>
          <p:nvPr/>
        </p:nvSpPr>
        <p:spPr>
          <a:xfrm>
            <a:off x="3229266" y="3068960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3229266" y="5445224"/>
            <a:ext cx="2664296" cy="3600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 descr="http://us.123rf.com/450wm/maxxyustas/maxxyustas1401/maxxyustas140100059/25276251-motorkonzept-getriebe-und-kolben-auf-weissem-hintergrund-3d.jpg"/>
          <p:cNvPicPr>
            <a:picLocks noChangeAspect="1" noChangeArrowheads="1"/>
          </p:cNvPicPr>
          <p:nvPr/>
        </p:nvPicPr>
        <p:blipFill>
          <a:blip r:embed="rId2" cstate="print"/>
          <a:srcRect t="15118" b="6299"/>
          <a:stretch>
            <a:fillRect/>
          </a:stretch>
        </p:blipFill>
        <p:spPr bwMode="auto">
          <a:xfrm>
            <a:off x="3457637" y="3482478"/>
            <a:ext cx="2207555" cy="196274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59832" y="6063679"/>
            <a:ext cx="3049168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Да, нет, возможно?!?</a:t>
            </a:r>
            <a:endParaRPr lang="ru-RU" sz="24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95711"/>
            <a:ext cx="7610475" cy="6572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6958" y="113693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Например: </a:t>
            </a:r>
            <a:r>
              <a:rPr lang="ru-RU" sz="2000" i="1" dirty="0" smtClean="0"/>
              <a:t>определить какая тенденция преобладала в течении месяца: рост, падение или разнонаправленно?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0134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276872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3553852"/>
            <a:ext cx="615328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Циклы / Массивы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7704" y="414908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4705980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66288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JavaScript</a:t>
            </a:r>
            <a:r>
              <a:rPr lang="ru-RU" sz="3600" b="1" dirty="0" smtClean="0"/>
              <a:t> -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его концепции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761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Примеры алгоритмов обработки</a:t>
            </a:r>
            <a:br>
              <a:rPr lang="ru-RU" sz="6000" dirty="0" smtClean="0"/>
            </a:br>
            <a:r>
              <a:rPr lang="ru-RU" sz="6000" dirty="0" smtClean="0"/>
              <a:t> набора данных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478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5467" y="44624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54868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i="1" dirty="0" smtClean="0"/>
              <a:t>Поиск максимального (минимального) элемента и среднеарифметического</a:t>
            </a:r>
            <a:r>
              <a:rPr lang="en-US" sz="2400" i="1" dirty="0" smtClean="0"/>
              <a:t> </a:t>
            </a:r>
            <a:r>
              <a:rPr lang="ru-RU" sz="2400" i="1" dirty="0" smtClean="0"/>
              <a:t>значения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 rot="1362048">
            <a:off x="6761981" y="1833783"/>
            <a:ext cx="2329919" cy="7376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i="1" dirty="0" smtClean="0"/>
              <a:t>Решение</a:t>
            </a:r>
            <a:endParaRPr lang="ru-RU" sz="2000" b="1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556792"/>
            <a:ext cx="4608512" cy="487638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028" y="3898892"/>
            <a:ext cx="4848225" cy="8382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475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209" y="116632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48680"/>
            <a:ext cx="8187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Создание нового набора данных на основе имеющегося набора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958" y="1117193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Например: </a:t>
            </a:r>
            <a:r>
              <a:rPr lang="ru-RU" sz="2000" i="1" dirty="0" smtClean="0"/>
              <a:t>зная сколько гривен стоит один доллар узнаем сколько долларов дадут за одну гривну.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464829" cy="33123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 rot="1362048">
            <a:off x="6280283" y="1833783"/>
            <a:ext cx="2329919" cy="7376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i="1" dirty="0" smtClean="0"/>
              <a:t>Решение</a:t>
            </a:r>
            <a:endParaRPr lang="ru-RU" sz="20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634186"/>
            <a:ext cx="7610475" cy="81915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587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209" y="116632"/>
            <a:ext cx="548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Базовые алгоритмы работы с данными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49841"/>
            <a:ext cx="8187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i="1" dirty="0" smtClean="0"/>
              <a:t>Анализ данных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958" y="99292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Например: </a:t>
            </a:r>
            <a:r>
              <a:rPr lang="ru-RU" sz="2000" i="1" dirty="0" smtClean="0"/>
              <a:t>определить какая тенденция преобладала в течении месяца: рост, падение или разнонаправленно?</a:t>
            </a:r>
            <a:endParaRPr lang="ru-RU" sz="2000" i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 rot="1818282">
            <a:off x="6543150" y="2526276"/>
            <a:ext cx="2329919" cy="7376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i="1" dirty="0" smtClean="0"/>
              <a:t>Решение</a:t>
            </a:r>
            <a:endParaRPr lang="ru-RU" sz="2000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8" y="1844824"/>
            <a:ext cx="5726747" cy="448033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76" y="4571684"/>
            <a:ext cx="4143375" cy="4476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654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5047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25352" y="116632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246" y="980728"/>
            <a:ext cx="6867525" cy="21431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8784976" cy="96910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4869160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Задача: </a:t>
            </a:r>
            <a:r>
              <a:rPr lang="ru-RU" sz="2000" i="1" dirty="0" smtClean="0"/>
              <a:t>в массиве содержаться данные о ежедневной температуре в течении зимних месяцев. Нужно подсчитать сколько было циклом замерзания в этот период (замерзания это когда сегодня температура плюсовая, а завтра минусовая).</a:t>
            </a:r>
            <a:endParaRPr lang="ru-RU" sz="20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318753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files.courses.dp.ua/web/09/ex02.html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068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Циклы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64" y="24264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Если какие-либо действия нужно повторять, но заранее неизвестно сколько раз</a:t>
            </a:r>
            <a:endParaRPr lang="ru-RU" sz="2800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543885" cy="21602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371703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Если пароль не подходит, то нужно повторно запросить его у пользователя, и так повторять до тех пор пока не будет введён правильный пароль. </a:t>
            </a:r>
            <a:endParaRPr lang="ru-RU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9649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Т.е. нам нужен механизм который будет </a:t>
            </a:r>
            <a:r>
              <a:rPr lang="ru-RU" sz="2400" b="1" i="1" dirty="0" smtClean="0"/>
              <a:t>повторять набор действий до тех пор пока будет верно условие </a:t>
            </a:r>
            <a:r>
              <a:rPr lang="ru-RU" sz="2400" i="1" dirty="0" smtClean="0"/>
              <a:t>(например: пароль не равен «12345»)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260648"/>
            <a:ext cx="7628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Циклы – способ многократно повторить фрагмент кода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246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Цикл </a:t>
            </a:r>
            <a:r>
              <a:rPr lang="en-US" sz="2400" b="1" i="1" dirty="0" smtClean="0"/>
              <a:t>while / do..while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выполняет фрагмент кода пока условие заданное в нём верно (истинно, </a:t>
            </a:r>
            <a:r>
              <a:rPr lang="en-US" sz="2400" i="1" dirty="0" smtClean="0"/>
              <a:t>true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2172444"/>
            <a:ext cx="5400675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495336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В данном примере помимо проверки данных оператором </a:t>
            </a:r>
            <a:r>
              <a:rPr lang="en-US" sz="2000" i="1" dirty="0" smtClean="0"/>
              <a:t>if </a:t>
            </a:r>
            <a:r>
              <a:rPr lang="ru-RU" sz="2000" i="1" dirty="0" smtClean="0"/>
              <a:t>еще следует проверка данных оператором </a:t>
            </a:r>
            <a:r>
              <a:rPr lang="en-US" sz="2000" i="1" dirty="0" smtClean="0"/>
              <a:t>while.</a:t>
            </a:r>
            <a:endParaRPr lang="ru-RU" sz="20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619980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3"/>
              </a:rPr>
              <a:t>http://www.w3schools.com/js/js_loop_while.asp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08" y="1231776"/>
            <a:ext cx="7543800" cy="1981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1886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Цикл </a:t>
            </a:r>
            <a:r>
              <a:rPr lang="en-US" sz="2400" b="1" dirty="0" smtClean="0"/>
              <a:t>while/do..while – </a:t>
            </a:r>
            <a:r>
              <a:rPr lang="ru-RU" sz="2400" b="1" dirty="0" smtClean="0"/>
              <a:t>выполняет фрагмент кода, до тех пор пока верно условие в его заголовке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50100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 условии используют переменные, с расчётом на то, что они будут менять своё значение и со временем </a:t>
            </a:r>
            <a:r>
              <a:rPr lang="ru-RU" sz="2400" b="1" i="1" dirty="0" smtClean="0"/>
              <a:t>условие станет ложным </a:t>
            </a:r>
            <a:r>
              <a:rPr lang="ru-RU" sz="2400" i="1" dirty="0" smtClean="0"/>
              <a:t>и цикл закончиться.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748951"/>
            <a:ext cx="77048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!!!В теле цикла должны происходить какие-либо изменения тех переменных которые </a:t>
            </a:r>
            <a:r>
              <a:rPr lang="ru-RU" sz="2400" b="1" i="1" dirty="0" err="1" smtClean="0"/>
              <a:t>находяться</a:t>
            </a:r>
            <a:r>
              <a:rPr lang="ru-RU" sz="2400" b="1" i="1" dirty="0" smtClean="0"/>
              <a:t> в условии, иначе цикл будет выполняться вечно!!!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08" y="1231776"/>
            <a:ext cx="7543800" cy="1981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1886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Цикл </a:t>
            </a:r>
            <a:r>
              <a:rPr lang="en-US" sz="2400" b="1" dirty="0" smtClean="0"/>
              <a:t>while/do..while – </a:t>
            </a:r>
            <a:r>
              <a:rPr lang="ru-RU" sz="2400" b="1" dirty="0" smtClean="0"/>
              <a:t>выполняет фрагмент кода, до тех пор пока верно условие в его заголовке</a:t>
            </a:r>
            <a:endParaRPr lang="ru-RU" sz="2400" b="1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3851920" y="3501008"/>
            <a:ext cx="1440160" cy="57606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293096"/>
            <a:ext cx="4714875" cy="14859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886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Что происходит с переменными которые «участвовали»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изменялись в цикле</a:t>
            </a:r>
            <a:endParaRPr lang="ru-RU" sz="2400" b="1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3851920" y="3501008"/>
            <a:ext cx="1440160" cy="57606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498" y="1052736"/>
            <a:ext cx="7240910" cy="22503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1907704" y="3140968"/>
            <a:ext cx="446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221088"/>
            <a:ext cx="4648200" cy="12287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87624" y="56612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Без сюрпризов. Все изменения которые вносились в переменные по ходу работы цикла сохраняются и после завершения его работы.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Массивы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527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635</Words>
  <Application>Microsoft Office PowerPoint</Application>
  <PresentationFormat>Экран (4:3)</PresentationFormat>
  <Paragraphs>97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Презентация PowerPoint</vt:lpstr>
      <vt:lpstr>JavaScript - язык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</vt:lpstr>
      <vt:lpstr>Массивы</vt:lpstr>
      <vt:lpstr>Цикл for – когда известно сколько раз нужно повторить действия</vt:lpstr>
      <vt:lpstr>Цикл for – когда известно сколько раз нужно повторить действия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554</cp:revision>
  <dcterms:created xsi:type="dcterms:W3CDTF">2014-11-20T09:08:59Z</dcterms:created>
  <dcterms:modified xsi:type="dcterms:W3CDTF">2017-10-25T19:48:41Z</dcterms:modified>
</cp:coreProperties>
</file>