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376" r:id="rId3"/>
    <p:sldId id="386" r:id="rId4"/>
    <p:sldId id="378" r:id="rId5"/>
    <p:sldId id="388" r:id="rId6"/>
    <p:sldId id="390" r:id="rId7"/>
    <p:sldId id="387" r:id="rId8"/>
    <p:sldId id="391" r:id="rId9"/>
    <p:sldId id="392" r:id="rId10"/>
    <p:sldId id="374" r:id="rId11"/>
    <p:sldId id="370" r:id="rId12"/>
    <p:sldId id="379" r:id="rId13"/>
    <p:sldId id="384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5;&#1085;&#1091;&#1080;&#1090;&#1077;&#1090;" TargetMode="External"/><Relationship Id="rId2" Type="http://schemas.openxmlformats.org/officeDocument/2006/relationships/hyperlink" Target="http://www.platesh.ru/annuitetnie-platesh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&#1030;&#1076;&#1077;&#1085;&#1090;&#1080;&#1092;&#1110;&#1082;&#1072;&#1094;&#1110;&#1081;&#1085;&#1080;&#1081;_&#1085;&#1086;&#1084;&#1077;&#1088;_&#1092;&#1110;&#1079;&#1080;&#1095;&#1085;&#1086;&#1111;_&#1086;&#1089;&#1086;&#1073;&#1080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523420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Разбор полётов</a:t>
            </a:r>
            <a:endParaRPr lang="uk-UA" sz="6600" b="1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74636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№5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57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312" y="116632"/>
            <a:ext cx="413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Домашнее задание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1384315"/>
            <a:ext cx="84249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/>
              <a:t>Необходимо написать </a:t>
            </a:r>
            <a:r>
              <a:rPr lang="ru-RU" sz="2000" b="1" i="1" dirty="0" err="1" smtClean="0"/>
              <a:t>скрипт</a:t>
            </a:r>
            <a:r>
              <a:rPr lang="ru-RU" sz="2000" b="1" i="1" dirty="0" smtClean="0"/>
              <a:t> который позволяет играть в кости.</a:t>
            </a:r>
          </a:p>
          <a:p>
            <a:pPr algn="ctr"/>
            <a:endParaRPr lang="ru-RU" sz="2000" b="1" i="1" dirty="0" smtClean="0"/>
          </a:p>
          <a:p>
            <a:pPr algn="just"/>
            <a:r>
              <a:rPr lang="ru-RU" sz="2000" i="1" dirty="0" smtClean="0"/>
              <a:t>Игроку при старте даётся 1000 гривен. У игрока спрашивается какую сумму он ставит (только целые числа), и на какой результат (от 1 до 12 включительно). После этого компьютер «бросает кости» генерирует два числа от 1 до 6 включительно. Если сумма числе совпала с загаданным числом пользователя он получает удвоенную ставку, если при этом оба выпавшие числа равны между собой то пользователь получает  утроенную ставку. О результатах каждого «бросания» необходимо уведомлять пользователя и о сумме его выигрыша или проигрыша.  </a:t>
            </a:r>
          </a:p>
          <a:p>
            <a:pPr algn="just"/>
            <a:endParaRPr lang="ru-RU" sz="2000" i="1" dirty="0" smtClean="0"/>
          </a:p>
          <a:p>
            <a:pPr algn="just"/>
            <a:r>
              <a:rPr lang="ru-RU" sz="2000" i="1" dirty="0" smtClean="0"/>
              <a:t>Игра продолжается до тех пор пока пользователь не накопит  10 000 гривен или пока у него не закончатся деньги. В случае выигрыша необходимо уведомить пользователя о том, сколько раундов у него заняла игра.</a:t>
            </a:r>
            <a:endParaRPr lang="ru-RU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42084" y="692696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650949" y="26064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116632"/>
            <a:ext cx="1082137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smtClean="0"/>
              <a:t>Задание №6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815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2578" y="1484784"/>
            <a:ext cx="739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Заданы: </a:t>
            </a:r>
            <a:r>
              <a:rPr lang="ru-RU" sz="2400" dirty="0" smtClean="0"/>
              <a:t>сумма кредита, годовая процентная ставка, и срок кредитования в месяцах. </a:t>
            </a:r>
            <a:r>
              <a:rPr lang="ru-RU" sz="2400" b="1" dirty="0" smtClean="0"/>
              <a:t>Рассчитать</a:t>
            </a:r>
            <a:r>
              <a:rPr lang="ru-RU" sz="2400" dirty="0" smtClean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400" b="1" dirty="0" err="1" smtClean="0"/>
              <a:t>аннуитетной</a:t>
            </a:r>
            <a:r>
              <a:rPr lang="ru-RU" sz="2400" dirty="0" smtClean="0"/>
              <a:t> схеме.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2578" y="4941168"/>
            <a:ext cx="7107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http://www.platesh.ru/annuitetnie-plateshi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ru.wikipedia.org/wiki/</a:t>
            </a:r>
            <a:r>
              <a:rPr lang="ru-RU" sz="2400" b="1" dirty="0" smtClean="0">
                <a:hlinkClick r:id="rId3"/>
              </a:rPr>
              <a:t>Аннуитет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96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№1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3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90872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«Задача банкомата» </a:t>
            </a:r>
            <a:r>
              <a:rPr lang="ru-RU" sz="2400" dirty="0" smtClean="0"/>
              <a:t>Написать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который спрашивает у пользователя сумму, а в ответ сообщает купюры каких номинала, и в каком количестве необходимо выдать, а также суммарное количество купюр. При этом суммарное количество купюр было минимально возможным. Помните, что у нас в стране купюры номинала 1, 2, 5, 10, 20, 50, 100, 200, </a:t>
            </a:r>
            <a:r>
              <a:rPr lang="en-US" sz="2400" dirty="0" smtClean="0"/>
              <a:t>500 </a:t>
            </a:r>
            <a:r>
              <a:rPr lang="ru-RU" sz="2400" dirty="0" smtClean="0"/>
              <a:t>гривен.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7" y="4221088"/>
            <a:ext cx="7776864" cy="12003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Дополнительное условие: </a:t>
            </a:r>
            <a:r>
              <a:rPr lang="ru-RU" sz="2400" dirty="0" smtClean="0"/>
              <a:t>в банкомате есть только по 20 купюр каждого номинала.</a:t>
            </a:r>
            <a:r>
              <a:rPr lang="ru-RU" sz="2400" b="1" dirty="0" smtClean="0"/>
              <a:t> </a:t>
            </a:r>
            <a:r>
              <a:rPr lang="ru-RU" sz="2400" dirty="0" smtClean="0"/>
              <a:t>Банкомат не может выдать больше 40 купюр за раз.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24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№2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520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908720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/>
              <a:t>Написать скрипт которые будет словами </a:t>
            </a:r>
            <a:r>
              <a:rPr lang="ru-RU" sz="3200" i="1" dirty="0" smtClean="0"/>
              <a:t>записывать целое число которое ввёл пользователь </a:t>
            </a:r>
            <a:r>
              <a:rPr lang="ru-RU" sz="3200" i="1" dirty="0"/>
              <a:t>в пределах от 1 до </a:t>
            </a:r>
            <a:r>
              <a:rPr lang="ru-RU" sz="3200" i="1" dirty="0" smtClean="0"/>
              <a:t>999. </a:t>
            </a:r>
            <a:r>
              <a:rPr lang="ru-RU" sz="3200" i="1" dirty="0"/>
              <a:t>Например </a:t>
            </a:r>
            <a:r>
              <a:rPr lang="ru-RU" sz="3200" i="1" dirty="0" smtClean="0"/>
              <a:t>643 </a:t>
            </a:r>
            <a:r>
              <a:rPr lang="ru-RU" sz="3200" i="1" dirty="0"/>
              <a:t>=</a:t>
            </a:r>
            <a:r>
              <a:rPr lang="en-US" sz="3200" i="1" dirty="0"/>
              <a:t>&gt; </a:t>
            </a:r>
            <a:r>
              <a:rPr lang="ru-RU" sz="3200" i="1" dirty="0" smtClean="0"/>
              <a:t>«шестьсот </a:t>
            </a:r>
            <a:r>
              <a:rPr lang="ru-RU" sz="3200" i="1" dirty="0"/>
              <a:t>сорок три».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4149080"/>
            <a:ext cx="7869560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Дополнительное условие: </a:t>
            </a:r>
            <a:r>
              <a:rPr lang="ru-RU" sz="2400" i="1" dirty="0" smtClean="0"/>
              <a:t>добавлять слово гривен, гривна и т.д. в зависимости от необходимого склонения.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5550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№3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243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052736"/>
            <a:ext cx="7920880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</a:t>
            </a:r>
            <a:r>
              <a:rPr lang="ru-RU" sz="25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проверяющий знания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таблицы умножения двузначных чисел. </a:t>
            </a:r>
            <a:r>
              <a:rPr lang="ru-RU" sz="25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должен задать пользователю 12 задач на умножение двузначных чисел. По результатам проверки, пользователю выставляется оценка, а также выводиться 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список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верных </a:t>
            </a:r>
            <a:r>
              <a:rPr lang="ru-RU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ошибочных ответов, указанием какой ответ был правильный.</a:t>
            </a:r>
            <a:endParaRPr lang="ru-RU" sz="25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326195"/>
            <a:ext cx="7920880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Дополнительное условие: </a:t>
            </a:r>
            <a:r>
              <a:rPr lang="ru-RU" sz="2400" i="1" dirty="0" smtClean="0"/>
              <a:t>если ответ был дан более чем через 15 секунд – считать его не верным.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289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Задание №4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645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4945" y="188640"/>
            <a:ext cx="49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№2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90872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/>
              <a:t>Расшифровка ИНН</a:t>
            </a:r>
          </a:p>
          <a:p>
            <a:pPr algn="ctr"/>
            <a:endParaRPr lang="ru-RU" sz="2000" b="1" i="1" dirty="0" smtClean="0"/>
          </a:p>
          <a:p>
            <a:pPr algn="ctr"/>
            <a:r>
              <a:rPr lang="ru-RU" sz="2000" i="1" dirty="0" smtClean="0"/>
              <a:t>Человек вводит свой ИНН, определить: нет ли ошибки в коде, дату рождения и пол человека.</a:t>
            </a:r>
          </a:p>
          <a:p>
            <a:pPr algn="ctr"/>
            <a:endParaRPr lang="ru-RU" sz="2000" b="1" i="1" dirty="0" smtClean="0"/>
          </a:p>
        </p:txBody>
      </p:sp>
      <p:pic>
        <p:nvPicPr>
          <p:cNvPr id="1026" name="Picture 2" descr="http://alt-brayer.ua/wp-content/uploads/2015/10/%D0%BD%D0%B0%D0%BB%D0%BE%D0%B3%D0%BE%D0%B2%D1%8B%D0%B9-%D0%BD%D0%BE%D0%BC%D0%B5%D1%80%D0%B4%D0%BB%D1%8F-%D0%B8%D0%BD%D0%BE%D1%81%D1%82%D1%80%D0%B0%D0%BD%D1%86%D0%B5%D0%B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781311" cy="2828942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9592" y="5723964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3"/>
              </a:rPr>
              <a:t>https://</a:t>
            </a:r>
            <a:r>
              <a:rPr lang="ru-RU" b="1" dirty="0" smtClean="0">
                <a:hlinkClick r:id="rId3"/>
              </a:rPr>
              <a:t>uk.wikipedia.org/wiki/Ідентифікаційний_номер_фізичної_особи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879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454</Words>
  <Application>Microsoft Office PowerPoint</Application>
  <PresentationFormat>Экран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714</cp:revision>
  <dcterms:created xsi:type="dcterms:W3CDTF">2014-11-20T09:08:59Z</dcterms:created>
  <dcterms:modified xsi:type="dcterms:W3CDTF">2018-03-24T08:44:42Z</dcterms:modified>
</cp:coreProperties>
</file>