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476501"/>
            <a:ext cx="10577513" cy="1231900"/>
          </a:xfrm>
        </p:spPr>
        <p:txBody>
          <a:bodyPr/>
          <a:lstStyle/>
          <a:p>
            <a:r>
              <a:rPr lang="en-US" dirty="0"/>
              <a:t>API </a:t>
            </a:r>
            <a:r>
              <a:rPr lang="en-US" dirty="0" err="1" smtClean="0"/>
              <a:t>workhop</a:t>
            </a:r>
            <a:r>
              <a:rPr lang="en-US" dirty="0" smtClean="0"/>
              <a:t> Web Frame </a:t>
            </a:r>
            <a:r>
              <a:rPr lang="en-US" dirty="0"/>
              <a:t>W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873501"/>
            <a:ext cx="8915399" cy="2030162"/>
          </a:xfrm>
        </p:spPr>
        <p:txBody>
          <a:bodyPr/>
          <a:lstStyle/>
          <a:p>
            <a:r>
              <a:rPr lang="en-US" dirty="0"/>
              <a:t>Nama	 	</a:t>
            </a:r>
            <a:r>
              <a:rPr lang="en-US"/>
              <a:t>: </a:t>
            </a:r>
            <a:endParaRPr lang="en-US" dirty="0"/>
          </a:p>
          <a:p>
            <a:r>
              <a:rPr lang="en-US" dirty="0" err="1"/>
              <a:t>Golongan</a:t>
            </a:r>
            <a:r>
              <a:rPr lang="en-US" dirty="0"/>
              <a:t> 	: A</a:t>
            </a:r>
          </a:p>
          <a:p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: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DELETE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3313" y="3270232"/>
            <a:ext cx="5181600" cy="172247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Metode</a:t>
            </a:r>
            <a:r>
              <a:rPr lang="en-US" dirty="0"/>
              <a:t> DELETE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server REST API.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id 88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database </a:t>
            </a:r>
            <a:r>
              <a:rPr lang="en-US" dirty="0" err="1"/>
              <a:t>kontak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9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312" y="446088"/>
            <a:ext cx="3505199" cy="976312"/>
          </a:xfrm>
        </p:spPr>
        <p:txBody>
          <a:bodyPr/>
          <a:lstStyle/>
          <a:p>
            <a:r>
              <a:rPr lang="en-US" dirty="0" err="1" smtClean="0"/>
              <a:t>Apa</a:t>
            </a:r>
            <a:r>
              <a:rPr lang="en-US" dirty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API?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1" y="2017935"/>
            <a:ext cx="5167312" cy="227126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813" y="1598613"/>
            <a:ext cx="3733800" cy="4090987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API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smtClean="0"/>
              <a:t>Application Programming </a:t>
            </a:r>
            <a:r>
              <a:rPr lang="en-US" b="1" dirty="0"/>
              <a:t>Interface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i="1" dirty="0"/>
              <a:t>developer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. </a:t>
            </a:r>
            <a:r>
              <a:rPr lang="en-US" i="1" dirty="0"/>
              <a:t>API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function, protocols, </a:t>
            </a:r>
            <a:r>
              <a:rPr lang="en-US" i="1" dirty="0" err="1"/>
              <a:t>dan</a:t>
            </a:r>
            <a:r>
              <a:rPr lang="en-US" i="1" dirty="0"/>
              <a:t> tools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i="1" dirty="0"/>
              <a:t>developers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i="1" dirty="0"/>
              <a:t>API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proses </a:t>
            </a:r>
            <a:r>
              <a:rPr lang="en-US" i="1" dirty="0"/>
              <a:t>development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i="1" dirty="0"/>
              <a:t>function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i="1" dirty="0"/>
              <a:t>developer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Fitur-fitur</a:t>
            </a:r>
            <a:r>
              <a:rPr lang="en-US" dirty="0" smtClean="0"/>
              <a:t> Web API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CRUD</a:t>
            </a:r>
            <a:r>
              <a:rPr lang="en-US" dirty="0"/>
              <a:t>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i="1" dirty="0"/>
              <a:t>HTTP</a:t>
            </a:r>
            <a:r>
              <a:rPr lang="en-US" dirty="0"/>
              <a:t> protocol </a:t>
            </a:r>
            <a:r>
              <a:rPr lang="en-US" dirty="0" err="1"/>
              <a:t>dengan</a:t>
            </a:r>
            <a:r>
              <a:rPr lang="en-US" dirty="0"/>
              <a:t> method </a:t>
            </a:r>
            <a:r>
              <a:rPr lang="en-US" b="1" dirty="0"/>
              <a:t>GET, POST, PUT </a:t>
            </a:r>
            <a:r>
              <a:rPr lang="en-US" b="1" dirty="0" err="1"/>
              <a:t>dan</a:t>
            </a:r>
            <a:r>
              <a:rPr lang="en-US" b="1" dirty="0"/>
              <a:t> DELETE</a:t>
            </a:r>
            <a:endParaRPr lang="en-US" dirty="0"/>
          </a:p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response Accept Header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HTTP status code</a:t>
            </a:r>
            <a:endParaRPr lang="en-US" dirty="0"/>
          </a:p>
          <a:p>
            <a:r>
              <a:rPr lang="en-US" i="1" dirty="0"/>
              <a:t>Response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</a:t>
            </a:r>
            <a:r>
              <a:rPr lang="en-US" i="1" dirty="0"/>
              <a:t>JSON, XML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format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kebanyak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format </a:t>
            </a:r>
            <a:r>
              <a:rPr lang="en-US" i="1" dirty="0"/>
              <a:t>JSON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MVC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routing, controllers, action results, filter, model, IOC container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r>
              <a:rPr lang="en-US" dirty="0"/>
              <a:t>Web </a:t>
            </a:r>
            <a:r>
              <a:rPr lang="en-US" i="1" dirty="0"/>
              <a:t>API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i="1" dirty="0"/>
              <a:t>Apache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web server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REST API </a:t>
            </a:r>
            <a:r>
              <a:rPr lang="en-US" dirty="0" err="1" smtClean="0"/>
              <a:t>dan</a:t>
            </a:r>
            <a:r>
              <a:rPr lang="en-US" dirty="0" smtClean="0"/>
              <a:t> RESTFUL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612188" cy="3777622"/>
          </a:xfrm>
        </p:spPr>
        <p:txBody>
          <a:bodyPr/>
          <a:lstStyle/>
          <a:p>
            <a:pPr algn="just"/>
            <a:r>
              <a:rPr lang="en-US" dirty="0" smtClean="0"/>
              <a:t>REST - </a:t>
            </a:r>
            <a:r>
              <a:rPr lang="en-US" dirty="0" err="1" smtClean="0"/>
              <a:t>singkatan</a:t>
            </a:r>
            <a:r>
              <a:rPr lang="en-US" dirty="0" smtClean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Representational State Transfer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pendistibusian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hipermedia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www.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2000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disertasi</a:t>
            </a:r>
            <a:r>
              <a:rPr lang="en-US" dirty="0"/>
              <a:t> </a:t>
            </a:r>
            <a:r>
              <a:rPr lang="en-US" dirty="0" err="1"/>
              <a:t>doktoral</a:t>
            </a:r>
            <a:r>
              <a:rPr lang="en-US" dirty="0"/>
              <a:t> Roy Fielding.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REST, REST server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i="1" dirty="0"/>
              <a:t>resources</a:t>
            </a:r>
            <a:r>
              <a:rPr lang="en-US" dirty="0"/>
              <a:t> (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/data) </a:t>
            </a:r>
            <a:r>
              <a:rPr lang="en-US" dirty="0" err="1"/>
              <a:t>dan</a:t>
            </a:r>
            <a:r>
              <a:rPr lang="en-US" dirty="0"/>
              <a:t> REST client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i="1" dirty="0"/>
              <a:t>resource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RESTful -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 </a:t>
            </a:r>
            <a:r>
              <a:rPr lang="en-US" i="1" dirty="0"/>
              <a:t>REST Fielding. 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REST.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3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100" y="4630332"/>
            <a:ext cx="9163887" cy="856068"/>
          </a:xfrm>
        </p:spPr>
        <p:txBody>
          <a:bodyPr>
            <a:normAutofit/>
          </a:bodyPr>
          <a:lstStyle/>
          <a:p>
            <a:r>
              <a:rPr lang="en-US" sz="1600" dirty="0"/>
              <a:t>Resource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direpresentasikan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, format </a:t>
            </a:r>
            <a:r>
              <a:rPr lang="en-US" sz="1600" dirty="0" err="1"/>
              <a:t>teks</a:t>
            </a:r>
            <a:r>
              <a:rPr lang="en-US" sz="1600" dirty="0"/>
              <a:t>, </a:t>
            </a:r>
            <a:r>
              <a:rPr lang="en-US" sz="1600" dirty="0" err="1"/>
              <a:t>json</a:t>
            </a:r>
            <a:r>
              <a:rPr lang="en-US" sz="1600" dirty="0"/>
              <a:t>, XML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URIs </a:t>
            </a:r>
            <a:r>
              <a:rPr lang="en-US" dirty="0" smtClean="0"/>
              <a:t>REST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6412" y="3361218"/>
            <a:ext cx="4313864" cy="3777622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URIs </a:t>
            </a:r>
            <a:r>
              <a:rPr lang="en-US" dirty="0" smtClean="0"/>
              <a:t>Restful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659543"/>
            <a:ext cx="6334125" cy="56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144" y="3747461"/>
            <a:ext cx="6334125" cy="5905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745324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err="1" smtClean="0"/>
              <a:t>Disini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</a:t>
            </a:r>
            <a:r>
              <a:rPr lang="fr-FR" dirty="0" err="1" smtClean="0"/>
              <a:t>diidentifikasi</a:t>
            </a:r>
            <a:r>
              <a:rPr lang="fr-FR" dirty="0" smtClean="0"/>
              <a:t> </a:t>
            </a:r>
            <a:r>
              <a:rPr lang="fr-FR" dirty="0" err="1" smtClean="0"/>
              <a:t>oleh</a:t>
            </a:r>
            <a:r>
              <a:rPr lang="fr-FR" dirty="0" smtClean="0"/>
              <a:t> </a:t>
            </a:r>
            <a:r>
              <a:rPr lang="fr-FR" dirty="0" err="1" smtClean="0"/>
              <a:t>URIs</a:t>
            </a:r>
            <a:r>
              <a:rPr lang="fr-FR" dirty="0" smtClean="0"/>
              <a:t>(</a:t>
            </a:r>
            <a:r>
              <a:rPr lang="fr-FR" i="1" dirty="0" smtClean="0"/>
              <a:t>Universal Resource </a:t>
            </a:r>
            <a:r>
              <a:rPr lang="fr-FR" i="1" dirty="0" err="1" smtClean="0"/>
              <a:t>Identifiers</a:t>
            </a:r>
            <a:r>
              <a:rPr lang="fr-FR" i="1" dirty="0" smtClean="0"/>
              <a:t>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REST,</a:t>
            </a:r>
          </a:p>
          <a:p>
            <a:pPr marL="0" indent="0">
              <a:buNone/>
            </a:pPr>
            <a:r>
              <a:rPr lang="en-US" dirty="0" smtClean="0"/>
              <a:t>	1. </a:t>
            </a:r>
            <a:r>
              <a:rPr lang="en-US" sz="1400" dirty="0" err="1" smtClean="0"/>
              <a:t>Mendukung</a:t>
            </a:r>
            <a:r>
              <a:rPr lang="en-US" sz="1400" dirty="0" smtClean="0"/>
              <a:t> </a:t>
            </a:r>
            <a:r>
              <a:rPr lang="en-US" sz="1400" dirty="0" err="1" smtClean="0"/>
              <a:t>permintaan</a:t>
            </a:r>
            <a:r>
              <a:rPr lang="en-US" sz="1400" dirty="0" smtClean="0"/>
              <a:t> GET </a:t>
            </a:r>
            <a:r>
              <a:rPr lang="en-US" sz="1400" dirty="0" err="1" smtClean="0"/>
              <a:t>dan</a:t>
            </a:r>
            <a:r>
              <a:rPr lang="en-US" sz="1400" dirty="0" smtClean="0"/>
              <a:t> POST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2. REST </a:t>
            </a:r>
            <a:r>
              <a:rPr lang="en-US" sz="1400" dirty="0" err="1" smtClean="0"/>
              <a:t>merupakan</a:t>
            </a:r>
            <a:r>
              <a:rPr lang="en-US" sz="1400" dirty="0" smtClean="0"/>
              <a:t> </a:t>
            </a:r>
            <a:r>
              <a:rPr lang="en-US" sz="1400" dirty="0" err="1" smtClean="0"/>
              <a:t>arsitektur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</a:t>
            </a:r>
            <a:r>
              <a:rPr lang="en-US" sz="1400" dirty="0" err="1" smtClean="0"/>
              <a:t>perangkat</a:t>
            </a:r>
            <a:r>
              <a:rPr lang="en-US" sz="1400" dirty="0" smtClean="0"/>
              <a:t> </a:t>
            </a:r>
            <a:r>
              <a:rPr lang="en-US" sz="1400" dirty="0" err="1" smtClean="0"/>
              <a:t>lunak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3. </a:t>
            </a:r>
            <a:r>
              <a:rPr lang="en-US" sz="1400" dirty="0" err="1" smtClean="0"/>
              <a:t>Penggunaan</a:t>
            </a:r>
            <a:r>
              <a:rPr lang="en-US" sz="1400" dirty="0" smtClean="0"/>
              <a:t> REST </a:t>
            </a:r>
            <a:r>
              <a:rPr lang="en-US" sz="1400" dirty="0" err="1" smtClean="0"/>
              <a:t>lebih</a:t>
            </a:r>
            <a:r>
              <a:rPr lang="en-US" sz="1400" dirty="0" smtClean="0"/>
              <a:t> </a:t>
            </a:r>
            <a:r>
              <a:rPr lang="en-US" sz="1400" dirty="0" err="1" smtClean="0"/>
              <a:t>sederhana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4. </a:t>
            </a:r>
            <a:r>
              <a:rPr lang="en-US" sz="1400" dirty="0" err="1" smtClean="0"/>
              <a:t>Kurangnya</a:t>
            </a:r>
            <a:r>
              <a:rPr lang="en-US" sz="1400" dirty="0" smtClean="0"/>
              <a:t> </a:t>
            </a:r>
            <a:r>
              <a:rPr lang="en-US" sz="1400" dirty="0" err="1" smtClean="0"/>
              <a:t>dukungan</a:t>
            </a:r>
            <a:r>
              <a:rPr lang="en-US" sz="1400" dirty="0" smtClean="0"/>
              <a:t> </a:t>
            </a:r>
            <a:r>
              <a:rPr lang="en-US" sz="1400" dirty="0" err="1" smtClean="0"/>
              <a:t>standart</a:t>
            </a:r>
            <a:r>
              <a:rPr lang="en-US" sz="1400" dirty="0" smtClean="0"/>
              <a:t>, </a:t>
            </a:r>
            <a:r>
              <a:rPr lang="en-US" sz="1400" dirty="0" err="1" smtClean="0"/>
              <a:t>seperti</a:t>
            </a:r>
            <a:r>
              <a:rPr lang="en-US" sz="1400" dirty="0" smtClean="0"/>
              <a:t> </a:t>
            </a:r>
            <a:r>
              <a:rPr lang="en-US" sz="1400" dirty="0" err="1" smtClean="0"/>
              <a:t>keamanan</a:t>
            </a:r>
            <a:r>
              <a:rPr lang="en-US" sz="1400" dirty="0" smtClean="0"/>
              <a:t>, </a:t>
            </a:r>
            <a:r>
              <a:rPr lang="en-US" sz="1400" dirty="0" err="1" smtClean="0"/>
              <a:t>kebijakan</a:t>
            </a:r>
            <a:r>
              <a:rPr lang="en-US" sz="1400" dirty="0" smtClean="0"/>
              <a:t>, </a:t>
            </a:r>
            <a:r>
              <a:rPr lang="en-US" sz="1400" dirty="0" err="1" smtClean="0"/>
              <a:t>keandalan</a:t>
            </a:r>
            <a:r>
              <a:rPr lang="en-US" sz="1400" dirty="0" smtClean="0"/>
              <a:t> </a:t>
            </a:r>
            <a:r>
              <a:rPr lang="en-US" sz="1400" dirty="0" err="1" smtClean="0"/>
              <a:t>pesan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RESTful</a:t>
            </a:r>
          </a:p>
          <a:p>
            <a:pPr marL="0" indent="0">
              <a:buNone/>
            </a:pPr>
            <a:r>
              <a:rPr lang="en-US" sz="1400" dirty="0" smtClean="0"/>
              <a:t>	1. </a:t>
            </a:r>
            <a:r>
              <a:rPr lang="en-US" sz="1400" dirty="0" err="1" smtClean="0"/>
              <a:t>Mendukung</a:t>
            </a:r>
            <a:r>
              <a:rPr lang="en-US" sz="1400" dirty="0" smtClean="0"/>
              <a:t> </a:t>
            </a:r>
            <a:r>
              <a:rPr lang="en-US" sz="1400" dirty="0" err="1" smtClean="0"/>
              <a:t>permintaan</a:t>
            </a:r>
            <a:r>
              <a:rPr lang="en-US" sz="1400" dirty="0" smtClean="0"/>
              <a:t> GET, POST, PUT, DELETE, PATH. </a:t>
            </a:r>
            <a:r>
              <a:rPr lang="en-US" sz="1400" dirty="0" err="1" smtClean="0"/>
              <a:t>Secara</a:t>
            </a:r>
            <a:r>
              <a:rPr lang="en-US" sz="1400" dirty="0"/>
              <a:t> </a:t>
            </a:r>
            <a:r>
              <a:rPr lang="en-US" sz="1400" dirty="0" err="1" smtClean="0"/>
              <a:t>mudahnya</a:t>
            </a:r>
            <a:r>
              <a:rPr lang="en-US" sz="1400" dirty="0" smtClean="0"/>
              <a:t> RESTful </a:t>
            </a:r>
            <a:r>
              <a:rPr lang="en-US" sz="1400" dirty="0" err="1" smtClean="0"/>
              <a:t>lebih</a:t>
            </a:r>
            <a:r>
              <a:rPr lang="en-US" sz="1400" dirty="0" smtClean="0"/>
              <a:t> 			    </a:t>
            </a:r>
            <a:r>
              <a:rPr lang="en-US" sz="1400" dirty="0" err="1" smtClean="0"/>
              <a:t>lengkap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2. </a:t>
            </a:r>
            <a:r>
              <a:rPr lang="en-US" sz="1400" dirty="0" err="1" smtClean="0"/>
              <a:t>Protokol</a:t>
            </a:r>
            <a:r>
              <a:rPr lang="en-US" sz="1400" dirty="0" smtClean="0"/>
              <a:t> / </a:t>
            </a:r>
            <a:r>
              <a:rPr lang="en-US" sz="1400" dirty="0" err="1" smtClean="0"/>
              <a:t>aturan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menjalankan</a:t>
            </a:r>
            <a:r>
              <a:rPr lang="en-US" sz="1400" dirty="0" smtClean="0"/>
              <a:t> REST</a:t>
            </a:r>
          </a:p>
          <a:p>
            <a:pPr marL="0" indent="0">
              <a:buNone/>
            </a:pP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intinya</a:t>
            </a:r>
            <a:r>
              <a:rPr lang="en-US" sz="1400" dirty="0" smtClean="0"/>
              <a:t> RESTful </a:t>
            </a:r>
            <a:r>
              <a:rPr lang="en-US" sz="1400" dirty="0" err="1" smtClean="0"/>
              <a:t>sudah</a:t>
            </a:r>
            <a:r>
              <a:rPr lang="en-US" sz="1400" dirty="0" smtClean="0"/>
              <a:t> </a:t>
            </a:r>
            <a:r>
              <a:rPr lang="en-US" sz="1400" dirty="0" err="1" smtClean="0"/>
              <a:t>pasti</a:t>
            </a:r>
            <a:r>
              <a:rPr lang="en-US" sz="1400" dirty="0" smtClean="0"/>
              <a:t> REST </a:t>
            </a:r>
            <a:r>
              <a:rPr lang="en-US" sz="1400" dirty="0" err="1" smtClean="0"/>
              <a:t>belum</a:t>
            </a:r>
            <a:r>
              <a:rPr lang="en-US" sz="1400" dirty="0" smtClean="0"/>
              <a:t>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disebut</a:t>
            </a:r>
            <a:r>
              <a:rPr lang="en-US" sz="1400" dirty="0" smtClean="0"/>
              <a:t> RESTful. </a:t>
            </a:r>
            <a:r>
              <a:rPr lang="en-US" sz="1400" dirty="0" err="1" smtClean="0"/>
              <a:t>Karena</a:t>
            </a:r>
            <a:r>
              <a:rPr lang="en-US" sz="1400" dirty="0" smtClean="0"/>
              <a:t> </a:t>
            </a:r>
            <a:r>
              <a:rPr lang="en-US" sz="1400" dirty="0" err="1" smtClean="0"/>
              <a:t>kurangnya</a:t>
            </a:r>
            <a:r>
              <a:rPr lang="en-US" sz="1400" dirty="0" smtClean="0"/>
              <a:t> </a:t>
            </a:r>
            <a:r>
              <a:rPr lang="en-US" sz="1400" dirty="0" err="1" smtClean="0"/>
              <a:t>lengkapnya</a:t>
            </a:r>
            <a:r>
              <a:rPr lang="en-US" sz="1400" dirty="0" smtClean="0"/>
              <a:t> </a:t>
            </a:r>
            <a:r>
              <a:rPr lang="en-US" sz="1400" dirty="0" err="1" smtClean="0"/>
              <a:t>dukungan</a:t>
            </a:r>
            <a:r>
              <a:rPr lang="en-US" sz="1400" dirty="0" smtClean="0"/>
              <a:t> request client </a:t>
            </a:r>
            <a:r>
              <a:rPr lang="en-US" sz="1400" dirty="0" err="1" smtClean="0"/>
              <a:t>dari</a:t>
            </a:r>
            <a:r>
              <a:rPr lang="en-US" sz="1400" dirty="0" smtClean="0"/>
              <a:t> REST.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53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774700"/>
            <a:ext cx="5181600" cy="495299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Metode</a:t>
            </a:r>
            <a:r>
              <a:rPr lang="en-US" dirty="0"/>
              <a:t> GET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REST API.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database </a:t>
            </a:r>
            <a:r>
              <a:rPr lang="en-US" dirty="0" err="1"/>
              <a:t>kontak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active record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Codeigniter</a:t>
            </a:r>
            <a:r>
              <a:rPr lang="en-US" dirty="0"/>
              <a:t>.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database, </a:t>
            </a:r>
            <a:r>
              <a:rPr lang="en-US" dirty="0" err="1"/>
              <a:t>fungsi</a:t>
            </a:r>
            <a:r>
              <a:rPr lang="en-US" dirty="0"/>
              <a:t> GET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property id </a:t>
            </a:r>
            <a:r>
              <a:rPr lang="en-US" dirty="0" err="1"/>
              <a:t>pada</a:t>
            </a:r>
            <a:r>
              <a:rPr lang="en-US" dirty="0"/>
              <a:t> address bar </a:t>
            </a:r>
            <a:r>
              <a:rPr lang="en-US" dirty="0" err="1"/>
              <a:t>sehingga</a:t>
            </a:r>
            <a:r>
              <a:rPr lang="en-US" dirty="0"/>
              <a:t> data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id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0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6713" y="3108979"/>
            <a:ext cx="5181600" cy="229897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Metode</a:t>
            </a:r>
            <a:r>
              <a:rPr lang="en-US" dirty="0"/>
              <a:t> POST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client </a:t>
            </a:r>
            <a:r>
              <a:rPr lang="en-US" dirty="0" err="1"/>
              <a:t>ke</a:t>
            </a:r>
            <a:r>
              <a:rPr lang="en-US" dirty="0"/>
              <a:t> server REST API.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id,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7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1" y="3028662"/>
            <a:ext cx="5181600" cy="24342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Metode</a:t>
            </a:r>
            <a:r>
              <a:rPr lang="en-US" dirty="0"/>
              <a:t> PUT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server REST API.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id 88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database </a:t>
            </a:r>
            <a:r>
              <a:rPr lang="en-US" dirty="0" err="1"/>
              <a:t>kontak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99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445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API workhop Web Frame Work</vt:lpstr>
      <vt:lpstr>Apa itu API? </vt:lpstr>
      <vt:lpstr>Fitur-fitur Web API : </vt:lpstr>
      <vt:lpstr>Apa itu REST API dan RESTFUL API?</vt:lpstr>
      <vt:lpstr>Resource tersebut akan direpresentasikan dalam beberapa bentuk, format teks, json, XML</vt:lpstr>
      <vt:lpstr>Perbedaan diantaranya:</vt:lpstr>
      <vt:lpstr>GET </vt:lpstr>
      <vt:lpstr>POST </vt:lpstr>
      <vt:lpstr>PUT </vt:lpstr>
      <vt:lpstr>DELETE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workhop Web Frame Work</dc:title>
  <dc:creator>Dicky Irqi</dc:creator>
  <cp:lastModifiedBy>Dicky Irqi</cp:lastModifiedBy>
  <cp:revision>7</cp:revision>
  <dcterms:created xsi:type="dcterms:W3CDTF">2020-03-08T05:00:33Z</dcterms:created>
  <dcterms:modified xsi:type="dcterms:W3CDTF">2020-03-08T07:10:11Z</dcterms:modified>
</cp:coreProperties>
</file>